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8"/>
  </p:notesMasterIdLst>
  <p:sldIdLst>
    <p:sldId id="376" r:id="rId2"/>
    <p:sldId id="377" r:id="rId3"/>
    <p:sldId id="378" r:id="rId4"/>
    <p:sldId id="379" r:id="rId5"/>
    <p:sldId id="380" r:id="rId6"/>
    <p:sldId id="381" r:id="rId7"/>
    <p:sldId id="382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402" r:id="rId18"/>
    <p:sldId id="404" r:id="rId19"/>
    <p:sldId id="405" r:id="rId20"/>
    <p:sldId id="406" r:id="rId21"/>
    <p:sldId id="400" r:id="rId22"/>
    <p:sldId id="403" r:id="rId23"/>
    <p:sldId id="418" r:id="rId24"/>
    <p:sldId id="428" r:id="rId25"/>
    <p:sldId id="296" r:id="rId26"/>
    <p:sldId id="375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1562" autoAdjust="0"/>
  </p:normalViewPr>
  <p:slideViewPr>
    <p:cSldViewPr snapToGrid="0">
      <p:cViewPr varScale="1">
        <p:scale>
          <a:sx n="64" d="100"/>
          <a:sy n="64" d="100"/>
        </p:scale>
        <p:origin x="15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5600" cy="75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24T02:43:43.3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1278 2714 50 0,'0'0'51'0,"0"0"-5"16,0 0-6-1,0 0-14-15,0 0-1 0,0 0-25 16,0 0 0-16,0 0 5 16,-5-7-4-16,5 7-2 15,0 0-4-15,0 0-20 16,0 0-2-16,0 0-29 15,0 0-23-15</inkml:trace>
  <inkml:trace contextRef="#ctx0" brushRef="#br0" timeOffset="474.609">1159 2767 61 0,'0'0'63'16,"0"0"11"-16,0 0-11 16,0 0-20-16,0 0-11 15,0 0-18-15,-7 2 18 16,7-2-25-16,0 0 5 15,0 0-4-15,0 0-3 16,0 0-10-16,0 3 0 16,13-1 5-16,1 1 3 15,2-3-3-15,5 0 7 16,0 0-2-16,7 0 0 0,5 0 6 16,7 0-4-16,-2 0-4 15,5 0 10-15,-2 0-13 16,0 0 0-16,-4 0-6 15,-1 2 8-15,-5 5-4 16,-4 3 2-16,-3-1 0 16,-5-1-3-16,-5-1 3 15,-1-2 0-15,-8 0 1 16,2 0 2-16,-5-4-6 16,-2 1-23-16,0-2-49 0,-9 0-31 15,-8 0-137 1</inkml:trace>
  <inkml:trace contextRef="#ctx0" brushRef="#br0" timeOffset="832.8917">1275 2877 111 0,'0'0'48'0,"0"0"-45"16,0 0-1-16,0 0 2 16,0 0 9-16,83 12 23 15,-58-7-5-15,3-2-6 16,5 0-25-16,6 2-3 16,4-3-24-16,7-2-100 15</inkml:trace>
  <inkml:trace contextRef="#ctx0" brushRef="#br0" timeOffset="5903.6581">7797 2585 141 0,'0'0'7'16,"0"0"-4"-16,0 0 0 16,0 0 3-16,0 0 15 15,0 0-1-15,0 0 3 0,0-26-11 16,0 23-6 0,0 1 0-16,0 0 17 0,0 1-19 15,0 1-2-15,0-3 3 16,1 3-5-16,-1-3 0 15,0 2 0-15,2-1 5 16,-2 2 0-16,0-3 3 16,0 3 13-16,0-2-18 15,0 0 5-15,0 2 13 16,0 0-21-16,0 0-1 16,0 0-6-16,0 0 7 15,-3 0 0-15,-3 0-5 16,0 0 5-16,-3 0-1 15,-3 4-1-15,-1 5-7 16,1 2-23-16,-3 1-75 0,-2-1-12 16</inkml:trace>
  <inkml:trace contextRef="#ctx0" brushRef="#br0" timeOffset="9330.1005">5309 2532 60 0,'0'0'9'0,"0"0"-3"16,0 0 12-16,0 0 1 16,0 0-6-16,0 0 32 15,0 0 16-15,0-15-22 16,0 13-8-16,0 1-27 15,0 1 6-15,0 0-10 16,0 0-1-16,0 0 1 16,0 0 0-16,2 0-2 15,3 0 1-15,-2 0 2 16,3 0-6-16,-1 1 0 16,2 10 5-16,2-3 2 15,-4 3-2-15,5 3 0 0,-1-2-4 16,0 2 12-16,1-1-11 15,1-2 3-15,1-1 0 16,3 1 2-16,0-3-2 16,4 0 0-16,2 1-1 15,1-4 6-15,-1 3-8 16,3-3 3-16,-1-1-1 16,2-1-6-16,0-1 7 15,-1 3 0-15,1-1-1 16,1-1 4-16,-1 4-4 15,2-2 1-15,-3 1 0 16,5 1-1-16,-4-2 2 16,0 1-1-16,0-1 0 0,0 2 3 15,1-3-3 1,-1 0 0-16,-1-2 0 0,0 3 0 16,3 0 0-16,-2 0 0 15,2 0 0-15,-3 2 0 16,-2-2-2-16,4 2 2 15,-3-2 0-15,4 2 2 16,3 0-2-16,-2-1 0 16,4 0-2-16,-1 2-5 15,3-2 4-15,-1 0-15 16,0-1 2-16,-3 0 16 16,-5-2-7-16,0-1 7 0,-3 0 0 15,3 2 1 1,-3-1-1-16,0-1 0 0,-3 0 0 15,0 1-5-15,0-1 6 16,2-2-1-16,0 2 0 16,6-1 2-16,0-1-2 15,1 2 0-15,-1-1 0 16,1-1 2-16,1 3-2 16,-1-2 0-16,-1-1-1 15,0 3 2-15,-2-2-3 16,3 1 2-16,-1-1 0 15,7 2 4-15,2 0-3 16,1 1-2-16,1 1 1 0,-3-3 0 16,-2 1 4-16,2-1-4 15,1-2 3-15,-4 0-7 16,3 0 9-16,-2 0-5 16,-2 0 0-16,6 0 0 15,-1 0 0-15,1 0 0 16,5 0 0-16,4 0 2 15,0 0 5-15,4 0-7 16,3 0 0-16,-2 0 0 16,0 0 5-16,2 0-5 15,4-5 0-15,0 1 0 16,3-1 1-16,0 3-1 16,-3-2 0-16,-1 1 2 15,-3 1-2-15,1 1 0 0,-2 1-3 16,-3 0 3-16,2 0 0 15,-6 0 0-15,-1 0-3 16,-3 0 6-16,-4 0-2 16,3 1-1-16,1 2-3 15,-1 0-4-15,8 0 8 16,-3-1-1-16,2 0 0 16,1 1 0-16,-5-3 0 15,1 0 0-15,0 0-6 16,1 0 6-16,0 0 0 15,-2 0 1-15,0 0-3 16,-3 0 7-16,-1 0-9 16,3 0 4-16,-3 0 0 15,-2 0 1-15,3 0-1 0,-1 0 1 16,0 0-2-16,1 0 4 16,2 0-9-16,-3 0 6 15,1 0 0-15,2 2-2 16,-8-1 8-16,5-1-7 15,-5 0 1-15,1 0 0 16,0 1 3-16,-1 1-3 16,2 1 0-16,2 0-4 15,1 1 5-15,2-3-2 16,-4 2 1-16,1 0 0 16,-4-2 1-16,2 1-1 0,-2-2 0 15,0 0-3-15,4 0 6 16,-1 0-3-16,2 0 0 15,-1 0 0-15,-1 0-1 16,0-2 1-16,-1-1 0 16,-1 3 2-16,-2-1-2 15,4 0 0-15,-2-1-1 16,-1 1 1-16,-1-1-5 16,1 0 8-16,2 2-3 15,-2-3 2-15,0 3 1 16,1-3-3-16,-1 1 0 15,2 1 3-15,-2 0-6 16,2 1 3-16,-3 0 0 0,0 0 0 16,1 0 0-1,2 0 0-15,3-2-4 0,1 2 8 16,-1 0-4-16,1 0 0 16,-4 0 0-16,5 0 0 15,-2 0 1-15,0 0-2 16,3 0-2-16,-2-3 3 15,2 1 4-15,1 2-4 16,-1 0 0-16,1 0 0 16,-3 0 1-16,-1-2-2 15,-3 2 1-15,-2 0 0 16,-1 0-1-16,-5 0 1 16,0 0 0-16,0 0 0 15,-2 0 3-15,0 0-3 0,-2 0 0 16,-2 0 0-16,-2 0 4 15,-2 0-4-15,3 2-4 16,1-2 4-16,0 0 0 16,-1 0 2-16,-2 0-5 15,2 0 6-15,-2 0-7 16,3 0 5-16,-5 0-1 16,1 0 2-16,0 0-2 15,0 0 0-15,0-3 0 16,1 3 3-16,2 0-9 15,3 0 6-15,3 0 0 16,3 0-4-16,0 0 7 16,1 0-3-16,-3 0 0 15,1 0 0-15,-2 0-4 0,1 0 3 16,-3 0-38-16,-1 0-23 16,-3 0-37-16</inkml:trace>
  <inkml:trace contextRef="#ctx0" brushRef="#br0" timeOffset="10345.0975">13192 2433 44 0,'0'0'73'0,"0"0"-65"16,0 0 10-16,0 0-18 16,0 0 2-16,0 0 1 15,0 0 27-15,0 62 11 0,-3-31-4 16,-2 4-19 0,-2 2 15-16,-3-1-15 0,-1 0-9 15,-5-1 2-15,1-2 4 16,-5 0 6-16,1-2-11 15,-4-3-10-15,1-2 15 16,-2-2-7-16,-2-2-6 16,1-2 2-16,-3-1-2 15,0-5 4-15,-1-4-6 16,1 0 0-16,3-4-8 16,-3-4-34-16,2-2-18 15,0 0-86-15</inkml:trace>
  <inkml:trace contextRef="#ctx0" brushRef="#br0" timeOffset="11903.9337">5043 2298 44 0,'0'0'57'16,"0"0"-13"-16,0 0-26 15,0 0 13-15,0 0 29 16,0 0-27-16,36-34 6 15,-33 33-33-15,-3 1-4 16,0 0 19-16,0 0-21 16,0 0-5-16,0 0 2 15,5 8 6-15,1 6-3 16,1 3 0-16,2 8 0 16,-2 0-1-16,1 5 7 15,7 1-6-15,-5-1 1 16,8 6 2-16,0-1 6 0,3 0-9 15,1 0 0 1,0-2-6-16,3-6 8 0,-3 0-2 16,2-4 0-16,-2-1 4 15,2-3-2-15,0-2 9 16,1-5-10-16,0-2 13 16,1-3-14-16,-4-3 0 15,1-3 2-15,-1-1 4 16,-2 0-2-16,-2 0-4 15,-1 0 0-15,0-1-2 16,-8-3-38-16,-2 2-40 0,-7-5-68 16</inkml:trace>
  <inkml:trace contextRef="#ctx0" brushRef="#br0" timeOffset="12367.1293">5170 2456 118 0,'0'0'7'0,"0"0"-6"16,0 0 8-16,0 0-8 15,0 0 7-15,88 6-7 16,-68 11 16-16,3 5 60 0,3 8-62 15,2 6 6 1,3 3 11-16,10 1-31 16,6-1 17-16,7-8-18 0,7-4 4 15,0-7 4-15,-1-2-8 16,-3-5 4-16,-5-7-4 16,0-3-2-16,-10-3 2 15,-2 0-8-15,-10 0-25 16,-12-3-42-16,-6-9-105 15</inkml:trace>
  <inkml:trace contextRef="#ctx0" brushRef="#br0" timeOffset="12610.6751">5476 2747 154 0,'0'0'122'15,"0"0"-122"-15,0 0 0 16,0 0 7-16,106 53-5 16,-73-44 0-16,1-3-2 15,0-2-14-15,-1-4-52 16,-6 0-115-16</inkml:trace>
  <inkml:trace contextRef="#ctx0" brushRef="#br0" timeOffset="12766.137">5680 2788 61 0,'0'0'0'16</inkml:trace>
  <inkml:trace contextRef="#ctx0" brushRef="#br0" timeOffset="47143.6973">5120 2313 1 0,'0'0'12'16,"0"0"12"-16,0 0-2 15,0 0-5-15,0 0 18 16,0 0-8-16,0 0-17 16,0 0-7-16,-1-11 2 15,0 10-4-15,1 1 23 16,0-1-19-16,0-1 4 16,0 2-9-16,0 0 2 15,0-1 18-15,0 1-19 16,0 0 0-16,0 0 9 15,0 0-9-15,-2 0 0 0,2 0 4 16,0 0-3-16,0 0-3 16,0 0 1-16,0 0-12 15,0 0 12-15,0 0-17 16,0 0 16-16,0 8-6 16,0 3 7-16,0 0 3 15,0 0-3-15,0 3-4 16,4 0 2-16,3 3 0 15,3 3 2-15,1-2 0 16,1 2 8-16,-2-5-4 16,0 0-1-16,-3-5-3 15,0-1 4-15,-3-4-1 16,-2-2-3-16,-1-3 0 16,-1 0 0-16,0 0 12 0,2 0-8 15,-2 0 2-15,0 0-2 16,0 0-4-16,0 0-5 15,0 0-8-15,0 0-73 16,0-8-53-16</inkml:trace>
  <inkml:trace contextRef="#ctx0" brushRef="#br0" timeOffset="47464.9449">5120 2328 18 0,'0'0'17'15,"0"0"-17"-15,0 0-11 16,0 0 11-16,0 0 11 16,0 0 20-16,0 27-12 15,4-13 12-15,6 1-16 16,1 3-8-16,-1 0 5 15,5 4 2-15,-3 3 7 16,3 0-21-16,0 3 1 16,1 0 6-16,-1 0-3 15,0 2-4-15,-2-2 0 16,1-5 1-16,-4-6-7 0,-1-4-1 16,-2-6-22-16,1-5-49 15</inkml:trace>
  <inkml:trace contextRef="#ctx0" brushRef="#br0" timeOffset="47795.255">5239 2595 35 0,'0'0'37'15,"0"0"-15"-15,0 0 2 16,0 0-18-16,92 87 5 15,-73-72-11-15,-3 1 0 16,-3-6 0-16,-3-3 0 16,-2-4-9-16,-5-3-25 15,-3 0-47-15</inkml:trace>
  <inkml:trace contextRef="#ctx0" brushRef="#br0" timeOffset="48141.0481">5195 2471 12 0,'0'0'20'0,"0"0"-20"16,0 0 0-16,0 0 9 15,0 0-7-15,0 0 36 16,86 80-6-16,-61-64-7 16,-1-1 5-16,-3 1-12 15,4 0-5-15,-4-1-11 0,0-3-2 16,-2 0 6-16,-7-5-5 16,0 0 1-16,-5-3-2 15,-3-2-3-15,-4-2 0 16,0 0 3-16,0 0-30 15,-2 0 16-15,-19 0-9 16,-7 0-55-16</inkml:trace>
  <inkml:trace contextRef="#ctx0" brushRef="#br0" timeOffset="49586.6337">5246 2587 20 0,'0'0'14'16,"0"0"-3"-16,0 0-11 15,40 71 15-15,-29-55-12 16,-2-2-2-16,3-3 4 16,-3-1-5-16,-3-3 4 15,0-2-1-15,-4-2-3 16,-2-1 0-16,2-2 2 15,-2 0-2-15,0 0 0 0,0 0 1 16,-6-10-1-16,-6-5-3 16,-4-6-36-16,4 1 13 15,0-5 15-15,-2 0 11 16,4-1 0-16,1-3 0 16,3 4 0-16,3 5 0 15,1 6 0-15,1 4 7 16,1 5-4-16,0 2 23 15,0 1-19-15,0 2-7 16,0 0-2-16,0 0 0 16,0 0-6-16,0 2 3 15,0 10 5-15,0 3 2 16,6 0 2-16,3 4 7 16,0-3 1-16,3 0 5 0,-2-2-11 15,1-2-6-15,-2-2 4 16,1-3 2-16,-2 0-5 15,-1-2-1-15,-2-4 4 16,-2 1-5-16,-2-2 1 16,-1 0 0-16,0 0 13 15,0 0-5-15,-1 0 7 16,-11 0-11-16,-6-10 1 16,3 0-1-16,-3-1 0 15,3-3-1-15,0-3-1 16,5-1 2-16,-1 0-4 15,1 2 0-15,2 4 2 16,2 2-2-16,2 1 0 0,1 4 0 16,-1 1 4-1,4 1-2-15,0 0 14 0,0 3-3 16,0-2-12-16,-2-1 7 16,2 3-8-16,0-3 10 15,0 1-4-15,0-1 0 16,0-1 7-16,0 0-12 15,0-2 6-15,0-1-6 16,-1 2 2-16,-1-4-1 16,-1 2-1-16,-1-1 3 15,-1 2-6-15,2 0 2 16,3 1 0-16,-3-2 0 0,3 1 0 16,-3 0 0-16,-1 0 4 15,1 2-4-15,1-3-1 16,-1 2 0-16,1 0 1 15,0-2 6-15,0 2-6 16,1 0-3-16,-1 0 3 16,2 1 0-16,0 4-1 15,0-1-3-15,0 1-3 16,0 0 7-16,0 0-19 16,0 0 0-16,0 0 9 15,0 0 5-15,0 6 2 16,0 3-4-16,0-2 6 15,0 0-1-15,0-1-1 0,2-1 0 16,1-1-2 0,-2-1-6-16,0-3 9 0,-1 0 0 15,0 0 2-15,0 0 6 16,0 0-6-16,0 0 0 16,0 0 2-16,0 0 0 15,0 0 7-15,0 0 0 16,0 0 9-16,0 0-9 15,0 0-7-15,0 0-2 16,0 0 2-16,0-3 2 16,0 1-4-16,0-1-3 15,0 1 3-15,0 2 4 0,0 0-4 16,0 0-5 0,0 0 3-16,0 0-4 0,0 0-5 15,0 0 3-15,0 0 8 16,0 7-5-16,4 0 5 15,2 2 0-15,1-1 1 16,-1 0 2-16,1-1-3 16,0-2 0-16,1 0 0 15,-2 2-3-15,0-2 4 16,-1 0-1-16,3 0 0 16,2 2 2-16,-3 0-2 15,1 3 0-15,-1-1 0 16,-1-2 1-16,-3-2-1 15,0 0-3-15,0-2 2 16,-3-1 2-16,0 0 1 0,0-2-2 16,0 0 0-1,0 0-2-15,0 0 2 0,-6 0-14 16,-7 0-3-16,-2 0-20 16,0 0-8-16,1-7-20 15</inkml:trace>
  <inkml:trace contextRef="#ctx0" brushRef="#br0" timeOffset="51679.1616">5142 2397 67 0,'0'0'15'0,"0"0"-15"0,0 0 0 15,0 0 6-15,0 0-6 16,0 0-3-16,0 0 0 15,-3 0 3-15,6 2 2 16,3 5 1-16,1 1 2 16,3-1 7-16,-5 3-12 15,3-2 0-15,-1 0 9 16,-2 0-2-16,6-1 4 16,-2 2-10-16,-1-2 2 15,5 1 3-15,-3 1-4 16,1-3-2-16,-2 5 1 15,0-5 3-15,-3 3-4 0,-1-2 0 16,0 1 0-16,0-1 1 16,1 3-1-16,-3-4 0 15,0 0-1-15,0-1 2 16,0-2-2-16,-1 2 1 16,3-4 0-16,-3 1-5 15,-2-1 3-15,0-1 2 16,0 0 0-16,0 0 0 15,0 2 0-15,0 1-3 16,1 1 3-16,-1 0 5 16,0 0-5-16,2 1 2 15,-2 2-5-15,3-3 6 16,0 2 1-16,-3-2-4 16,0 0 0-16,0-1-2 0,0 2 2 15,1-2 0-15,-1-3 2 16,2 5-2-16,1-2 1 15,0 1-1-15,1 1 0 16,2-1 9-16,-2-1-9 16,1 1-2-16,-2-1 2 15,0-3 2-15,0 3-1 16,0-1-1-16,-1-2 0 16,0 0 2-16,0 0 0 15,-2 0-2-15,0 0 9 16,0 0-9-16,0 0 3 0,0 0-3 15,0 0 0 1,-3 0-3-16,-4 0 4 16,-1 0-1-16,3 0 1 15,1 0 2-15,1 0-3 0,0 0 0 16,3-2 0-16,0 2 2 16,0 0-2-16,0 0-4 15,0 0 3-15,0 0 0 16,0 0-3-16,0 0 0 15,0 0 4-15,9 8-2 16,0-2 2-16,-1 4 0 16,5-4 9-16,-1 3-8 15,0-4 31-15,6 1-21 16,-2-3-4-16,-1-1 27 0,3-2-24 16,-3 0-5-1,1 3-1-15,-5-1-2 0,-1 0 4 16,-1-1-6-16,-3 0-2 15,-1 1 2-15,2 1 0 16,-2-2 0-16,-4 1-2 16,2-2 3-16,-2 0-1 15,-1 3 0-15,0-3 3 16,0 0-6-16,0 0 3 16,0 0 0-16,0 0 0 15,0 0 3-15,0 0 0 16,0 0-3-16,0 0 0 15,0 0 1-15,2 0-1 16,-2 0 0-16,0 0-2 0,0 0 2 16,0 0-1-16,0 0-8 15,1 0-4-15,2 0 13 16,2 0-1-16,1 0 5 16,0 0-4-16,1 0 1 15,-2 0 2-15,1 0-3 16,0 0 0-16,0 0 4 15,5 0-3-15,0 0-2 16,0 0 1-16,-1 0 0 16,0 0-1-16,-1 0 1 15,3 0 0-15,-1 0 7 16,-2 0-5-16,1 0 1 16,-1 0-1-16,-2 0-1 0,2-3-1 15,-1 3 0-15,-2 0 0 16,0 0-2-16,-2 0 3 15,2 0-1-15,-6 0 0 16,2 0 0-16,2 0-1 16,-2 0 1-16,-1 0 0 15,2 0-1-15,0 0 2 16,0 0-1-16,1 0 0 16,1 0 2-16,2 0-2 15,-1 3 0-15,2-3 0 16,0 0-1-16,0 0 1 15,0 0 0-15,-4 0-1 16,2 0 1-16,-3 2 0 0,-1-2-4 16,-1 2 9-16,-1-2-10 15,0 0 5-15,0 0 0 16,0 0-1-16,0 0 7 16,0 0-7-16,0 1 1 15,3-1 0-15,0 0 1 16,0 0-1-16,0 0 0 15,-1 0-2-15,1 0 2 16,-2 0 6-16,2 0-6 16,-1 0 0-16,-1 0-5 15,1 0 10-15,-2 0-5 16,0 0 0-16,0 0 1 0,0 0-5 16,0 0 7-16,0 0-3 15,0 0 3-15,0 0 0 16,0 0-3-16,0 0 0 15,0 0-4-15,0 0 4 16,0 0 0-16,0 0 1 16,0 0 4-16,0 0 6 15,0 0-2-15,0 0-9 16,-8 0 5-16,-7-3-7 16,0 1 2-16,-1-1 0 15,-4 0 0-15,0 0 0 16,2 1 1-16,0 1-1 15,0 1 1-15,3-1 1 0,0-1-2 16,5 0 0 0,1 2 3-16,1-3-1 0,0 1-1 15,3 1-1-15,0-2 0 16,-1 0 7-16,-1 0-7 16,-3-1 0-16,-1-1 3 15,-2 3-3-15,5-1 0 16,1-1-1-16,-1 1 1 15,-2 0-2-15,0 1 2 16,0-1 0-16,-3 3-1 16,-2-3 1-16,-1 1 0 15,-4 2-1-15,4-1 5 16,-3 1-7-16,2-1 3 16,4 1 0-16,1-2 1 0,3 2-1 15,0 0 0-15,6-1-1 16,0 1 5-16,3-2-2 15,-2 2-2-15,-2-2 0 16,2 2-5-16,-1-3 5 16,0 3-4-16,0-2-8 15,-4 2-90-15,-2 0 5 16</inkml:trace>
  <inkml:trace contextRef="#ctx0" brushRef="#br0" timeOffset="250311.861">1565 9097 55 0,'0'0'1'16,"0"0"16"-16,0 0 4 15,0 0 3-15,66-78 34 0,-65 63 29 16,-1 4 24-16,0 1-44 15,0 1-34-15,-9 2 15 16,-3 4-32-16,-3 0-9 16,-7 3-10-16,-6 0 3 15,-7 6-4-15,-8 14 4 16,-3 3 0-16,0 6 3 16,-2 2-3-16,0 9 0 15,-4 10 1-15,-2 13-1 16,-1 8-4-16,-3 13 2 15,2 5 4-15,3 5 26 16,7 8-28-16,10 4-6 0,14 6 4 16,8 6 2-1,11 6 0-15,3 13-3 0,0 8 8 16,23 6-5-16,9 6 0 16,12-9 0-16,10-8 1 15,12-10-1-15,13-15 0 16,11-14-1-16,4-6 4 15,3-14-4-15,3-8 1 16,4-14 0-16,5-10 3 16,6-17-3-16,4-11-20 15,5-14-57-15,6-7-80 16,7-13-69-16</inkml:trace>
  <inkml:trace contextRef="#ctx0" brushRef="#br0" timeOffset="251607.2722">23229 8875 31 0,'0'0'179'0,"0"0"-158"15,0 0-5-15,0 0-12 16,0 0 2-16,0 0 24 15,10 0-9-15,15-3-5 16,5 0 37-16,3 3-36 16,3 0 3-16,2 5-20 15,3 14 10-15,4 11-13 16,2 16 3-16,0 14 0 16,2 15 9-16,-4 10-9 15,-5 8 0-15,-9 8 0 0,-8 14 3 16,-13 9 7-16,-10 11-7 15,0 0-3-15,-28-4 28 16,-13 0-28-16,-12-7 2 16,-16-8-3-16,-10-7 20 15,-6-11-13-15,-1-5-6 16,6-8 1-16,9-9 1 16,8-8-2-16,8-6 0 15,4-4-30-15,1-3-74 16,5-7-81-16</inkml:trace>
  <inkml:trace contextRef="#ctx0" brushRef="#br0" timeOffset="1.28651E6">23291 8932 334 0,'0'0'38'0,"0"0"-38"16,0 0 6-16,0 0 0 0,0 0-6 15,0 0 0 1,0 0 4-16,108-9 3 0,-75 30-5 16,4 7-2-16,0 10 0 15,2 17 20-15,4 18-3 16,2 12 9-16,-3 6 12 15,1 4-33-15,-8-1 20 16,-1 0-25-16,-8-1 0 16,-6-4 20-16,-7-4-16 15,-10-2-4-15,-3-4 16 16,0-4-15-16,-18 0 29 16,-6 0-30-16,-1-1 0 15,0-6 7-15,4-11-7 16,4-14 0-16,8-10 0 15,2-11-26-15,7-14-68 16,0-8-149-16</inkml:trace>
  <inkml:trace contextRef="#ctx0" brushRef="#br0" timeOffset="1.28689E6">23508 9082 210 0,'0'0'39'0,"0"0"-39"15,0 0 0-15,71 84 1 16,-31-18 7-16,1 19 51 15,1 14-31-15,-1 10-8 16,-7 2 7-16,-7 0-24 16,-10-4-3-16,-11-5 1 15,-6-1 6-15,-8-1-2 16,-20 3-5-16,-11 0 0 16,-10-2 9-16,-5-3-9 15,-4-9 0-15,3-10 0 0,1-7 7 16,7-10-16-16,4-12-21 15,8-11-63-15,5-17-73 16</inkml:trace>
  <inkml:trace contextRef="#ctx0" brushRef="#br0" timeOffset="1.28712E6">23799 10489 387 0,'0'0'0'0,"-14"91"0"16,-13-28-9-16,-12 4 9 16,-13 1 0-16,-10 0-6 15,-10 0-1-15,-4-4 5 16,-7-3-112-16,-8-7-130 15</inkml:trace>
  <inkml:trace contextRef="#ctx0" brushRef="#br0" timeOffset="1.28739E6">22344 11568 539 0,'0'0'9'15,"127"-39"9"-15,-48 24-22 16,12 1 4-16,0-8-10 16,-1-1 7-16,-5-2-5 15,-5 0-5-15,-2-1 11 16,-7 5-66-16,-13 5 49 15,-21 9-65-15,-21 7-53 16,-16 0-13-16</inkml:trace>
  <inkml:trace contextRef="#ctx0" brushRef="#br0" timeOffset="1.28758E6">22256 11736 245 0,'0'0'95'0,"0"0"-31"16,0 0-21-16,0 0-41 15,0 0 23-15,0 0-10 16,58-26-5-16,36-8 29 16,15-2-11-16,12 1-26 15,0 2 17-15,-2 4-19 16,-7 3-17-16,-6 6-4 16,-13 1-151-16</inkml:trace>
  <inkml:trace contextRef="#ctx0" brushRef="#br0" timeOffset="1.29769E6">9922 10902 82 0,'0'0'52'15,"0"0"-30"-15,0 0 4 16,0 0 11-16,0 0 38 16,0 0-65-16,0 0-6 15,0 0 22-15,-45-5-26 16,39 5 0-16,3 4-2 15,-1 1 6-15,3-1-12 16,-2 3 8-16,0-4 0 16,1 5 0-16,1-3 2 15,-2 4-2-15,1-1 0 0,-1-1 6 16,3-2-5-16,-1-2-1 16,1-1 0-16,0-1 5 15,0-1-5-15,0 0 2 16,0 0 0-16,0 0 3 15,0 1 32-15,-4082 2-33 16,8164 0-2-16,-4078 1 31 16,13 1 14-16,6 0-16 15,9-2 4-15,6 0-21 16,4 0 27-16,2-2-41 16,-1 1 0-16,-4-2 15 15,-6 2-10-15,-5-2 4 0,-7 2-9 16,-10-2 21-16,-3 0-23 15,-6 1 2-15,2-1 0 16,-4 0 5-16,0 0-3 16,0 0-4-16,0 0-10 15,0 2-41-15,0 4-31 16,0-3-133-16</inkml:trace>
  <inkml:trace contextRef="#ctx0" brushRef="#br0" timeOffset="1.30114E6">19916 12051 377 0,'0'0'52'0,"0"0"19"15,0 0-37-15,0 0 5 16,0 0 39-16,0 0-29 15,0 0-28-15,7-5 11 0,8 4-32 16,5 0 0 0,1 1 9-16,1 0-2 0,0 0-14 15,-2 4 3-15,-7 10 4 16,-5 3-10-16,-7 2 10 16,-1 3-7-16,-10 1 4 15,-17 1 3-15,-3-2-11 16,-1-4-9-16,4-4 20 15,9-7 46-15,6-5-46 16,9 1 0-16,3-3 18 16,0 0-18-16,0 0 20 15,3-3-20-15,7 0 0 16,1 2-2-16,-1 1 2 16,4 0 0-16,-2 4-3 15,4 12 6-15,-1-1-4 0,3 3 1 16,1-1 0-16,4 0 9 15,7-1-9-15,-4-6-81 16,1-5-144-16</inkml:trace>
  <inkml:trace contextRef="#ctx0" brushRef="#br0" timeOffset="1.30171E6">19947 12772 534 0,'0'0'82'0,"0"0"-78"15,0 0-3-15,0 0 5 16,0 0 27-16,0 0-27 16,0 75 2-16,1-60 28 15,12-2-36-15,7-5 0 16,3-7 19-16,5-1-17 16,9 0 22-16,-1-13-24 15,0-6 3-15,-5 2 1 16,-8 3 6-16,-13 7-10 15,-4 6 20-15,-6 1 16 0,0 0-21 16,-2 5-15-16,-14 12 0 16,-3 6 22-16,5 2-22 15,7 3-5-15,7 2 0 16,0 1-62-16,10-3-79 16,5-4-254-16</inkml:trace>
  <inkml:trace contextRef="#ctx0" brushRef="#br0" timeOffset="1.30229E6">20026 13653 301 0,'0'0'261'16,"0"0"-182"-16,0 0 20 15,0 0-59-15,0 0-2 16,0 0 3-16,-40 12-27 15,35 12 2-15,3 3-16 16,2 3 0-16,0-7 7 0,11-6-7 16,10-7 0-16,2-8 0 15,4-2 3-15,3-7 9 16,-5-13-12-16,-3-7 2 16,-11-6 0-16,-8 1 4 15,-3-1-6-15,-3-1 0 16,-14 4 6-16,-4-1-13 15,-1 5 7-15,4-2 0 16,3 3 8-16,8 0-8 16,7 4 0-16,0 3-7 15,9 2 17-15,16 8-24 16,3 4 13-16,2 4 1 16,0 0-22-16,-5 14 22 15,-5 8 0-15,-8 7 0 16,-9 5 2-16,-3 2-7 0,-7 0 5 15,-13-3 0-15,-5-2-23 16,8 0 1-16,1-4-82 16,5-3-100-16,5-5-328 15</inkml:trace>
  <inkml:trace contextRef="#ctx0" brushRef="#br0" timeOffset="1.30267E6">19853 14327 289 0,'0'0'181'16,"0"0"-122"-16,0 0 30 15,0 0 14-15,0 0-24 16,0 0 17-16,0 6-94 16,0 11 8-16,0 8 23 15,-3 5-16-15,0 4 19 0,0 2-36 16,2-2 4-16,-1-3 7 15,2-1-11-15,0-4 0 16,0-4-5-16,0-6-5 16,11-10-60-16,13-6-155 15,3-17-170-15</inkml:trace>
  <inkml:trace contextRef="#ctx0" brushRef="#br0" timeOffset="1.303E6">20186 14345 585 0,'0'0'102'16,"0"0"-102"-1,0 0 1-15,0 0 52 0,0 0-6 16,-77 86 0-16,60-53 1 16,3-2-42-16,5 3 29 15,5-5-35-15,4-5 0 16,0-5 6-16,9-7-5 15,11-7-1-15,5-5 0 16,5-2 7-16,0-15-17 16,-4-4 7-16,-11 2-4 15,-11 1-4-15,-4 6 11 16,-8 6-2-16,-15 6-2 16,-8 0-6-16,1 3 2 0,0 14 8 15,7-1 0 1,9 1-14-16,10 3-133 0,4-1-57 15,0-4-146-15</inkml:trace>
  <inkml:trace contextRef="#ctx0" brushRef="#br0" timeOffset="1.30407E6">19753 15270 170 0,'0'0'103'0,"0"0"25"16,0 0-23-16,0 0-7 16,0 0 8-16,0 0-32 15,-6-30-8-15,24 26-61 16,3 4-1-16,5 0 34 16,-1 0-36-16,-4 1 0 15,-3 10-2-15,-8-1 7 16,-6 1-10-16,-4 2 3 15,0 1-3-15,-17 1 3 0,-7-1 0 16,0-1 3 0,4-4 2-16,6-2 10 0,9-3-23 15,5 0 8-15,0 0 0 16,0 1-14-16,12 3 22 16,3 0-10-16,-2 2 2 15,-2 2 0-15,-5 1 7 16,-6 3-7-16,0 4 0 15,-6 2 8-15,-14-1-7 16,1-3 7-16,3-4 2 16,4-5-10-16,4-3 17 15,8-6-17-15,0 0-51 16,21-9-60-16,11-18-241 16</inkml:trace>
  <inkml:trace contextRef="#ctx0" brushRef="#br0" timeOffset="1.30441E6">20144 15221 433 0,'0'0'123'0,"0"0"-96"16,0 0-27-16,0 0 11 15,0 0 8-15,0 0-14 16,88-2-2-16,-70 12 17 15,-6 2-16-15,-8 2-4 16,-4 3 0-16,-4 2 6 0,-21 2 42 16,-7 0 8-1,4-3-22-15,7-3 20 0,9-3-27 16,9-2-24-16,3-3-3 16,3 0 11-16,22-2 2 15,10-4-13-15,5 0 0 16,2 1 18-16,-9 2-18 15,-7 3-10-15,-11 3-51 16,-7 5-99-16,-8 3 7 16,0 4-164-16</inkml:trace>
  <inkml:trace contextRef="#ctx0" brushRef="#br0" timeOffset="1.30487E6">20168 16062 332 0,'0'0'374'16,"0"0"-279"-16,0 0-91 15,0 0-1-15,0 0-3 16,-19 96 5-16,13-67 2 0,4-1-7 16,2 0-16-1,0-1-55-15,0 1-79 0,0 1-42 16,0 5-149-16</inkml:trace>
  <inkml:trace contextRef="#ctx0" brushRef="#br0" timeOffset="1.30501E6">20122 16716 163 0,'0'0'101'0,"0"0"-37"16,0 0-16-16,0 0-2 15,1 87 5-15,5-68-19 16,-3 0-22-16,3 2-5 15,0 0-10-15,-1-4-45 16,1-1-144-16</inkml:trace>
  <inkml:trace contextRef="#ctx0" brushRef="#br0" timeOffset="1.30515E6">20159 17184 326 0,'0'0'97'0,"0"0"-50"15,0 0-43-15,0 0-4 16,0 0 0-16,0 0-89 16</inkml:trace>
  <inkml:trace contextRef="#ctx0" brushRef="#br0" timeOffset="1.30821E6">19667 11863 9 0,'0'0'25'16,"0"0"11"-16,0 0-17 16,0 0-15-16,0 0 1 15,0 0 4-15,10-25-5 16,-2 20-4-16,-2 0 9 16,0 0 27-16,-3 3 16 15,-2 2-13-15,-1-2 31 16,0 2 10-16,0 0-54 15,0 0 9-15,-14 0-24 0,-9 0 5 16,-5 0-16-16,-4 6 6 16,-1 2-5-16,1 2 12 15,2 0-10-15,3 0-3 16,3-1 3-16,1 2-2 16,4 2-2-16,3 0 1 15,1 3 0-15,1 2 9 16,3 3-9-16,0-1 0 15,-1 3-2-15,3-1 6 16,-3 0 3-16,-3-1-7 16,-1 1 0-16,-4 2 9 15,-2 1-9-15,0 2 0 16,-2-1 10-16,2 2 0 16,-1 2 4-16,5 1-14 15,-1-1 13-15,5 1-15 0,1-1 2 16,4 3 0-16,1 1 9 15,4 0 0-15,-2 1-14 16,5 0 5 0,-2 1 0-16,3-1 1 0,0 1-1 15,0-5 0-15,0 2-3 16,0-3 11-16,0-3-7 16,0-1-1-16,-2-2 0 15,-4 1-4-15,-1 1 4 16,-3 3 0-16,0 2 2 15,3-1 1-15,1 4-4 16,-1-5 1-16,1 3 0 0,0-3-1 16,0 2 1-1,-3 0 0-15,4 1-2 0,-1-1 8 16,-3 1-8-16,-1 1 2 16,-1 3 0-16,1 1-7 15,1-1 7-15,-3 3 0 16,3 0 0-16,-4 2 7 15,4-3-8-15,-2 1 1 16,-2 2 0-16,2 3 10 16,-2 4-6-16,1 6-4 15,3 1 0-15,-2-2 10 16,2 0 0-16,4-2-10 16,-1-1 1-16,3 2-3 15,0-1 7-15,0-3-5 16,-1 1 2-16,1-6 4 0,0-2-6 15,1 0 0-15,1-2 0 16,-3 0 0-16,3 0 0 16,1-3 0-16,0 3-3 15,0-1 19-15,0 2-16 16,0-1 0-16,0 1 1 16,1-2-13-16,-1 2 12 15,0-1 0-15,0 3 7 16,0 2-6-16,0 0 6 15,0 1-7-15,0-3 0 0,0 0-1 16,2 0 1 0,-2 4-2-16,0 1 1 0,0 3 2 15,0 4 1 1,0-3-2-16,-2 0 5 0,-5-6-15 16,-3 0 22-16,-1-4-12 15,2-3 10-15,-1-3-4 16,4-2 18-16,3-2-24 15,3-2 2-15,0 0 6 16,0-2-8-16,0 0 0 16,0 1 1-16,3-2 7 15,5 2-7-15,0 2-1 16,1 3 0-16,0 3-1 16,1 3 6-16,-1 1-5 15,1 2 0-15,0-1 3 0,-3 2 2 16,2 1-5-16,-1 0 0 15,-1 2 1-15,-2 2-1 16,1 4 0-16,-3-3-3 16,0 1 10-16,-3-1-3 15,0-1-4-15,0-1 0 16,1-2 4-16,2 0 2 16,0-1-6-16,3-2 13 15,-2 2-11-15,1-5 13 16,0 2-15-16,-2 0 0 15,3-2 5-15,-2 2-5 16,-4-2 0-16,0-1-1 16,0-3 8-16,0-2-3 15,0-4-4-15,0 1 0 0,0 0 0 16,0-1 0-16,0 2 0 16,0-1-5-16,0-1 13 15,0 1-9-15,-6 1 1 16,5 0 0-16,1-1 3 15,0 0-3-15,10-1-1 16,9 2-2-16,11-1 6 16,9-1 4-16,9 1-7 15,8 1 0-15,7-5 6 16,14-2-6-16,9-4-8 16,13-9-38-16,9-11-143 15</inkml:trace>
  <inkml:trace contextRef="#ctx0" brushRef="#br0" timeOffset="1.31463E6">6265 12460 69 0,'0'0'16'15,"0"0"-8"-15,0 0-4 0,0 0 18 16,0 0 14-16,90-9-15 16,-61 4 23-16,1 0-42 15,4 0 9-15,1-3 6 16,2-1-10-16,-1 2 7 16,1-2-14-16,-4 1 0 15,-2 2 2-15,-3 0-2 16,-2 1 0-16,-7 0-4 15,-4 0-54-15,-10-4-130 16</inkml:trace>
  <inkml:trace contextRef="#ctx0" brushRef="#br0" timeOffset="1.31495E6">6219 12528 197 0,'0'0'41'16,"0"0"-28"-16,0 0-9 15,0 0-2-15,0 0-2 16,98 0 9-16,-65 0-1 0,2-7 43 15,0 1-25-15,0-3-17 16,-1 4 20-16,-7-2-29 16,1 2 0-16,-4 1 5 15,-6 1 1-15,-2 2-12 16,-4 1-24-16,-2 0-85 16,-8 0 25-16</inkml:trace>
  <inkml:trace contextRef="#ctx0" brushRef="#br0" timeOffset="1.31519E6">6411 12591 277 0,'0'0'70'15,"0"0"-66"-15,0 0-4 16,0 0 1-16,0 0-1 16,0 0 1-16,105-21 4 15,-65 13-7-15,4-3 2 16,2 2-89-16,-2-4-30 16</inkml:trace>
  <inkml:trace contextRef="#ctx0" brushRef="#br0" timeOffset="1.31837E6">11024 10602 75 0,'0'0'41'15,"0"0"-3"-15,0 0-38 16,0 0 0-16,0 0 18 15,0 0 5-15,0 0-8 16,0 0 5-16,0-1 8 16,0 0 37-16,0 1-28 15,0 0-29-15,0 0-5 0,0 6-3 16,5 7 0 0,4 2-1-16,6-1 2 0,1-5 3 15,4-1-4-15,-2-5 0 16,-2-3 2-16,-1 0 4 15,-3-6-6-15,-5-5 2 16,-5-2 2-16,-2 1 5 16,0 0-9-16,-9-1 3 15,-11 4 10-15,0 2-13 16,-6 4-7-16,2 3 2 16,2 0 10-16,3 0 16 15,3 10-21-15,6 4 4 16,0 3 1-16,8-1-5 15,2 0 0-15,0-2-8 16,0-1 16-16,6-5-10 0,6 0 2 16,-3-3 0-1,-4-2 2-15,-1-2 6 0,-2-1-8 16,-2 0 0-16,0 0 0 16,0-3 9-16,0-3-9 15,-2-2 2-15,-4 5-18 16,0 3 12-16,0 0-62 15,-2 0-156-15</inkml:trace>
  <inkml:trace contextRef="#ctx0" brushRef="#br0" timeOffset="1.31981E6">20851 12114 475 0,'0'0'70'16,"0"0"-47"-16,0 0-21 16,0 0-2-16,0 0-3 0,0 0 1 15,0 0 3 1,27 73-1-16,-14-50 23 0,-2-3-20 16,7-6 0-16,-3-4 8 15,1-4-2-15,1-5 40 16,2-1-33-16,3 0 7 15,4-14 19-15,4-5-41 16,-1-2 1-16,-2 1-2 16,-3 5-12-16,-3 5-50 15,-8 10-90-15,-5 1-61 16,-8 23-47-16</inkml:trace>
  <inkml:trace contextRef="#ctx0" brushRef="#br0" timeOffset="1.32019E6">21133 12874 332 0,'0'0'53'0,"0"0"3"16,0 0 6-16,0 0-50 16,42-78 59-16,-39 74-23 15,-2 4-22-15,-1 0-9 0,3 12-16 16,2 9-1 0,0 6 3-16,0 1 3 0,-2-3 13 15,3-5-19-15,0-6 0 16,3-5 6-16,1-7-3 15,6-2 1-15,7 0 33 16,7-17-35-16,9-6 32 16,6-1-34-16,5 2-14 15,-6 5-15-15,-12 12-72 16,-11 5-61-16,-18 8-96 16</inkml:trace>
  <inkml:trace contextRef="#ctx0" brushRef="#br0" timeOffset="1.32051E6">21346 13737 469 0,'0'0'85'16,"0"0"-71"-16,0 0-5 15,0 0-6-15,23 97-1 16,-10-65 4-16,8-3 6 0,5-7 36 16,6-6-47-16,5-8 0 15,5-8 21-15,3 0-17 16,4-15 3-16,5-11-8 15,-7-10-127-15,-5-8-381 16</inkml:trace>
  <inkml:trace contextRef="#ctx0" brushRef="#br0" timeOffset="1.71297E6">12878 14112 454 0,'0'0'106'15,"0"0"1"-15,0 0-10 0,0 0-81 16,0 0 17 0,0 0 11-16,0 0 18 0,-18-48 6 15,26 34-68-15,8-2 5 16,0 3-11-16,1 1 14 15,3 4-8-15,-2 1 0 16,2 0 0-16,1 7-14 16,-3 0 14-16,2 0-13 15,-4 14 9-15,-1 6 7 16,-3 9-7-16,-6 2 1 16,1 8 3-16,-7 1-2 15,0 2 2-15,0-3 0 16,-3-3-1-16,-11-6 6 15,0-7-4-15,-2-6-1 0,1-5 0 16,0-5-4-16,1-4 7 16,1-3-3-16,2 0 2 15,2 0 10-15,1-7-24 16,3 0 9-16,3-1 3 16,2 5 0-16,0-1 0 15,0 1-18-15,0 1 14 16,14 0 4-16,2 2-1 15,8 0-8-15,3 0 9 16,1 4-12-16,1 6 12 16,-4 2 0-16,1 1-1 0,-2-1 10 15,-1 2-5 1,1-4-4-16,-1-1 0 0,-1-6-21 16,0-3-86-1,-5-7-199-15</inkml:trace>
  <inkml:trace contextRef="#ctx0" brushRef="#br0" timeOffset="1.71352E6">13366 13675 232 0,'0'0'102'0,"0"0"-76"16,0 0 68-16,0 0-50 16,0 0 40-16,0 0 49 15,-44-16-69-15,39 5-23 16,0-3-35-16,3-5-6 15,2-1 38-15,0-7-31 16,0 0-7-16,0-3 1 16,9 2 16-16,5 4-34 15,2 8 17-15,-2 6-4 0,0 2-19 16,-4 5 23-16,2 3-18 16,0 0 18-16,3 6 0 15,0 8-3-15,1 3 3 16,-5 3 0-16,-2-2 2 15,-4-3-2-15,-2-2 0 16,1-4 0-16,-1-6 10 16,-2-3-21-16,4 0-3 15,0 0-44-15,7 0 52 16,0 0-45-16,2-3 40 16,-4 3-2-16,4 0-14 15,2 7 13-15,6 6 5 0,0 4 9 16,3-3 5-1,2 1-5-15,0-6-7 0,3-4-4 16,2-1-59-16,-5-4-97 16</inkml:trace>
  <inkml:trace contextRef="#ctx0" brushRef="#br0" timeOffset="1.71401E6">12692 15103 223 0,'0'0'5'15,"0"0"4"-15,0 0 3 16,0 0 2-16,108 20 30 0,-53-20 34 15,13-15-17-15,13-6 9 16,7-5-42-16,12-6-27 16,0-3 29-16,7-3-28 15,-3-2 10-15,-3 4-12 16,-5 6 6-16,-9 6-2 16,-11 10-4-16,-9 2 1 15,-10 7-1-15,-10 3 0 16,-9 2 1-16,-8 0-10 15,-6 0-35-15,-6 0-68 16,-8-2-188-16</inkml:trace>
  <inkml:trace contextRef="#ctx0" brushRef="#br1" timeOffset="2.49568E6">19893 12495 12 0,'0'0'314'16,"0"0"-236"-16,0 0-78 0,0 0 15 15,0 0 18-15,0 0 3 16,0-3 15-16,0 3 9 16,0 0-30-16,0 0 22 15,0-1 0-15,0 1-21 16,0 0 40-16,0 0-69 16,0 0-1-16,0 0 17 15,13 0-13-15,6 0-9 16,8 0 4-16,0 0 0 15,2-2 9-15,1 2-9 16,0-2 0-16,-3-3-2 16,1 3 12-16,-2 0-6 0,-4 1-4 15,-4-1 0 1,-5 2-1-16,-1 0 1 0,-2-3-2 16,-2 3 0-16,1 0 4 15,-3-2 2-15,1 0-4 16,-1 1 2-16,0-1-14 15,1 1 16-15,3-1-4 16,-1 0 0-16,1 2-42 16,5 0-5-16,0-2-37 15,3-1-58-15,1-6-64 16</inkml:trace>
  <inkml:trace contextRef="#ctx0" brushRef="#br1" timeOffset="2.49717E6">19970 13243 229 0,'0'0'136'0,"0"0"-110"15,0 0-14-15,0 0 96 16,0 0-42-16,0 0-14 15,7 4 0-15,0-4-47 16,7 0 15-16,4-1-20 16,5-4 2-16,3 1 4 0,7 1-6 15,-2-1 0-15,3 1 0 16,-1 2 15-16,-1 0-18 16,-3-1 3-16,-3 2 0 15,-8 0 0-15,-2 0 4 16,-10 0-4-16,-1 0 0 15,-2 0 7-15,-3 0-23 16,0 0 16-16,0 0-68 16,0 0 0-16,0 0-114 15,0-5-136-15</inkml:trace>
  <inkml:trace contextRef="#ctx0" brushRef="#br1" timeOffset="2.49792E6">19910 14069 100 0,'0'0'272'0,"0"0"-204"16,0 0 7-16,0 0-37 16,0 0-1-16,0 0 26 15,9-18-56-15,4 17-2 16,4 1 8-16,1 0-13 15,2 0 0-15,2 0 12 16,0 0-8-16,2 0-1 16,-1 0-3-16,3 4 2 0,-4-1-4 15,4-1 2 1,-3-2 0-16,3 0 11 0,-7 0-3 16,-1 0-5-16,-6-3 3 15,-6 0 0-15,-5 3 57 16,-1 0-63-16,0-2 0 15,0 2 0-15,0 0-2 16,0 0-30-16,0 0-47 16,5 0-81-16,1 0-74 15</inkml:trace>
  <inkml:trace contextRef="#ctx0" brushRef="#br1" timeOffset="2.49855E6">19782 15017 207 0,'0'0'133'16,"0"0"-76"-16,0 0-48 0,0 0 38 15,0 0 18-15,91 0-23 16,-66 0 23-16,5 0-49 16,-2 0-2-1,2 0 16-15,3 0-21 0,3 0 34 16,4-3-42-16,3-3 6 16,1 1 11-16,-2 0-18 15,-6 2 0-15,-7 2-3 16,-11 1 18-16,-8 0-26 15,-5 0 11-15,-4 0-11 16,-1 0-1-16,0 9-18 16,0-1-17-16,-3 1-35 15,-3 0-68-15,0-1-69 16</inkml:trace>
  <inkml:trace contextRef="#ctx0" brushRef="#br1" timeOffset="2.49916E6">19832 15843 275 0,'0'0'88'16,"0"0"-74"0,0 0 46-16,0 0 10 0,0 0-31 15,93-3 38-15,-71 3-40 16,2 0-12-16,5 0-3 15,-1 0 11-15,6 0-5 16,-1 0-23-16,1 0-1 16,2 0 27-16,-5 0-28 15,1 0-3-15,-7 0 22 16,-7 0-19-16,-5 0 4 16,-8 0-7-16,-4 0 0 15,-1 0-9-15,0 0 9 16,0 0 0-16,0 0-4 0,0 0 2 15,0 0-23 1,0 3-63-16,2 2-20 0,1-1-12 16,0-4-226-16</inkml:trace>
  <inkml:trace contextRef="#ctx0" brushRef="#br1" timeOffset="2.50031E6">19821 16266 421 0,'0'0'73'15,"0"0"-11"-15,0 0 9 16,0 0-29-16,0 0 11 0,0 0 9 16,-99 17-25-16,59 7 51 15,-5 5-76-15,5 2 15 16,10 2 12-16,6-2-25 15,12-3 3-15,7-3-17 16,5-5 1-16,0-4 1 16,20-4-1-16,7-4-1 15,6-6 3-15,4-2 6 16,-3 0-18-16,-7-5 6 16,-9-1-7-16,-10-1-12 15,-7-2 21-15,-1 2 1 16,-7-3 0-16,-17 5-4 15,-6 3-3-15,4 2 7 0,4 0 0 16,7 0 4-16,11 0-4 16,4 0-12-16,0 4-69 15,24 1-41-15,16-5-4 16,9 0-217-16</inkml:trace>
  <inkml:trace contextRef="#ctx0" brushRef="#br1" timeOffset="2.50067E6">20058 16300 622 0,'0'0'136'0,"0"0"-123"16,0 0-4-16,0 0 39 0,-36 77 30 16,33-49-60-16,3-2 7 15,0-4-15-15,4-2-5 16,16-7 3-16,2-8-8 15,11-5 1-15,1 0 12 16,5-17-12-16,-1-5-1 16,-4-2 3-16,-8 2 12 15,-9 8-13-15,-8 8-2 16,-6 5 0-16,-3 1 7 16,0 0-7-16,0 9-5 15,-6 16 5-15,-6 5 0 16,-2 5 23-16,7-1-23 0,2-1 0 15,5-1 3 1,0 0-3-16,0-3-34 0,6-3-81 16,5-3-163-16,-2-6-268 15</inkml:trace>
  <inkml:trace contextRef="#ctx0" brushRef="#br1" timeOffset="2.50103E6">19952 17251 514 0,'0'0'94'15,"0"0"-67"-15,0 0-16 16,0 0 49-16,0 0-8 15,0 0-46-15,-15 77 8 0,15-60-14 16,4-2-94-16,11-8-122 16</inkml:trace>
  <inkml:trace contextRef="#ctx0" brushRef="#br1" timeOffset="2.5012E6">19998 17665 450 0,'0'0'71'0,"0"0"-17"16,0 0-54-16,-11 76 0 15,11-48 7-15,0 3-4 0,0 8-3 16,0 2-109 0,2-2-181-16</inkml:trace>
  <inkml:trace contextRef="#ctx0" brushRef="#br1" timeOffset="2.50371E6">13369 13701 384 0,'0'0'143'15,"0"0"-62"-15,0 0 14 0,0 0 16 16,0 0-32-16,0 0 7 16,0 0-57-16,47-92 14 15,-31 70-25-15,3-1-14 16,-1-4 37-16,5 1-41 15,-3-4 0-15,-3 1 15 16,-1-2-8-16,-5 4-3 16,-4 2-4-16,-2 3 6 15,-4 7-6-15,-1 2 0 16,0 5 0-16,0-1 0 16,0 2 0-16,0 3-1 15,0 0-9-15,-1 2 20 16,1 2-10-16,0 0 0 0,0 0-7 15,-2 0-1-15,1 0-9 16,-1 8-3-16,1 8 8 16,-2 9 12-16,1 5-2 15,-2 2 2-15,2 0 0 16,1-2-7-16,1-4 22 16,0-2-18-16,0-10 3 15,0-2 0-15,0-2 0 16,7-3 0-16,4-4 0 15,7 1 1-15,2-4 0 16,3 0 14-16,5-4-10 16,-1-11 8-16,-2-2-3 15,-2-4-10-15,-7 3-29 0,-6-1-20 16,-8 7-103 0,-2 0-130-16,-16 5-290 0</inkml:trace>
  <inkml:trace contextRef="#ctx0" brushRef="#br1" timeOffset="2.50431E6">13320 13598 87 0,'0'0'93'0,"0"0"-22"16,0 0 85-16,0 0-14 16,0 0-54-16,0 0 31 15,0 0-55-15,10-10 0 16,4-7-18-16,7 0-33 15,0-5 28-15,1 1-33 16,0 0-4-16,-2-2 30 16,-4-2-25-16,-4 1-4 0,-1-3 2 15,-7 0 4-15,1 2-7 16,-5 0-4-16,0 8 0 16,0 3 3-16,0 5-3 15,0 6 0-15,1 0-2 16,1 3 10-16,-2 0-21 15,0 0 10-15,0 0 1 16,0 0-20-16,0 3 4 16,0 11-3-16,0 5 20 15,0 5 1-15,0 1-8 16,0 2 8-16,0 2 0 16,0 0 17-16,0-5-17 15,0-2 0-15,7-5-1 16,5-4 7-16,3-5-5 0,1-4-1 15,6-2 0-15,1-2 15 16,4 0-12-16,3-6-3 16,0-5 7-16,-1 1-7 15,0 2-19-15,-1 3-128 16,-9 1-147-16</inkml:trace>
  <inkml:trace contextRef="#ctx0" brushRef="#br1" timeOffset="2.50568E6">13212 14942 251 0,'0'0'153'0,"0"0"-91"15,0 0-33-15,0 0 2 16,0 0-8-16,0 0-13 16,40-26-10-16,-11 18 0 15,7-1-31-15,-1-4-166 16</inkml:trace>
  <inkml:trace contextRef="#ctx0" brushRef="#br1" timeOffset="2.50676E6">13053 14955 872 0,'0'0'106'16,"0"0"-44"-16,0 0-61 16,0 0 14-16,0 0-15 15,0 0 0-15,-10 6-14 0,26 28 13 16,5 16 1-16,-3 8 1 16,-8 1 2-16,-5-2 16 15,-5-4-19-15,0-6-6 16,0-9-4-16,-5-7-84 15,-8-12-110-15,-8-14-190 16</inkml:trace>
  <inkml:trace contextRef="#ctx0" brushRef="#br1" timeOffset="2.50698E6">12840 15279 594 0,'0'0'47'15,"0"0"-47"-15,0 0 0 16,0 0 4-16,0 0 9 16,34 72 0-16,-17-57 27 15,3-9-19-15,7-3-11 16,3-3 21-16,6 0-19 16,6-14 29-16,4-3-41 15,0 2-26-15,-4 5-58 16,-12 4-162-16</inkml:trace>
  <inkml:trace contextRef="#ctx0" brushRef="#br1" timeOffset="2.50907E6">10417 16565 382 0,'0'0'109'0,"0"0"-56"16,0 0-12-16,0 0 51 15,0 0 65-15,0 0-38 0,-5 1-56 16,5-1 37-16,-2-5-66 15,-1-12-14-15,2-9-14 16,1-5 3-16,0-3-8 16,0 0-1-16,0 0 0 15,13 4-5-15,3 5 5 16,5 7-9-16,4 6 8 16,1 7-1-16,0 5-13 15,-3 0 15-15,1 8-5 16,0 16-7-16,-7 5 12 15,-1 6 0-15,-9 3-6 16,-7-2 15-16,0-3-13 16,0-6 4-16,-3-8 0 15,0-9 1-15,2-7-1 16,1 1-2-16,0-4-1 0,0 0 3 16,1-12-14-16,18-6 3 15,4-2-41-15,1 3 34 16,-3 12-28-16,-4 5 16 15,0 0 12-15,-2 5 14 16,1 9-5-16,1 2 9 16,-1-3 0-16,2-3 2 15,0-6-2-15,4-4 0 16,4 0-1-16,-1-3 7 16,3-15 20-16,-5-4-26 15,2-7 0-15,-3-2 9 16,-5 2-9-16,-4 2-8 0,-5 10 7 15,-4 8 1-15,-4 9-15 16,0 1 9-16,0 20-93 16,-1 12 89-16,-11 5-1 15,2 1 11-15,2 0 0 16,8-6 4-16,0-8 5 16,0-5-9-16,13-8 0 15,5-10 5-15,6-2 1 16,4-8 16-16,2-15 22 15,2-9-43-15,-6-2 15 16,-3 2-16-16,-7 2 0 16,-8 5 13-16,-5 6-9 15,-3 9-4-15,0 3 0 0,0 7-27 16,0 0 25-16,-3 0-32 16,-5 16 12-16,1 2 17 15,5 4-3-15,2 2-3 16,0-2 9-16,2-1 4 15,10-1-3-15,9-2 1 16,1-4 0-16,2-5 6 16,3-7-4-16,3-2-4 15,0 0-2-15,-1-16 4 16,0-9-13-16,-6-4 9 16,-2-5-16-16,-6-4 14 15,-7-6-22-15,2-4 28 0,-7 0-9 16,-3 1 9-16,0 7 0 15,0 10 18-15,0 13-9 16,2 8 52-16,-1 7-38 16,3 2-23-16,4 4-23 15,4 20 16-15,0 10-7 16,3 10 14-16,-5 9 0 16,-1 0-7-16,-5 0 14 15,-1-7-1-15,-3-8-6 16,0-8 5-16,0-11 47 15,-3-7-49-15,2-9 21 16,1-3 2-16,0 0 5 0,0-16 22 16,21-14-53-16,9-8-1 15,6 2-10-15,1 6-80 16,2 10 22-16,-7 13 49 16,-8 7 9-16,-7 1 9 15,-5 23-6-15,-11 6 8 16,-1 4-24-16,-4 1 22 15,-16-2 2-15,-3-7 9 16,0-5-2-16,5-5 3 16,3-8-10-16,8-4 19 15,4-4-8-15,3 0-11 16,0-16-22-16,18-6-29 16,9-3 16-16,4 4-15 15,-1 6-82-15,0 8 91 16,-6 4 29-16,-7 3 21 0,-2 0-9 15,-1 0 21-15,-4 0 3 16,1 5 13-16,3 0-9 16,2-5 13-16,4 0 23 15,4 0-24-15,-3-7-1 16,3-9-21-16,-3-4-17 16,-2-2 17-16,-5-2-18 15,-5 1 0-15,-5 3 7 16,-1 6-7-16,-3 5 0 15,0 5-4-15,0 4-17 16,0 0-5-16,0 9-15 16,-3 9 41-16,-1 3-7 0,2 1 7 15,2-5 0-15,0 0 1 16,0-5 6-16,10-5-8 16,7-5 1-16,4-2 0 15,6 0 3-15,2-5 0 16,3-4-3-16,-2-1 0 15,-2 3 5-15,-5 4-10 16,-4 1 5-16,-3 2 0 16,2 0 5-16,0 6-5 15,0 7 0-15,6-1-5 16,3-2-10-16,7-10-215 16</inkml:trace>
  <inkml:trace contextRef="#ctx0" brushRef="#br1" timeOffset="2.50971E6">13035 16332 76 0,'0'0'415'15,"0"0"-400"-15,0 0-14 16,-84 26 37-16,70-7 2 15,3 3 41-15,8-2-53 16,3-3-14-16,0-5 25 16,12-5-34-16,9-6 29 0,11-1-4 15,6-1-29-15,1-13-1 16,-6-5-14-16,-11 1-63 16,-10 1 15-16,-10 3-1 15,-2 2 36-15,-5 6-11 16,-13 3 18-16,-1 3 20 15,3 0 12-15,3 9 16 16,6 5 6-16,4-2-24 16,3 1-6-16,3-7 0 15,15-1-4-15,6-5 45 16,6 0-14-16,6-12-6 16,-1-12 2-16,0-5-25 15,-4-4 12-15,-7 0-12 16,-6-1 1-16,-6 1 60 0,-5 8-37 15,-1 8-7-15,-5 8 40 16,-1 7-10-16,0 2-49 16,0 12-7-16,-1 21 7 15,-14 14-17-15,2 11 24 16,1 2-7-16,1 3 5 16,5-7 2-16,5-8-8 15,1-6 1-15,0-13 0 16,7-8 2-16,12-16-2 15,1-5 0-15,4-5-3 16,1-16 3-16,-4-6-8 16,-8 0-52-16,-8 1 24 0,-5 6 22 15,-5 6 0-15,-18 11-10 16,-7 3-40-16,-3 9-38 16,0 11 30-16,3 4-113 15</inkml:trace>
  <inkml:trace contextRef="#ctx0" brushRef="#br1" timeOffset="2.51184E6">14102 16168 463 0,'0'0'197'0,"0"0"-110"15,0 0 1-15,0 0-58 16,-91-10 24-16,64 24-20 16,-2 5-1-16,3 10 12 0,6 3-45 15,4 2 0 1,8 5-7-16,8-6 16 0,0-4-5 15,6-8-4-15,15-8 0 16,4-9 5-16,5-4 0 16,6-11 5-16,3-17-9 15,-2-11 11-15,2-8 2 16,-8-3-14-16,-7-4 0 16,-3-1 0-16,-10 1 0 15,-4 3 0-15,-6 10 0 16,-1 12 5-16,0 14-6 15,0 8 1-15,0 7-1 16,0 0-10-16,0 22-8 16,0 14 18-16,0 11-3 0,0 5 8 15,0-5-5 1,0-4 1-16,16-2 0 0,6-10-1 16,6-8 6-16,5-9-7 15,3-7 2-15,4-7 0 16,5-4 7-16,-3-16-7 15,-4 0 0-15,-11 0-10 16,-10 2 0-16,-8 4 3 16,-8 7 0-16,-1 5-10 15,0 2 10-15,-10 0-36 16,-4 18 19-16,-2-1 20 16,6 2 2-16,6-4-1 15,4-3 3-15,0-4-9 0,12-4-3 16,10-2 12-1,5-2 0-15,3 0 0 0,0 0 6 16,-3-3-9-16,-1-3 3 16,2-1 0-16,-1 2-19 15,-1-5-8-15,4 1-20 16,2-2 11-16,0-3-36 16,3 2 24-16,-2-3-42 15,-4 4-7-15,-6 2 51 16,-10 3-3-16,-7 6 45 15,-6 0 4-15,-2 0-17 16,-18 11 17-16,-6 5 25 0,-3 4 3 16,0 3 60-16,4-1-42 15,7 1-12-15,4-2-18 16,10-3 0-16,3-4-15 16,1-3-1-16,1-4 0 15,18-7 15-15,5 0-10 16,3 0 21-16,0-15-12 15,-2-5-7-15,-2-2 2 16,-4 0-4-16,-9-1 4 16,-2 6 74-16,-3 6-27 15,-5 5 6-15,1 4-46 16,-1 2-16-16,2 13-1 16,2 13-10-16,-3 11 11 15,1 7 3-15,-1 3 16 16,-1-5-19-16,0-2 20 0,0-8-19 15,-8-8 32 1,0-8-33-16,4-8 0 0,0-3 18 16,4-5-9-16,0-4-7 15,0-16-1-15,5-6 8 16,11-6-18-16,4 5-11 16,8 6-19-16,1 6 35 15,0 4-5-15,1 3 9 16,-3 2-5-16,-3 1 12 15,-3-1-13-15,0-1 6 0,-2-1 0 16,-1-5 18 0,0-3-12-16,-2-1 12 0,1-2-14 15,-4-2 3 1,0 2 4-16,-5 5-11 0,-5 5 0 16,-3 5-1-16,0 4 1 15,0 0-44-15,0 4 31 16,-4 9 13-16,-3 3-7 15,4 4 7-15,3-3 0 16,0 2-5-16,0-4 10 16,5 0-5-16,7-4 0 15,3-2 7-15,4-6-9 16,2-3 2-16,1 0 0 16,4-5-3-16,0-13 4 15,-1-7-1-15,0-2 0 0,0-3 10 16,-1-3-7-16,0-6-3 15,-1-4 0-15,-3 0 10 16,1-5-10-16,-3-1 0 16,-2 3-1-16,-5 5 11 15,-3 10-5-15,-3 11-5 16,-3 8 0-16,-2 8 40 16,0 1-37-16,0 3-3 15,0 0-1-15,0 5-7 16,0 15-3-16,-2 8 11 15,-3 3 0-15,2 5 6 16,1 2-1-16,2-1-5 0,0-3 0 16,0-3 1-1,0-4-5-15,2-4 4 0,8-6 0 16,5-4-1-16,3-6 3 16,-1-6-2-16,6-1 0 15,-2 0 8-15,-2-11 0 16,-2-5-8-16,-4-6 2 15,2-2 3-15,-5-2-4 16,3 1-2-16,-3 2-2 16,2 8 3-16,-5 7-17 15,-1 4 17-15,-3 4-26 16,-1 2 18-16,1 15-11 16,-3 7 18-16,0 2-2 15,0 4 3-15,1-1 3 16,2 1-3-16,3-7 0 0,1-1 0 15,-2-7 2-15,0-4-1 16,2-2-1-16,-1-5 0 16,4-2 1-16,1-2-1 15,3 0 0-15,2 0 6 16,-2-5-3-16,-3-2-6 16,-4-1-24-16,-5-2-181 15,-2-3-275-15</inkml:trace>
  <inkml:trace contextRef="#ctx0" brushRef="#br1" timeOffset="2.51205E6">15653 15861 203 0,'0'0'440'0,"0"0"-399"16,0 0-24-16,0 0-34 16,0 0 11-16,0 0-40 15,37 23-139-15</inkml:trace>
  <inkml:trace contextRef="#ctx0" brushRef="#br1" timeOffset="2.51274E6">15943 16170 20 0,'0'0'643'16,"0"0"-562"-16,0 0-49 16,0 0-24-16,0 0 50 0,0 0-23 15,59-89-12 1,-46 61 16-16,-3-2-39 0,-5 0 0 15,-5 7 1-15,0 7-1 16,0 9-16-16,0 7-12 16,-4 0-42-16,-1 7 54 15,2 12-16-15,2 8 31 16,1 0-12-16,0 2 17 16,8 2-4-16,5-2 0 15,0 0 8-15,3 1 8 16,-2-3-16-16,-2 1 0 15,-6 1 20-15,-5-2-19 0,-1-1-1 16,0 1 0 0,-6-3 7-16,-1-4-1 0,3-6-6 15,4-9-1-15,0-5-5 16,8 0 8-16,16-15-2 16,12-7 0-16,3-4-18 15,-2 3-28-15,-1 7-109 16,-9 2-95-16</inkml:trace>
  <inkml:trace contextRef="#ctx0" brushRef="#br1" timeOffset="2.51316E6">15206 16825 404 0,'0'0'158'0,"0"0"-35"16,0 0-84-16,0 0 14 16,0 0 36-16,0 0-81 15,-26 11 20-15,66-11 60 16,18 0-48-16,14 0-13 15,13-8-27-15,3 4-17 16,2 0 12-16,-10-5-218 16,-11-11-326-16</inkml:trace>
  <inkml:trace contextRef="#ctx0" brushRef="#br1" timeOffset="2.64354E6">3659 13372 625 0,'0'0'92'16,"0"0"-72"-16,0 0 6 16,0 0 8-16,0 0 29 15,0 0-10-15,0 0-53 16,64-38-1-16,-37 38 0 16,0 4 2-16,-3 11 6 15,-6 4-7-15,-5 6 0 16,-7 1-8-16,-6 1 8 15,0 2 0-15,-9-5 15 0,-6-5-14 16,2-7 7-16,4-4-8 16,2-6 0-1,7-1 4-15,0-1-4 0,0 0 0 16,0 0-8-16,0 0 17 16,4 0-18-16,8 0 6 15,2 9 3-15,6 3-8 16,4 1 13-16,-3 0-5 15,4-4 6-15,2-3 0 16,4-6-12-16,4 0 3 16,1-27-193-16,-5-14-276 15</inkml:trace>
  <inkml:trace contextRef="#ctx0" brushRef="#br1" timeOffset="2.64389E6">4166 13123 592 0,'0'0'119'16,"0"0"-32"-16,0 0-56 15,0 0 17-15,0 0-1 16,0 0-41-16,-55 14-6 16,55 11-8-16,0 4 8 15,9-2 8-15,10-5-8 16,5-5-11-16,-1-8 11 0,4-7 3 15,-5-2 5 1,-7-2-8-16,-2-13 0 0,-7-6-2 16,-6-1 2-16,0 1 0 15,-10-1-2-15,-12 7 12 16,1 3 3-16,4 6-13 16,4 4 0-16,7 2 3 15,3 0-3-15,3 0-26 16,0 2-78-16,19 4-37 15,12-1 11-15,5-5-236 16</inkml:trace>
  <inkml:trace contextRef="#ctx0" brushRef="#br1" timeOffset="2.64406E6">4558 13196 569 0,'0'0'48'16,"0"0"-44"-16,83-62 11 16,-43 40-19-16,2 2 4 15,-2 7-38-15,-7 9-96 16,-12 4-188-16</inkml:trace>
  <inkml:trace contextRef="#ctx0" brushRef="#br1" timeOffset="2.6442E6">4712 13321 179 0,'0'0'54'16,"0"0"51"-16,0 0-19 16,0 0 41-16,0 0-18 0,91 12-47 15,-55-33-28-15,4-4-34 16,6-8-100-16,-2-6-142 16</inkml:trace>
  <inkml:trace contextRef="#ctx0" brushRef="#br1" timeOffset="2.64444E6">5243 12872 359 0,'0'0'275'16,"0"0"-134"-16,0 0-114 0,0 0 15 15,0 0-12-15,0 0-30 16,13 17 5-16,-2 8-5 15,4 3 42-15,3 2-36 16,0 0 8-16,-2-1-14 16,-1-3 2-16,-3-4-3 15,-2-2 1-15,-2-4-131 16,-5-6-180-16</inkml:trace>
  <inkml:trace contextRef="#ctx0" brushRef="#br1" timeOffset="2.64524E6">4267 14279 566 0,'0'0'144'0,"0"0"-143"16,0 0 27-16,0 0-15 16,0 0 33-16,0 0 7 15,68 0-44-15,-43 5 5 16,-10 5-14-16,-6 4 0 16,-9 5-10-16,0 4 9 0,-6 4 1 15,-21-1 3-15,-3-4 4 16,5-5 13-16,6-8-19 15,13-3-1-15,4-6 11 16,2 0-11-16,0 0-4 16,5 0 2-16,11 0 2 15,9 0-2-15,1 0 3 16,0 0-1-16,0 4 4 16,-5 1 6-16,-3-5-13 15,-2 0 3-15,-2 0-9 16,-1-3-88-16,-1-21-218 15</inkml:trace>
  <inkml:trace contextRef="#ctx0" brushRef="#br1" timeOffset="2.64546E6">4538 14025 267 0,'0'0'439'16,"0"0"-333"-16,0 0-94 15,0 0 29-15,0 0 4 16,0 0-23-16,-2-4-22 16,4 13 11-16,11 7-11 15,2 4 0-15,0-2 9 16,2 2-19-16,3-4-14 16,0-2-148-16,-3-11-301 15</inkml:trace>
  <inkml:trace contextRef="#ctx0" brushRef="#br1" timeOffset="2.64574E6">5073 14113 702 0,'0'0'167'0,"0"0"-115"15,0 0-34-15,0 0-15 16,0 0 14-16,87-34-17 16,-52 31-21-16,-2 1-5 15,-6 2-110-15,-11 0-95 16,-8 10-144-16</inkml:trace>
  <inkml:trace contextRef="#ctx0" brushRef="#br1" timeOffset="2.64589E6">5236 14341 29 0,'0'0'200'0,"0"0"-127"15,0 0 46-15,0 0 34 16,0 0-61-16,82-17-48 15,-49-11-44-15,7-10-115 16,-4-6-275-16</inkml:trace>
  <inkml:trace contextRef="#ctx0" brushRef="#br1" timeOffset="2.6462E6">5645 13832 138 0,'0'0'415'16,"0"0"-371"-16,0 0-31 15,0 0-9-15,0 0-4 16,0 0-5-16,71 12 2 16,-65 7 3-16,-3 3-9 15,-3 1 9-15,0 0 12 16,0 1 4-16,0-7 4 15,0-2-10-15,0-4 50 16,0-3-59-16,6 0 15 16,16-4 1-16,7-3 25 15,5-1-17-15,8 0-12 16,7 0-13-16,-3-1-93 16,-15 1-264-16</inkml:trace>
  <inkml:trace contextRef="#ctx0" brushRef="#br1" timeOffset="2.64676E6">4530 15504 579 0,'0'0'64'16,"0"0"-59"-16,0 0-3 16,0 0-2-16,84-23 8 0,-74 23-16 15,-6 14 2-15,-4 4 1 16,0 5 2-16,-10 0 3 15,-8 0 0-15,-1-6 1 16,4-4 7-16,6-5 7 16,5-5-10-16,4-3-5 15,0 0 30-15,0 0 6 16,5 0-9-16,9 0-4 16,5-3-19-16,1 1 24 15,2 2-24-15,-3 0-4 16,1 0 13-16,-3 0-12 15,3 0-1-15,1-5-26 16,-2-12-184-16</inkml:trace>
  <inkml:trace contextRef="#ctx0" brushRef="#br1" timeOffset="2.64708E6">4765 15141 449 0,'0'0'53'16,"0"0"-34"-16,0 0 2 15,0 0 71-15,0 0-17 16,0 0-38-16,69-50-26 16,-64 57-22-16,1 7 2 15,-3 3 9-15,-3-2 11 0,0 0-5 16,0-2 31-16,0-3 7 15,0-2-4-15,0-4 14 16,3-1-52-16,6 0 4 16,6-2 11-16,10-1-10 15,9 0 0-15,7 0-7 16,2 0-51-16,-6-1-172 16,-4-5-239-16</inkml:trace>
  <inkml:trace contextRef="#ctx0" brushRef="#br1" timeOffset="2.64727E6">5440 15275 670 0,'0'0'135'0,"0"0"-124"16,0 0-11-16,82-51 0 15,-36 31-2-15,5 3-51 16,-3 0-81-16,-9 8-262 16</inkml:trace>
  <inkml:trace contextRef="#ctx0" brushRef="#br1" timeOffset="2.64742E6">5601 15461 300 0,'0'0'68'0,"0"0"-54"16,0 0 27-16,96-28-23 16,-59 4-18-16,0-6-9 15,-3-7-285-15</inkml:trace>
  <inkml:trace contextRef="#ctx0" brushRef="#br1" timeOffset="2.64776E6">5980 14973 535 0,'0'0'179'0,"0"0"-68"0,0 0-111 16,0 0-3-16,0 0 3 16,0 0 14-16,21 64 44 15,-8-42-32-15,2-3-20 16,3-7 47-16,3-7-47 15,1-5-2-15,2 0 17 16,0-12-18-16,0-10 17 16,0-5-20-16,-5 2 0 15,-5 7 18-15,-8 6-12 16,-4 6 3-16,-2 5 11 16,0 1-20-16,0 0-4 15,2 15-20-15,-2 10 24 0,1 7 7 16,1 6-7-16,1 5-37 15,0 5-72-15,-3 2-176 16</inkml:trace>
  <inkml:trace contextRef="#ctx0" brushRef="#br1" timeOffset="2.64831E6">4811 16666 563 0,'0'0'48'0,"0"0"-11"15,0 0 4-15,0 0-14 16,79-29-6-16,-67 29-13 15,-2 14-1-15,-2 3-3 16,-4 2 5-16,-4 3 3 16,0-1-10-16,-9 0 2 15,-6 0-1-15,-3-5-3 16,5-5 9-16,4-5-9 16,5-5-2-16,4-1 0 15,0 0 2-15,0 0 0 16,4 0 3-16,14 0 3 15,4-1 39-15,3-1-27 16,2 2-11-16,3 0 13 0,-4 0-14 16,-1 0-6-16,0-5 0 15,-4-10-87-15,-1-5-100 16</inkml:trace>
  <inkml:trace contextRef="#ctx0" brushRef="#br1" timeOffset="2.64867E6">5100 16387 422 0,'0'0'202'0,"0"0"-103"16,0 0-73-16,0-72 77 16,10 62-48-16,0 5-46 15,7 2-9-15,-2 3-1 0,0 0 1 16,-4 0 2-16,-4 10-2 15,-2 0-5-15,-5 3 3 16,4 3 4-16,-1-1 4 16,1-3-6-16,4 2 0 15,-2-1 2-15,6-1-2 16,-3 2 0-16,0-1 4 16,1-2-1-16,-4 1 2 15,3 0-2-15,-1 0-3 16,0-3 10-16,0 2-6 0,2-3-4 15,-3-2 4 1,9 1-3-16,-3-3-2 16,5-3-53-16,3-1-155 15,3 0-164-15</inkml:trace>
  <inkml:trace contextRef="#ctx0" brushRef="#br1" timeOffset="2.64886E6">5758 16495 709 0,'0'0'119'0,"0"0"-112"16,0 0 17-16,92-56 5 16,-57 42-18-16,3 1-11 0,-2 3-51 15,-8 3-105-15,-14 6-286 16</inkml:trace>
  <inkml:trace contextRef="#ctx0" brushRef="#br1" timeOffset="2.649E6">5935 16595 408 0,'0'0'41'16,"0"0"-30"-16,0 0 128 15,0 0-30-15,99-12-103 16,-56-6-6-16,2-7-54 15,-2-3-390-15</inkml:trace>
  <inkml:trace contextRef="#ctx0" brushRef="#br1" timeOffset="2.64943E6">6503 16358 600 0,'0'0'126'0,"0"0"-59"15,0 0 55-15,0 0-18 16,0 0-63-16,0 0-12 16,0 0-29-16,0 0-3 15,0 7-1-15,8 1 8 16,10-3-3-16,1-5-1 16,7 0 0-16,-4 0-1 15,3-6 1-15,-10-8-20 0,-6-3 4 16,-9 1 14-16,0-1-5 15,-6-1 7-15,-17-2 0 16,1-1-7-16,-3-3 14 16,2-2 3-16,6-5 20 15,4-1-28-15,5-2 13 16,8 0-15-16,0 4 0 16,8 7-3-16,12 6 2 15,-3 5 1-15,2 9-3 16,-1 3 1-16,-6 5-5 15,2 16 7-15,-4 10-3 0,-7 5-3 16,-3 7 6 0,-5 3-7-16,-17 4-17 0,0 1-58 15,-5-2-105-15,-3 1-315 16</inkml:trace>
  <inkml:trace contextRef="#ctx0" brushRef="#br1" timeOffset="2.65007E6">5264 17582 501 0,'0'0'92'15,"0"0"-54"-15,0 0-37 16,0 0 59-16,0 0-5 15,97-43-7-15,-75 43-8 16,-5 0-40-16,-5 5 1 16,-6 12-15-16,-6 3 11 15,0 1 3-15,-8 0 3 16,-5-4 2-16,4-3 4 16,4-8-9-16,5-1 3 0,0-5-4 15,0 0 1-15,0 0 0 16,5 0 24-16,10 0 17 15,3 0-3-15,3 0-31 16,1 5-5-16,-1-1 14 16,1 3-16-16,-4-1 0 15,-1-5-13-15,3-1-93 16,-5 0-93-16,2-14-419 16</inkml:trace>
  <inkml:trace contextRef="#ctx0" brushRef="#br1" timeOffset="2.65041E6">5620 17380 737 0,'0'0'169'16,"0"0"-135"-16,0 0-27 16,0 0 12-16,0 0-16 15,0 0-3-15,-5 50 15 16,16-35-15-16,5-2 11 15,1-5-11-15,0-8 0 16,1 0 13-16,1 0-6 16,-1-12-7-16,0-5 11 15,-5-3-10-15,-4 2 6 0,-1 2-7 16,-4 2 0 0,-2 8 11-16,-2 3-6 0,0 3 2 15,0 0-7-15,1 1-9 16,2 12 5-16,3 7 2 15,4-1 2-15,4 1-4 16,8-1-14-16,7-5-93 16,3-11-194-16</inkml:trace>
  <inkml:trace contextRef="#ctx0" brushRef="#br1" timeOffset="2.6506E6">6227 17416 642 0,'0'0'136'0,"0"0"-136"16,0 0-3-16,104-42-4 16,-61 28-36-16,0 2-55 15,-7 5-236-15</inkml:trace>
  <inkml:trace contextRef="#ctx0" brushRef="#br1" timeOffset="2.65075E6">6435 17594 546 0,'0'0'74'0,"0"0"-57"0,0 0-17 16,104-82-40-16,-71 51-66 15,0-3-127-15</inkml:trace>
  <inkml:trace contextRef="#ctx0" brushRef="#br1" timeOffset="2.651E6">6782 17048 660 0,'0'0'224'0,"0"0"-166"0,0 0-49 16,0 0-2-16,0 0 14 15,0 0 40-15,21 87-23 16,-7-56-16-16,2-2-21 16,1-2 5-16,-1-5-8 15,-1-5 2-15,9-10-83 16,4-7-43-16,5-5-140 15,3-20-330-15</inkml:trace>
  <inkml:trace contextRef="#ctx0" brushRef="#br1" timeOffset="2.65127E6">7162 17033 522 0,'0'0'193'0,"0"0"-110"0,0 0-38 15,0 0 40-15,0 0-18 16,0 0-35-16,-38 82 1 15,37-51-20-15,1 1-10 16,0-6 18-16,3-6-21 16,11-3 0-16,0-9 0 15,7-5 6-15,-2-3-12 16,4-1 6-16,-4-15-33 16,-7-4 19-16,-1 0-35 15,-9 3 21-15,-2 8 8 16,0 9-16-16,-18 0-54 15,-11 24-56-15,-7 10 18 0,-9 7 18 16,0-1-326-16</inkml:trace>
  <inkml:trace contextRef="#ctx0" brushRef="#br1" timeOffset="2.65192E6">5828 18193 569 0,'0'0'185'0,"0"0"-160"16,0 0-21-16,0 0 42 15,0 0 22-15,0 0-49 16,98-44-17-16,-81 44 1 15,-4 2-3-15,-10 13 0 16,-3 4-3-16,0 5 13 16,-16-2-5-16,-1 2-5 15,-2-7 4-15,10-4 0 16,4-7-4-16,4-3 0 16,1-3-2-16,0 0 11 0,0 0-19 15,0 0 14-15,0 4-4 16,7 3 15-16,4-4-10 15,8 5 4-15,2-2-9 16,2-6 7-16,2 0-14 16,0-6-23-16,-4-19-135 15,-1-6-243-15</inkml:trace>
  <inkml:trace contextRef="#ctx0" brushRef="#br1" timeOffset="2.65225E6">6105 17908 634 0,'0'0'103'15,"0"0"-54"-15,0 0-38 16,0 0 10-16,0 0 4 16,0 0-8-16,-52 18-17 15,55-8 0-15,11-1 12 16,2-4-12-16,-1 3 0 15,0-1-1-15,0 2 9 16,-2 1 6-16,1 0-10 16,-3 2-3-16,-3-1 43 15,-2 0-29-15,-6 5 5 16,0-3 21-16,0 4-13 16,0-1 17-16,-5-5-37 15,1-2-1-15,4-2-14 0,0-4 7 16,9-3-74-16,21 0-82 15,7-16-306-15</inkml:trace>
  <inkml:trace contextRef="#ctx0" brushRef="#br1" timeOffset="2.65245E6">6525 18014 486 0,'0'0'115'0,"0"0"-53"16,0 0 2-16,99-37-37 16,-72 29-26-16,3 1-1 15,-3 1-28-15,-2 5-50 16,-5 1-84-16,-11 0-282 16</inkml:trace>
  <inkml:trace contextRef="#ctx0" brushRef="#br1" timeOffset="2.65261E6">6682 18190 384 0,'0'0'103'0,"0"0"3"16,0 0 77-16,0 0-41 16,0 0-106-16,90-36-17 0,-57 18-8 15,1 2-22-15,-1 0-66 16,-3 2-190-16</inkml:trace>
  <inkml:trace contextRef="#ctx0" brushRef="#br1" timeOffset="2.65416E6">7233 17813 194 0,'0'0'180'15,"0"0"-41"-15,0 0-20 16,0 0 9-16,0 0 8 16,0 0-70-16,4-36-12 15,17 25-46-15,5 1 7 16,2 3 0-16,2 7-11 16,-6 0-3-16,-7 0-1 15,-7 10-13-15,-10 8 7 16,0 4 6-16,-8 1 0 15,-11-1-2-15,1-5 10 16,3-4-3-16,7-5-5 16,8-3 2-16,0-2-15 15,9-2 11-15,14 0 2 16,2 1 1-16,-2-1 0 0,-4 3 5 16,-10 2-6-16,-6 5-8 15,-3 4-2-15,0 4 8 16,-15 3 2-16,-7 0-2 15,3-6 10-15,6-6-8 16,9-5 0-16,4-5-57 16,9-2-134-16,18-26-114 15</inkml:trace>
  <inkml:trace contextRef="#ctx0" brushRef="#br1" timeOffset="2.65447E6">7627 17688 553 0,'0'0'140'16,"0"0"-129"-16,0 0-1 15,0 0 31-15,0 0 1 16,0 0-25-16,10 3-2 16,12 5 44-16,-1 2-11 15,-1 4-45-15,-2 0-1 16,-11 3 4-16,-4 5-4 15,-3 1 8-15,0-3 2 16,0-3 3-16,0-4 23 16,0-4-27-16,2-6-7 15,17-3-1-15,9 0 2 16,5 0 16-16,6-9-21 0,-2-2-38 16,-5 6-46-1,-12 5-155-15,-12 0-110 0</inkml:trace>
  <inkml:trace contextRef="#ctx0" brushRef="#br1" timeOffset="2.6547E6">7382 18444 164 0,'0'0'598'0,"0"0"-556"15,0 0-37 1,109-66 56-16,-51 26-19 0,11-4 13 16,13-1-4-16,3 3-49 15,-2 5 4-15,-2 7-6 16,-4 0-96-16,-6 3-95 16,-9-2-393-16</inkml:trace>
  <inkml:trace contextRef="#ctx0" brushRef="#br1">5446 12613 343 0,'0'0'103'16,"0"0"-55"-16,0 0 0 15,0 0 19-15,0 0-20 16,0 0 7-16,0 0-28 16,0 0-23-16,-2-4 8 15,2 4-11-15,0 0-9 16,2 0 6-16,13 1 3 16,6 12-8-16,3 1 8 15,4 0 0-15,3 3 9 16,2 2-7-16,3 3-2 15,2 1 0-15,1 4 1 16,-1 3-1-16,-2-1 0 16,-5 3 5-16,0-2-3 0,-1 1-2 15,0 0 0-15,-2-1-1 16,1-2 6-16,-3-2-6 16,0 1 1-16,-1-1 0 15,2-1-4-15,-1 3 4 16,4 2 0-16,0 1-1 15,-1 1 7-15,-2 0-1 16,1 1-5-16,-4-1 0 16,1-1-2-16,-2-3 2 15,1 0 0-15,-3-4-1 16,-2 1 4-16,2-4-12 16,-2 3 9-16,-2-1 0 15,2 2 1-15,0 2-1 0,-1-2 0 16,3 1-2-16,-4-1 8 15,4 0-14-15,1 2 8 16,0 4 0-16,1 1 2 16,2 4-2-16,2 3 0 15,-2-3-2-15,2 3 12 16,1-3-12-16,-5 0 2 16,2-1 0-16,-1 1-1 15,-2 2 1-15,-1 2 0 16,-4 5 0-16,6 4 3 15,-6 0-3-15,3-2 0 16,0 3 0-16,-2 0-1 16,1-1 1-16,-2 1 0 15,2-4-2-15,-1 4 10 0,-3-3-12 16,6 1 4 0,-5 3 0-16,4-3 0 0,-1 2 0 15,-1 2 0-15,3 0 0 16,0 2 0-16,1-2 0 15,0 1 0-15,2-6 0 16,-2 1 3-16</inkml:trace>
  <inkml:trace contextRef="#ctx0" brushRef="#br1" timeOffset="2.66175E6">4014 13123 25 0,'0'0'80'0,"0"0"-44"16,0 0-10-16,0 0 36 15,0 0-24-15,0 0 19 16,-15 0-9-16,15 0-23 16,0 0 19-16,0 0-44 0,0 0 0 15,0 0-1 1,0 0-10-16,0 0-39 0,0 0-92 15,-3 0-95-15</inkml:trace>
  <inkml:trace contextRef="#ctx0" brushRef="#br1" timeOffset="2.66247E6">3908 13938 176 0,'0'0'99'0,"0"0"2"15,0 0-29-15,0 0-38 16,0 0 15-16,0 0-4 16,78-82-19-16,-50 59 21 15,2-5-33-15,4-1-7 16,-1 1 23-16,4 1-28 15,-2 2 11-15,-4 4-13 16,-4 3 4-16,-3 4 0 16,-4 2-4-16,-4 4 0 15,-7 3-9-15,-1 2 9 16,-2 2-2-16,-4 1-31 16,1 0-44-16,0-2-13 0,-3 2-98 15,0-3-100 1</inkml:trace>
  <inkml:trace contextRef="#ctx0" brushRef="#br1" timeOffset="2.66387E6">4464 14768 167 0,'0'0'225'16,"0"0"-187"-16,0 0-28 16,0 0 15-16,0 0 46 15,0 0 22-15,17-10-62 16,-5-2-21-16,3-5 13 16,4 0-14-16,2-4-5 15,3 0 20-15,1-4-22 16,4 0 14-16,-3-2-14 15,1 2 2-15,-3 0 11 16,-1 4-15-16,-4 2 0 16,-7 8 8-16,0 2-7 15,-6 4 1-15,-5 2-2 0,1 1 0 16,-1 2-11-16,-1 0 11 16,0 0-6-16,0 0-27 15,0 0-47-15,0 2-68 16,0 9 67-16,0 0-105 15</inkml:trace>
  <inkml:trace contextRef="#ctx0" brushRef="#br1" timeOffset="2.66474E6">4803 15896 134 0,'0'0'123'0,"0"0"-118"16,0 0 8-16,0 0 5 16,0 0 2-16,0 0 37 0,-3-5-26 15,3 5-4 1,0 0 17-16,0 0-21 0,0-5 35 16,3-4-25-16,12-3-20 15,6-8 17-15,3-2-24 16,3-8 5-16,7-2-11 15,-1-7 0-15,3 1 17 16,-4 2-17-16,0 1 0 16,-7 6 6-16,-4 4-6 15,-8 9 0-15,-5 6-3 16,-5 3 10-16,0 4-3 16,0 3-4-16,-3 0-14 15,0 0-18-15,0 0-126 16,0 0 22-16,0 5-47 0</inkml:trace>
  <inkml:trace contextRef="#ctx0" brushRef="#br1" timeOffset="2.67207E6">7206 16015 500 0,'0'0'45'16,"0"0"-41"-16,0 0 1 16,0 0 82-16,0 0-11 15,112-52-4-15,-78 27 2 16,-3-2-55-16,-2-1 19 16,-5-2-9-16,-8 1-14 15,-7-1 10-15,-9 2-25 16,0 3 1-16,-13 2-1 15,-11 7 0-15,-4 9-24 0,-2 7-3 16,1 0-12 0,4 0-6-16,10 0 42 0,7 0 3 15,8 3 11 1,0-3-11-16,16 0-13 0,15 0 7 16,8-3 12-16,4-6 12 15,-4 3-18-15,-5 5 0 16,-6 1 3-16,-7 4-3 15,-9 17-3-15,-10 9 0 16,-2 4 6-16,-8 2 31 16,-14-7-34-16,8-5 11 15,8-11-13-15,6-11 2 0,14-2-33 16,22-28-180 0,8-16-202-16</inkml:trace>
  <inkml:trace contextRef="#ctx0" brushRef="#br1" timeOffset="2.67248E6">7691 15402 496 0,'0'0'128'15,"0"0"-74"-15,0 0-52 16,0 0 79-16,0 0-36 0,0 0 2 16,85-14 13-16,-64 14-43 15,-2 1 4-15,-5 12-21 16,-4 2 0-16,-7 2 0 16,-3 2 1-16,0-2-1 15,0-4 0-15,0-4 8 16,-3-3-8-16,3-4 0 15,0-1 6-15,0 0-9 16,0 4 3-16,7 0 0 16,10 2 7-16,-1 2-6 15,7-3 15-15,-5 0-16 16,4-1 8-16,0-5 4 0,-1 0-12 16,-4-2-4-16,-3-19-43 15,-6-6-193-15,-5-5-414 16</inkml:trace>
  <inkml:trace contextRef="#ctx0" brushRef="#br1" timeOffset="2.6728E6">8101 15197 298 0,'0'0'439'15,"0"0"-413"-15,0 0-26 16,0 0 0-16,7 72 29 15,-5-45 16-15,-2 2-45 0,0-4 0 16,0-3 23 0,-7-2-23-16,-2-5-6 0,3-9-47 15,0-4-58-15,6-2 43 16,0-6-49-16,0-9-25 16,0-2 4-16,4 3 138 15,2 8 62-15,-1 1 75 16,-2 3 0-16,-2 2 24 15,2 0-61-15,5-1-44 16,2-1-40-16,10-3-14 16,6-4 11-16,4-5-13 15,-3-11-32-15,-3-6-171 0</inkml:trace>
  <inkml:trace contextRef="#ctx0" brushRef="#br1" timeOffset="2.6731E6">8302 15086 485 0,'0'0'178'0,"0"0"-163"15,0 0 14-15,0 0 17 16,0 0 7-16,88-35-28 16,-67 35-22-16,-6 3 8 15,-6 14-11-15,-6 5 0 16,-3 2-11-16,0 0 11 15,0-3 0-15,0-4 11 16,0-6-8-16,0-4 6 0,0-4-9 16,9-2 0-16,7-1 21 15,5 0 11-15,5 0-1 16,-3-9-10-16,-3-3-16 16,-4 0-10-16,-7-5-29 15,-4-2-191-15,-2-5-248 16</inkml:trace>
  <inkml:trace contextRef="#ctx0" brushRef="#br1" timeOffset="2.67348E6">8737 14986 481 0,'0'0'18'0,"-11"80"8"15,6-45 36 1,-2-7-10-16,3-7-17 0,-2-9-35 16,4-6-16-16,-4-6-82 15,0 0-196-15</inkml:trace>
  <inkml:trace contextRef="#ctx0" brushRef="#br1" timeOffset="2.67363E6">8685 14993 435 0,'0'0'164'0,"0"0"-127"16,0 0-35 0,0 0 38-16,0 0 32 0,0 0-34 15,96 5-20-15,-68-5-18 16,1-11-4-16,-8-10-61 15,-3-3-285-15</inkml:trace>
  <inkml:trace contextRef="#ctx0" brushRef="#br1" timeOffset="2.67391E6">8911 14776 277 0,'0'0'251'15,"0"0"-212"-15,0 0-32 16,0 0 34-16,0 0-28 0,0 0 32 16,91 24-43-16,-80-8 5 15,-3 2 14-15,-6 2-13 16,-2 1-1-16,0 3 21 16,0-7 26-16,0 0 9 15,0-5-13-15,13-7-44 16,11-5 35-16,6 0-34 15,6-8 8-15,8-8 13 16,-2 3-20-16,-4 4-16 16,-16 6-64-16,-15 3-292 15</inkml:trace>
  <inkml:trace contextRef="#ctx0" brushRef="#br1" timeOffset="2.67502E6">7961 16702 232 0,'0'0'361'0,"0"0"-304"16,0 0-51-16,0 0 47 16,79-48 50-16,-51 25-56 15,-1-1-8-15,-3-4-38 16,-9 0 1-16,-8 1 23 16,-7 4-24-16,-1 3-1 15,-25 9-6-15,-8 6-43 16,-3 5 7-16,-3 0-44 0,4 9 60 15,9-1 26-15,16-1 7 16,11-5-2 0,5-2-5-16,26 0-6 0,11 0 6 15,7 0 5-15,3 0-4 16,-2 0 11-16,-7 0-9 16,-12 0 4-16,-8 6-7 15,-10 11 0-15,-10 4 1 16,-3 5 0-16,0-3-1 15,-15 3 7-15,5-7-7 16,2-12-64-16,8-7-154 16</inkml:trace>
  <inkml:trace contextRef="#ctx0" brushRef="#br1" timeOffset="2.67546E6">8340 16141 445 0,'0'0'178'0,"0"0"-165"15,0 0-6-15,0 0 76 0,0 0-29 16,92-35-20-16,-80 35 15 16,-3 0-44-16,-4 9-5 15,-4 10 0-15,-1 5 4 16,0 2-11-16,-6-4-10 16,-5-3 17-16,6-7 18 15,3-8-18-15,2-2 2 16,0-2-8-16,7 0 12 15,13 0 7-15,7 0 6 16,1-3 14-16,-1 3 18 16,-2 0-50-16,-5 0 8 15,2 0-2-15,-1 0-3 16,-4 0-8-16,-3-13-67 16,-3-6-228-16,-7-10-300 15</inkml:trace>
  <inkml:trace contextRef="#ctx0" brushRef="#br1" timeOffset="2.67567E6">8726 15920 559 0,'0'0'175'0,"0"0"-157"16,0 0 5-16,0 0-20 15,0 0 62-15,18 85-16 16,-18-52-40-16,0-1 19 0,-6-1-28 15,-6-9 3-15,4-7-16 16,0-8-28-16,2-7-119 16,3 0-58-16,0-14-77 15</inkml:trace>
  <inkml:trace contextRef="#ctx0" brushRef="#br1" timeOffset="2.67579E6">8690 16036 360 0,'0'0'193'0,"0"0"-128"16,0 0 10-16,0 0-34 15,0 0-26-15,0 0 15 16,67-7-30-16,-35-2 0 16,-1-8-3-16,-6-3-163 15</inkml:trace>
  <inkml:trace contextRef="#ctx0" brushRef="#br1" timeOffset="2.6761E6">8915 15811 528 0,'0'0'102'0,"0"0"-65"15,0 0-34-15,0 0-3 16,0 0 22-16,100-11-15 16,-77 18-7-16,-7 6 0 15,-7 0 4-15,-6 6-5 16,-3-1 1-16,0 3 0 15,-10-1-1-15,-2-3 6 16,3-3-5-16,4-2 0 0,4-5 1 16,1-2 10-16,0-2-11 15,6-3 0-15,13 0 12 16,1 0 35-16,5-7-12 16,0-5-31-16,-4-5-4 15,-1-2-30-15,-7-1-189 16</inkml:trace>
  <inkml:trace contextRef="#ctx0" brushRef="#br1" timeOffset="2.67634E6">9302 15623 599 0,'0'0'120'0,"0"0"-108"15,0 0-7-15,0 0 19 16,0 0 0-16,40 86 40 16,-38-60-55-16,-2 1-6 15,0-2 17-15,0-2-18 16,-9-3-2-16,-4-6-65 16,0-5-78-16,1-3-63 15,1-6-230-15</inkml:trace>
  <inkml:trace contextRef="#ctx0" brushRef="#br1" timeOffset="2.67649E6">9286 15770 469 0,'0'0'147'15,"0"0"-98"1,0 0 50-16,0 0-28 0,0 0-42 16,92-29 3-16,-73 24-32 15,-3-2-5-15,-5-7-90 16,-5-1-182-16</inkml:trace>
  <inkml:trace contextRef="#ctx0" brushRef="#br1" timeOffset="2.67681E6">9433 15562 286 0,'0'0'266'0,"0"0"-239"15,0 0 3-15,0 0 63 16,88-23-33-16,-58 21-30 15,-3 2-26-15,1 0 11 16,-7 0-9-16,-8 0-6 16,-7 13 0-16,-6-1 7 15,0 5-11-15,0 3 4 16,-10 1 0-16,1-1-8 16,2 2 8-16,4-4 0 15,3 0 1-15,0-4 8 16,0-4-10-16,3-3 1 15,7-2 0-15,2-4 31 16,6-1-29-16,0 0 12 0,1-6 18 16,5-8-25-16,-5-6-1 15,1-1-6-15,-8-1-137 16,-5-1-115-16</inkml:trace>
  <inkml:trace contextRef="#ctx0" brushRef="#br1" timeOffset="2.67708E6">9873 15345 664 0,'0'0'91'0,"0"0"-79"0,0 0-2 16,0 0-6-16,0 0 79 15,36 80-46-15,-36-51-11 16,0 1-15-16,0-5 2 16,-8-1-5-16,-2-5-8 15,1-6-8-15,1-5-7 16,0-5-145-16,0-3-36 16,4 0-142-16</inkml:trace>
  <inkml:trace contextRef="#ctx0" brushRef="#br1" timeOffset="2.6772E6">9851 15523 466 0,'0'0'147'0,"0"0"-78"16,0 0 37-16,0 0-29 0,0 0-36 15,0 0-18-15,68-25-11 16,-51 14-24-16,-10-1-46 16,-1-5-225-16</inkml:trace>
  <inkml:trace contextRef="#ctx0" brushRef="#br1" timeOffset="2.67756E6">9984 15345 321 0,'0'0'247'0,"0"0"-195"16,0 0-50-16,0 0 54 0,0 0-34 15,0 0 28-15,41 62-7 16,-27-49-16-16,2-1 0 15,1-6-20-15,1-6 12 16,-1 0-11-16,1-1-6 16,-4-14 4-16,5-7 21 15,-3-3-18-15,-2 0 1 16,-2 0-10-16,-3 2 2 16,-3 4 10-16,-2 6-8 15,-3 6 1-15,1 6 41 16,-2 1-18-16,2 0-9 15,-1 0-19-15,2 7 4 0,3 7-14 16,0 3 10 0,-3 1 0-16,-2-2-11 0,-1-3-51 15,0-5-194-15,-1-5-300 16</inkml:trace>
  <inkml:trace contextRef="#ctx0" brushRef="#br1" timeOffset="2.67798E6">9971 15313 498 0,'0'0'130'0,"0"0"-11"0,0 0 12 16,0 0-40-16,0 0-43 15,0 0-8-15,66-25-27 16,-38 25-1-16,1 0 6 16,-3 0-9-16,-7 8-4 15,0 9-5-15,-10 4 4 16,-7 4-4-16,-2 4 0 16,-6-2 0-16,-14-1 0 15,2-6 8-15,6-6-9 16,5-6 1-16,7-7 0 15,0-1-8-15,12 0 8 16,9 0 0-16,7 0 11 0,-1-6-8 16,-2 1 9-16,-1 2-12 15,-3 0 2 1,-5 0 10-16,-1 3-12 0,-3 0-2 16,0 0-5-1,-2 0-11-15,-2 3-58 0,-8 10-211 16,0 1-480-16</inkml:trace>
  <inkml:trace contextRef="#ctx0" brushRef="#br1" timeOffset="2.68271E6">8825 16623 279 0,'0'0'0'0,"0"0"-34"16,0 0 15-16,0 0-64 15</inkml:trace>
  <inkml:trace contextRef="#ctx0" brushRef="#br1" timeOffset="2.68409E6">8447 17852 456 0,'0'0'226'16,"0"0"-174"-16,0 0-39 16,0 0-11-16,0 0 18 15,0 0 8-15,24 0 19 16,13-6 36-16,5-4-70 15,-3-2-12-15,-1 0 11 16,-12 2-8-16,-11 3-3 16,-9 3-1-16,-6-1 0 15,0 2-8-15,-14-3 8 16,-13 0-35-16,-2 1 11 16,-6 3 17-16,4 2 7 0,7 0 0 15,12 0 6 1,5 0-12-16,7 0 2 0,3 0-1 15,21 0 2-15,4 10 6 16,5-1 2-16,1 3-5 16,-4 0 4-16,-6 0 4 15,-8-1-8-15,-5 3-1 16,-7-3-12-16,-2-1 13 16,-2-2-87-16,0-7-110 15,0-1-298-15</inkml:trace>
  <inkml:trace contextRef="#ctx0" brushRef="#br1" timeOffset="2.68449E6">8955 17645 632 0,'0'0'75'0,"0"0"-68"16,0 0-6-16,0 0 0 16,0 0 41-16,0 0-15 15,83 20 0-15,-61-8-14 16,-7 2-10-16,-6 3-6 0,-8-1 2 16,-1 4 1-1,-3-1-6-15,-14-2 5 0,-6-3 1 16,4-3 11-16,-1-4-3 15,5 0 7-15,7-7-7 16,5 0-6-16,3 0 39 16,0 1-41-16,0 1 8 15,17 3-8-15,7-2 5 16,3 0 17-16,6 0-18 16,-2-3 6-16,0 0-20 15,-2 0-9-15,-3 0-134 16,-6-16-208-16</inkml:trace>
  <inkml:trace contextRef="#ctx0" brushRef="#br1" timeOffset="2.68481E6">9391 17553 674 0,'0'0'102'0,"0"0"-102"16,0 0-5-16,0 0 5 15,0 0 20-15,-7 87-15 16,-7-59 24-16,1-2-24 16,0-5-4-16,-1-6-1 15,0-4-39-15,3-6-41 16,2-5-33-16,-1 0-45 16,3-5 66-16,3-7 69 15,4 1 23-15,0 4 52 16,0 1 70-16,0 5-21 0,0-2 6 15,6 1-47-15,9 1 38 16,0 1-43-16,6-2-28 16,4 2-12-16,3 0-5 15,2-2-10-15,1-8-60 16,-6-6-257-16</inkml:trace>
  <inkml:trace contextRef="#ctx0" brushRef="#br1" timeOffset="2.68516E6">9595 17498 645 0,'0'0'81'16,"0"0"-75"-16,0 0 65 0,0 0-15 16,0 0-33-16,0 0 3 15,77 4-23-15,-68 9 5 16,-4 1-8-16,-3 1 0 15,-2-1-10-15,0-2 10 16,0-1 0-16,-6-2 3 16,-1-1-2-16,-1-2 2 15,2 1 1-15,3-4 4 16,2-1 34-16,1-2-19 16,0 3-19-16,0-2-3 15,11 2 19-15,5 0 24 0,5 0-26 16,-1-1-17-16,-3-2 18 15,4 0-19-15,-5 0-4 16,-1-3-36-16,-2-11-188 16,-8-4-308-16</inkml:trace>
  <inkml:trace contextRef="#ctx0" brushRef="#br1" timeOffset="2.68541E6">9974 17366 434 0,'0'0'107'0,"0"0"-76"0,0 0-2 16,0 0 63-16,0 0-16 16,0 0-23-16,13-8 6 15,7 2-24-15,0-1-8 16,-2 2 9-16,-5 1-32 15,-6 1-4-15,-5 1 0 16,-2 2-24-16,0 0-116 16,0 0-121-16,0 5-61 15</inkml:trace>
  <inkml:trace contextRef="#ctx0" brushRef="#br1" timeOffset="2.68564E6">9974 17366 470 0,'82'-47'162'16,"-86"47"-131"-16,-2 6 27 15,3 12 37-15,2 4 0 16,-2 7-35-16,1-3-47 16,-1 3 17-16,-3 0-30 15,0-5 1-15,-1-7 1 16,1-7-2-16,3-3-30 15,-2-7-24-15,-1 0-70 16,0-5-122-16</inkml:trace>
  <inkml:trace contextRef="#ctx0" brushRef="#br1" timeOffset="2.6858E6">9989 17428 366 0,'0'0'222'0,"0"0"-192"15,0 0 16-15,0 0 35 16,0 0 40-16,0 0-31 15,45 0-45-15,-26 0-26 16,1 0-19-16,2 0-8 16,3 0 8-16,1-8-240 15,-6-9-388-15</inkml:trace>
  <inkml:trace contextRef="#ctx0" brushRef="#br1" timeOffset="2.68611E6">10228 17278 516 0,'0'0'169'16,"0"0"-143"-16,0 0 10 15,0 0 19-15,0 0-28 16,0 0 25-16,46-1-34 16,-31 6-16-16,-3 4 8 15,-4-1-10-15,-5 1 0 16,-3 2-1-16,0 0 7 15,-5-1-10-15,-6-2 8 16,5-3 10-16,4-3-8 16,2 0-1-16,0-1-6 0,1 2 8 15,14 1-7-15,6 0 32 16,2 1-16-16,2-2-10 16,0 0 22-16,-3-3-28 15,-1 0-5-15,2 0-33 16,-6-6-214-16</inkml:trace>
  <inkml:trace contextRef="#ctx0" brushRef="#br1" timeOffset="2.68651E6">10617 17093 608 0,'0'0'109'16,"0"0"-84"-16,0 0-9 16,0 0 78-16,0 0-36 15,0 0 9-15,95-20-58 16,-75 20 0-16,-4 0 37 16,-5 14-42-16,-3 7-1 15,-4 4-3-15,-4 5 10 16,0 0-2-16,-1-2-8 15,-13-1 0-15,0-7-7 16,4-3-1-16,1-5-13 16,2-7-6-16,-1-2-17 0,2-3 30 15,-4 0-35-15,3-3-49 16,1-9 33 0,3-1-39-16,3-3-5 0,0 3-49 15,0 0 34-15,0 5 62 16,1 5 58-16,4 0 4 15,-5 1 7-15,0 1-7 16</inkml:trace>
  <inkml:trace contextRef="#ctx0" brushRef="#br1" timeOffset="2.68679E6">10692 17099 232 0,'0'0'108'16,"0"0"-93"-16,0 0 32 16,0 0 69-16,0 0-61 15,0 0 2-15,0 57-38 16,-5-42-10-16,-5 1 12 15,1-2-10-15,1-3-5 16,3-1-6-16,0-3-18 16,1-4-95-16,-1-3-372 0</inkml:trace>
  <inkml:trace contextRef="#ctx0" brushRef="#br1" timeOffset="2.68698E6">10591 17183 334 0,'0'0'158'0,"0"0"-144"0,0 0 117 16,0 0-58-16,0 0-7 15,101 51 20-15,-81-36-45 16,5-1-14-16,-6 0-22 16,-4-4 5-16,0-6-20 15,-5-2-52-15,-2-2-156 0,-2-3-277 16</inkml:trace>
  <inkml:trace contextRef="#ctx0" brushRef="#br1" timeOffset="2.68731E6">10828 17074 522 0,'0'0'147'15,"0"0"-112"-15,0 0 42 16,0 0 44-16,0 0-81 16,0 0-13-16,67-9-13 15,-60 23-14-15,-6 3 12 0,-1 5-12 16,0-3 9 0,0 1 2-16,-10-4-9 0,4-3-2 15,2-6 9-15,4-2-9 16,0-4-1-16,0 1-9 15,10 1 10-15,10-2 18 16,0 2-18-16,-1 1 0 16,0-4 1-16,-4 3 3 15,1-3-8-15,-2 0-58 16,0-5-308-16</inkml:trace>
  <inkml:trace contextRef="#ctx0" brushRef="#br1" timeOffset="2.68754E6">11242 16973 582 0,'0'0'262'0,"0"0"-261"16,0 0 2-16,0 0 68 15,-18 75-18-15,14-50-27 16,-2-2-26-16,3 1 6 15,0-7-16-15,-4-2-1 16,2-7-70-16,-2-6-63 16,2-2-65-16,-1 0-166 0</inkml:trace>
  <inkml:trace contextRef="#ctx0" brushRef="#br1" timeOffset="2.68766E6">11173 17103 11 0,'0'0'383'0,"0"0"-224"15,0 0-20-15,0 0-12 16,0 0-22-16,0 0-28 15,47-13-60-15,-35 13 2 16,4 3-17-16,0-3-2 16,1 0-67-16,-1-6-261 15</inkml:trace>
  <inkml:trace contextRef="#ctx0" brushRef="#br1" timeOffset="2.68796E6">11387 16944 75 0,'0'0'546'16,"0"0"-497"-16,0 0-40 15,0 0 66-15,0 0-37 16,0 0-4-16,54 23-12 16,-46-12-18-16,-5 3-4 15,-3 1 0-15,0 2 0 16,0 1-6-16,0-4 19 15,0-1-15-15,0-3 5 16,0-2 2-16,8-4 11 0,14-4-7 16,10 0 23-1,4 0 6-15,-1-7-32 16,1-3-11-16,-4 6 5 0,-9 3-54 16,-6 1-183-16</inkml:trace>
  <inkml:trace contextRef="#ctx0" brushRef="#br1" timeOffset="2.68869E6">9461 18048 402 0,'0'0'178'0,"0"0"-154"16,0 0-20-16,0 0 83 0,0 0-26 15,0 0-26-15,24 4 17 16,20-4 15-16,17-15-18 15,21-8-46-15,18-7 3 16,17-6 23-16,21 0-24 16,8-2-1-16,6 3 4 15,0-4-2-15,-12 5-10 16,-7 5 4-16,-14 3 0 16,-13 3 4-16,-15 3-4 15,-13 3 0-15,-11 4 6 16,-14 4-4-16,-11 1 2 15,-13 6-4-15,-13 0 0 16,-6 2-2-16,-6 0 2 0,-4 0-14 16,0 4-19-1,0 6-33-15,0-3-79 0,-7-4-149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24T03:54:50.9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16441 6883 320 0,'0'0'87'0,"0"0"-40"16,0 0-18-16,0 0 14 0,0 0-1 15,0 0 10 1,0 0 12-16,0 0-48 0,-10 0-2 15,10 0-12-15,0 0 1 16,0 0 17-16,0 2-15 16,0 1 1-16,13 1 28 15,8 4 8-15,9 1-13 16,8 1-10-16,5-2-15 16,2 1 21-16,2 0-25 15,0-1 0-15,2-2 10 16,-7 0-7-16,-3-4 0 15,-6 1-2-15,-9-3-1 16,-4 0 2-16,-6 0-2 16,-4 0-28-16,-4 0-19 15,-3 0-83-15,0 0-12 0,-1-3-88 16</inkml:trace>
  <inkml:trace contextRef="#ctx0" brushRef="#br1" timeOffset="109747.3189">4632 7906 189 0,'0'0'92'0,"0"0"-55"15,0 0 19-15,0 0 23 16,0 0-27-16,0 0-2 15,0 0 32-15,0 0-56 0,-2-3 7 16,2 3-8-16,0 0-6 16,0 0 20-16,0 0-37 15,0 0 4-15,0 0-2 16,0 0 1-16,0 0-10 16,0 0 3-16,0 0 2 15,6 0 0-15,7 4 0 16,1 3 0-16,5-2 5 15,2-1 2-15,3-2-3 16,3 1 7-16,1-3-9 16,1 0 45-16,-1 0-39 15,2 0 10-15,-2 0-9 16,0 0-2-16,-6 0 8 16,-2 0-11-16,-2 0-4 15,-4 0 10-15,-4 0-10 0,-3 0 0 16,-3 0 3-1,0 0-3-15,-3 0 0 0,1 0-6 16,-1 0-29-16,1 0 0 16,6 0-50-16,2 0-16 15,0 0-69-15,1-3-224 16</inkml:trace>
  <inkml:trace contextRef="#ctx0" brushRef="#br1" timeOffset="113173.4161">6811 9235 562 0,'0'0'103'16,"0"0"-65"-16,0 0-16 15,0 0-16-15,0 0-6 16,0 0 7-16,0 0-15 16,36-7 8-16,-10 6-1 15,6-1-24-15,4 0-103 16,7-3-179-16</inkml:trace>
  <inkml:trace contextRef="#ctx0" brushRef="#br1" timeOffset="115601.0202">20201 5349 686 0,'0'0'103'16,"0"0"-28"-16,0 0-74 0,0 0 35 15,0 0-35 1,0 0-1-16,0 0 19 0,23 118 28 16,-12-60-1-16,1 1-32 15,1-3-10-15,0-1 24 16,-2-7-26-16,-2-6-2 15,-3-11 24-15,-1-12-23 16,-2-9 9-16,-3-6-10 16,0-4 0-16,0 0 66 15,0-17-21-15,-6-19-10 16,-8-13-32-16,1-8 2 16,-1-4 4-16,7-1-9 15,1-2 0-15,6 0-12 16,0 5 12-16,0 6-6 0,15 9 2 15,3 8 3 1,1 12-8-16,1 6 5 0,-2 9 4 16,-1 7-12-16,1 2 12 15,0 7-3-15,2 17 1 16,1 11 2-16,-5 5-3 16,-3 9 3-16,-4-3 0 15,-4 0 2-15,-4-3-2 16,-1-4 0-16,0-5-2 15,0-5 8-15,-3-6-12 16,-3-6-64-16,-1-4-37 16,-2-9-82-16,-3-4-101 15</inkml:trace>
  <inkml:trace contextRef="#ctx0" brushRef="#br1" timeOffset="115746.6671">20338 5617 493 0,'0'0'199'0,"0"0"-165"15,0 0-22-15,0 0 0 16,0 0 14-16,0 0 20 16,107 3-46-16,-72-3-24 15,1-16-125-15,-10-7-305 16</inkml:trace>
  <inkml:trace contextRef="#ctx0" brushRef="#br1" timeOffset="116195.4283">20325 4933 637 0,'0'0'93'0,"0"0"-93"15,-105 63 11-15,50-10 21 16,-3 9 33-16,4 6 6 15,12 7-24-15,10 7-10 16,15 5 8-16,13 1-44 16,4-3 0-16,20-6 19 15,22-13-19-15,17-13-1 16,18-17-1-16,11-14 1 0,3-17 29 16,2-5-29-16,-7-25 0 15,-6-16-2-15,-8-12 11 16,-12-7-17-16,-16-6 8 15,-15-4-3-15,-16-5-13 16,-11 0 12-16,-2 7-1 16,-23 8 5-16,-11 16 0 15,-9 9 4-15,-6 16-4 16,-2 10 0-16,-3 9-3 16,4 1 3-16,11 20-1 15,8 11-30-15,17 6-29 16,14 9-19-16,5 7-61 15,29 3-69-15,11-5-195 16</inkml:trace>
  <inkml:trace contextRef="#ctx0" brushRef="#br1" timeOffset="116667.1777">20975 5465 569 0,'0'0'142'0,"0"0"-129"16,0 0-5-16,0 0-8 15,85 29 9-15,-49-12 72 16,10 7-4-16,12 0-6 16,12 3-1-16,12 0-48 15,14 0 19-15,5-1-39 0,5 0 5 16,0-3 7-16,-2 0-7 15,-1-3-4-15,-5 1 1 16,-8-1 0-16,-6-8-2 16,-10-4 1-16,-10-5-3 15,-14-3 0-15,-13 0-2 16,-14-9-1-16,-10-8-51 16,-12-9-16-16,-1-8-79 15,-22-6-127-15,-20-5-288 16</inkml:trace>
  <inkml:trace contextRef="#ctx0" brushRef="#br1" timeOffset="118129.3165">22624 5559 551 0,'0'0'126'16,"0"0"-107"-16,0 0-13 16,0 0 0-16,0 0-6 15,0 0 50-15,17 120 1 16,-10-61 41-16,-2 8-47 0,1 2-27 15,-6-1 26-15,4-6-32 16,-2-4 2-16,-1-7 2 16,4-7-13-16,-2-8 9 15,1-9-12-15,-3-10 0 16,1-10 15-16,0-5-10 16,-2-2 8-16,1 0 44 15,2-19-14-15,3-15-26 16,0-13-17-16,-1-7 0 15,-1-5-7-15,-4-6 7 16,0-3-2-16,0 0 2 16,0 4 0-16,0 5-9 15,0 10 9-15,11 6-3 16,9 10-7-16,6 3 1 0,2 10-1 16,5 6 1-1,3 10 2-15,-4 4 6 0,1 2 1 16,-4 22-1-16,-8 8-8 15,-8 11 0-15,-13 3 8 16,0 6 0-16,-20 1-3 16,-11-2 4-16,2-8 0 15,2-8 5-15,9-12-8 16,9-6 3-16,7-5 0 16,2-3 4-16,4-1-1 15,12 1 3-15,3 0-6 0,-2 4 0 16,-1 1-3-1,-7 4 3-15,-6 3 0 0,-3 8-3 16,-14 2 3 0,-20 7-7-16,-11 2 7 0,-5 1-27 15,0 2-20-15,4-6-136 16,9-8-186-16</inkml:trace>
  <inkml:trace contextRef="#ctx0" brushRef="#br1" timeOffset="125705.9856">20636 5966 23 0,'0'0'49'0,"0"0"102"16,0 0-12-16,0 0-28 15,0 0-4-15,0 0-13 16,20-56-21-16,-20 54 15 16,0 2-37-16,0 0-39 15,3 9-11-15,6 21-1 0,4 21 0 16,7 18 17-16,9 15 5 15,2 6 38-15,5 3-55 16,-3 1-2 0,-2-7 17-16,0 2-13 0,-2-6-7 15,-1 0 5-15,-2-3-1 16,-1-5 13-16,-1-5-17 16,-3-11 0-16,-4-10 11 15,-1-6-10-15,-4-11 2 16,-1-7-3-16,-3-7-44 15,-2-6-53-15,-3-7-117 16,-1-5-154-16</inkml:trace>
  <inkml:trace contextRef="#ctx0" brushRef="#br1" timeOffset="126311.0579">21130 7413 706 0,'0'0'123'16,"0"0"-123"-16,0 0 0 15,12 88 23-15,-11-46 21 16,-1 5 13-16,0 3-8 16,0 1-22-16,-1-4-14 15,-8-7-13-15,0-11 1 16,3-12 2-16,3-8-3 15,1-9 0-15,1 0 28 16,0-2 27-16,-1-19-3 16,2-11-52-16,0-8 5 0,2-5-3 15,17-3-2 1,1 2-5-16,5 7 0 16,-3 7-5-16,-1 10 6 0,-3 6-6 15,-7 10 10-15,-1 5-9 16,-6 1 9-16,-2 0-17 15,2 7 4-15,-4 11 7 16,0 3 2-16,0 0 4 16,0-1 0-16,-4-4 0 15,2-3 0-15,2-4 0 16,0-3 1-16,0-2-1 16,2-1 0-16,10-3-3 15,4 0-24-15,-1 0-12 0,0 0-116 16,-6 0-21-1,-6 0-128-15</inkml:trace>
  <inkml:trace contextRef="#ctx0" brushRef="#br1" timeOffset="126663.7746">21377 7439 679 0,'0'0'102'0,"0"0"-3"15,0 0-13 1,0 0-30-16,-94-17-17 0,65 30-2 16,-4 9-17-16,4 8 26 15,6 3-39-15,5 5 12 16,12 0-3-16,6 2-3 15,1 3 2-15,23-4 2 16,6-3-17-16,6-7 29 16,3-2-28-16,4-8-1 15,-1-8 0-15,1-7 6 16,-4-4-6-16,-5 0-9 16,-3-17-50-16,-5-10-26 15,-8-5-138-15,-8-8-287 16</inkml:trace>
  <inkml:trace contextRef="#ctx0" brushRef="#br1" timeOffset="127109.1243">21552 7272 645 0,'0'0'105'0,"0"0"18"16,-88-32-66-16,37 28 3 15,-2 4-17-15,-8 0-14 16,-5 18 22-16,0 13-41 16,-1 9-10-16,2 12 21 0,12 4-19 15,9 8 5-15,14 4-7 16,12 7 0-16,15 3 19 16,3-3-10-16,18-3-9 15,21-4 0-15,13-10 7 16,12-7-8-16,12-12 1 15,5-16 0-15,4-10 8 16,1-13 0-16,0-15-8 16,-8-22 3-16,-5-10 2 15,-15-11-1-15,-13-8-4 16,-13-7-18-16,-16-4 17 16,-15-5-22-16,-1 7 5 15,-22 12 6-15,-15 14 7 0,-12 21 3 16,-13 17-7-16,-11 11-14 15,-7 9 20-15,3 20-79 16,8 13-58-16,13 7-10 16,12 6-44-16,8 2-271 15</inkml:trace>
  <inkml:trace contextRef="#ctx0" brushRef="#br1" timeOffset="128133.3064">20639 5121 437 0,'0'0'112'0,"0"0"36"16,0 0-62-16,0 0-30 15,0 0 42-15,0-78-48 16,0 52 14-16,14-7-28 15,12-9-26-15,13-6 8 16,13-10-18-16,10-15 1 0,6-5 8 16,6-4 4-1,4-4-13-15,0 5 0 0,-2 1 9 16,4-1-13-16,4 5 4 16,0 6 0-16,-1 6 3 15,-11 11-3-15,-16 8-1 16,-9 12 0-16,-14 5-1 15,-5 9-7-15,-13 7 9 16,-5 3-12-16,-4 6 5 16,-4 0-20-16,2 3-74 15,5-2-94-15,4-6-85 16,0-5-164-16</inkml:trace>
  <inkml:trace contextRef="#ctx0" brushRef="#br1" timeOffset="128503.5072">22410 3335 492 0,'0'0'123'0,"0"0"-123"16,0 0 0-16,28 85 55 16,-18-41-16-16,0 9 24 15,0 1 1-15,-4 3-28 16,0-5 10-16,0-5-26 15,-4-7-19-15,1-7 26 16,-3-6-26-16,0-8-1 16,0-7 0-16,0-4-19 15,0-8-20-15,-5 0-69 16,-4-11-90-16</inkml:trace>
  <inkml:trace contextRef="#ctx0" brushRef="#br1" timeOffset="128908.0542">22510 3231 313 0,'0'0'256'16,"0"0"-156"-16,0 0-32 15,0 0-48-15,0 0 44 16,0 0 31-16,98-43-44 15,-66 40-2-15,4 3-32 16,3 0-4-16,0 10-13 0,2 12 5 16,-3 9-2-1,-5 5-3-15,-6 5-1 0,-10 6 1 16,-1 1 3-16,-10 3-2 16,-5 4-1-16,-1-1 0 15,0 0 11-15,-3-6-10 16,-11-3-1-16,-6-1 11 15,-6-4-11-15,-5-3 0 16,-5-5-4-16,-2-6 8 16,-2-4 4-16,2-8-8 15,4-6 0-15,5-5 15 16,9-3-15-16,8-14-27 16,9-16-74-16,3-10-151 15,4-12-323-15</inkml:trace>
  <inkml:trace contextRef="#ctx0" brushRef="#br1" timeOffset="129379.0424">22689 2819 535 0,'0'0'25'0,"0"0"-5"16,-90 13 24 0,50 19-31-16,-5 13 47 0,-3 13 6 15,2 13-4-15,6 9-7 16,4 9-22-16,2 10-18 16,8 9 26-16,9-2-40 15,11-5-1-15,6-12 9 16,16-20-6-16,21-10 8 15,7-11-11-15,12-8 5 16,7-7-1-16,4-11-4 16,3-14-7-16,5-8 7 15,-5-8 6-15,-6-23-6 16,-6-13 0-16,-7-12 3 16,-9-14-3-16,-8-14-12 15,-10-10-2-15,-11-3 4 0,-13 4-15 16,-5 11 21-1,-20 12 1-15,-12 15 6 0,-6 15 1 16,-11 14-4-16,-8 17-22 16,-4 9-26-16,-1 22-4 15,4 24-53-15,11 14-48 16,18 15-96-16</inkml:trace>
  <inkml:trace contextRef="#ctx0" brushRef="#br1" timeOffset="130099.5626">23032 6246 80 0,'0'0'513'0,"0"0"-505"15,0 0 42-15,107 80 48 16,-65-56-37-16,-2 3 26 16,3-2-9-16,1 1-26 15,3 2 3-15,4-1-34 16,-3-1 2-16,0-3 3 16,-5 1-16-16,-6-6 8 15,-7-4-18-15,-6-3 0 0,-9-3 3 16,-6-4-3-1,-6-1-3-15,-3-2-29 0,0-1-31 16,3 0-28-16,1-1-135 16,4-15-349-16</inkml:trace>
  <inkml:trace contextRef="#ctx0" brushRef="#br1" timeOffset="131189.2374">23969 6422 562 0,'0'0'167'0,"0"0"-149"16,0 0-10-16,0 0 29 15,0 0 49-15,15 93-10 16,-15-55-1-16,2-1-45 15,0 2 20-15,-2-3-24 16,1 1-22-16,1-9 37 16,-1-4-38-16,1-7 2 0,-2-6 1 15,0-5-4-15,0-4 12 16,3-1-14-16,-3-1 0 16,1 0 23-16,1 0-17 15,1-7-2-15,0-8-4 16,2-9 12-16,2-5-22 15,-3-5 10-15,-2-7-34 16,1-1 32-16,-3 2-26 16,0 1-1-16,0 5 19 15,0 4 5-15,0 6-4 16,0 6 0-16,0 6 9 16,-3 4-7-16,3 1 7 15,0 6-3-15,0 0 1 16,0 1 2-16,0-1 5 15,7 1-5-15,1 0 0 0,2 0 1 16,-5 0 5-16,1 0-6 16,-3 0 0-16,-2 0 2 15,-1 0 14-15,0 0-16 16,0 0 0-16,0 0 1 16,0 0 9-16,0 0-10 15,0 0 0-15,0 0 1 16,3 0-2-16,-1 0 1 15,-2 0 0-15,1 0 6 16,1 0-6-16,-2 0 0 0,2 0-1 16,-2 0 1-1,0 0 1-15,0 0-1 0,0 0 0 16,0 0 0-16,0 0 4 16,0 0-4-16,0 0 6 15,0 0-4-15,0 0 13 16,0 0-15-16,1 0 0 15,4 0-9-15,3 0 9 16,1 0 0-16,6 0 6 16,-3-3-6-16,5 3 2 15,2-2-2-15,-2 2 0 16,3-1-2-16,-2 1 2 16,2 0-7-16,-3 0-8 15,1 0-30-15,-8 0-51 16,-5 8-115-16,-5 6-37 15,-3 2-39-15</inkml:trace>
  <inkml:trace contextRef="#ctx0" brushRef="#br1" timeOffset="131527.7773">24072 6607 39 0,'0'0'137'0,"0"0"-44"0,0 0-35 16,0 0-1-16,0 0 99 15,0 0-39-15,-3 10-18 16,13-8 16-16,3 0-30 15,5 1-36-15,0-1-4 16,3 1-26-16,1-3 8 16,1 0-27-16,1 0 0 15,0 0-7-15,-4 0-2 16,-7 0-73-16,-5 3-96 16,-8 3-69-16,0 1-77 15</inkml:trace>
  <inkml:trace contextRef="#ctx0" brushRef="#br1" timeOffset="131794.9388">24135 6844 198 0,'0'0'122'0,"0"0"-28"15,0 0 26-15,0 0 3 16,0 0-20-16,0 0-23 0,47 5-14 16,-25-5-4-16,2-5-59 15,-1-4-3-15,0-2 0 16,1-1 4-16,-2 0-8 16,-5-4-50-16,-2 1-74 15,-11-4-50-15,-2-4-335 16</inkml:trace>
  <inkml:trace contextRef="#ctx0" brushRef="#br1" timeOffset="132363.4112">24235 5958 384 0,'0'0'95'16,"0"0"-34"-16,0 0-29 15,-108 12 10-15,69 24 2 16,-4 11-2-16,5 16 16 16,4 16-22-16,7 6-4 0,8 9 7 15,2-2-14 1,14-2 14-16,3-8-21 0,5-7-12 16,20-5 19-16,7-11-25 15,6-6 0-15,7-4-4 16,0-12 16-16,2-10-18 15,-2-14 6-15,0-11 0 16,-4-2-6-16,4-20 15 16,0-19-9-16,1-8 0 15,-1-9-3-15,-7-2 1 16,-7-3-24-16,-12-7 4 16,-11-2 20-16,-8-2-16 15,-3 9 7-15,-21 5 8 0,-10 14 3 16,-5 8 5-1,-8 12-5-15,-2 10 0 0,-3 12-9 16,0 2 5-16,1 19-59 16,1 17-32-16,0 7-54 15,5 7-171-15</inkml:trace>
  <inkml:trace contextRef="#ctx0" brushRef="#br1" timeOffset="133263.3979">22186 7877 301 0,'0'0'392'0,"0"0"-343"15,0 0-12-15,120-37 49 16,-62 21-27-16,6-6 15 16,12-2-28-16,9-2 24 15,13-8-61-15,4-5-2 0,9-8 9 16,6-6-4-1,-1-1-2-15,-2 0-10 0,-6 5 0 16,-11 4 4-16,-13 6-4 16,-14 3 0-16,-15 6 19 15,-11 6-18-15,-13 3 9 16,-9 1-8-16,-7 3-2 16,-6 5 8-16,-3 0-8 15,-1 6 0-15,-2 0 2 16,-2 4 1-16,1-1-4 15,-2 3 1-15,2 0-2 16,0 0-12-16,-1 0 7 16,1 0-14-16,-1 0 4 15,1 0-43-15,-2 5-38 0,0 9-79 16,-10 1 24-16,-15 1-183 16</inkml:trace>
  <inkml:trace contextRef="#ctx0" brushRef="#br1" timeOffset="134494.008">23026 3906 445 0,'0'0'135'16,"0"0"-71"-16,0 0-64 15,0 0 0-15,0 0 28 16,83 85 16-16,-35-39 12 16,10 9-17-16,5 7-8 15,3 8 18-15,0 9-30 16,-1 6 3-16,2 7-7 15,0 8-6-15,0 6 14 16,3 5-18-16,-1 5-4 16,-1-6 26-16,2-5-24 0,-7-6-3 15,-5-12 0 1,-8-9 6-16,-11-9-8 0,-5-9 2 16,-12-7 0-16,-4-10-2 15,-6-9 2-15,-3-10 0 16,-6-9 0-16,0-9 3 15,-2-5-3-15,-1-1 0 16,2 0 1-16,-1-7-5 16,4-17 4-16,-4-10-115 15,-1-5-61-15,0-9-142 16</inkml:trace>
  <inkml:trace contextRef="#ctx0" brushRef="#br1" timeOffset="135615.445">19366 2822 436 0,'0'0'76'0,"0"0"9"15,0 0-22-15,0 0-16 0,0 0 6 16,0 0-24-16,-10-20 28 16,24 16-25-16,12 0-31 15,18 1 44-15,13 3-32 16,17 0 11-16,10 0 0 16,13 5-17-16,9 5 13 15,3 4-20-15,12 2 3 16,0 0 3-16,8-2-5 15,1 0-1-15,-4-3 0 16,-3 0 3-16,-5 1-4 16,-11-2 1-16,-6 0 0 15,-14 2 3-15,-14 0-3 0,-10-3 0 16,-15-1-2-16,-10 1 16 16,-9-1-20-16,-13-3 6 15,-7 1-3-15,-5-4 2 16,-2-1 1-16,-2 2-8 15,0-3 4-15,0 4-36 16,-5-2 21-16,-11 0-24 16,-8 1-50-16,-5-3-40 15,-9 0-229-15</inkml:trace>
  <inkml:trace contextRef="#ctx0" brushRef="#br1" timeOffset="139729.1639">18802 2607 519 0,'0'0'101'0,"0"0"2"16,0 0-24-16,0 0 3 16,0 0-24-16,0 0 19 15,0 0-16-15,0-31-23 16,0 31-29-16,0 9-9 16,0 23 0-16,1 14-9 15,7 9 12-15,-2 1-3 16,1 0 2-16,0-11 3 0,-2-6-4 15,0-9-1-15,-4-10 0 16,1-9 3-16,-2-5-3 16,0-3 0-16,0-3 6 15,0 0 0-15,0-9 17 16,0-15-23-16,0-10 4 16,0-6-12-16,0-7 8 15,-2-4-10-15,-1-2 9 16,0 4 2-16,1 6-7 15,1 4 6-15,1 6 0 16,0 10-2-16,0 4 2 16,0 7 0-16,0 5 5 0,0 2-4 15,0 4 6-15,0 1-7 16,0 0 0 0,1 0-12-16,12 0 12 0,9 0 0 15,6 6 4-15,5 1 3 16,1-3-3-16,-2-2-4 15,-1 1-1-15,-6 0-10 16,-2 2-41-16,-7 1-63 16,-9 2-133-16,-7 2-201 15</inkml:trace>
  <inkml:trace contextRef="#ctx0" brushRef="#br1" timeOffset="139918.4315">18924 2815 311 0,'0'0'105'15,"0"0"-20"-15,0 0-13 16,0 0-27-16,98-2-42 16,-75-9 0-16,-1-2-3 15,-5 0-95-15,-3-6-218 16</inkml:trace>
  <inkml:trace contextRef="#ctx0" brushRef="#br1" timeOffset="140473.8995">18931 2194 430 0,'0'0'102'15,"0"0"-58"-15,-81-5 15 16,42 10-57-16,-6 14 40 16,-4 5 20-16,-2 5-30 15,5 10 33-15,4 11-24 16,9 12-14-16,14 7 24 0,8 4-42 15,11-1 3-15,8-2 7 16,18-2-12-16,12-7 1 16,7-3-8-16,5-12 0 15,7-10 5-15,3-9-4 16,4-9-1-16,4-8 4 16,1-10 13-16,-4 0-17 15,-6-10-8-15,-8-13 8 16,-2-9 4-16,-8-7-2 15,-5-11-2-15,-4-6-9 0,-11-9-9 16,-12-5-15 0,-9 0-1-16,0-3 23 0,-23 3-3 15,-8 7 23 1,-6 12-9-16,-4 14 3 0,-6 9 6 16,-6 9 1-16,-8 9-10 15,-9 8-2-15,-2 2-9 16,8 7 12-16,9 17-2 15,16 4-6-15,11 9-42 16,9 10-59-16,8 4-41 16,5 3-116-16</inkml:trace>
  <inkml:trace contextRef="#ctx0" brushRef="#br1" timeOffset="143013.6446">21549 8297 225 0,'0'0'183'0,"0"0"-43"16,0 0-59-16,0 0-38 15,0 0 19-15,0 0-36 16,0 0 18-16,0 0 11 16,0 3-16-16,0 7 22 15,12 8-47-15,12 12 11 0,10 17 23 16,4 9-33-16,2 7 2 15,7 9 9-15,4 5-23 16,8 3 6-16,3 3-9 16,5 1 10-16,-3 3-16 15,-1-1 16-15,-2 0-10 16,0-1 0-16,2 2 4 16,0-2-6-16,-5-1 2 15,-3 3 0-15,-10-3 3 16,-8-6-3-16,-5-8 0 15,-7-7-9-15,-1-9 11 16,-7-11-5-16,-2-8-16 16,-2-9-2-16,-3-11 12 15,-3-8-23-15,-1-7-28 0,6-8-35 16,2-26-58-16,3-17-451 16</inkml:trace>
  <inkml:trace contextRef="#ctx0" brushRef="#br1" timeOffset="143809.4607">24345 7363 98 0,'0'0'153'0,"0"0"-55"16,16-98-4-16,-12 71-1 15,1 4-21-15,-1 3-14 16,2 7-14-16,-3 6-17 16,-1 3 25-16,-2 3-21 15,0 1-23-15,0 0-8 0,0 20-7 16,-11 14-4-1,-8 17 12-15,-8 14-1 0,-4 10 32 16,-4 10-29-16,-8 10 11 16,-2 8 19-16,-8 12-20 15,-7 17 31-15,-7 4-40 16,-3 9 0-16,-8 2 31 16,1-6-33-16,1-6 1 15,-2-13-3-15,2-12 7 16,2-13-4-16,1-6-3 15,7-9 0-15,1-9-2 16,10-7 6-16,6-12-4 16,9-10 0-16,4-6 5 15,9-7-1-15,3-7-4 0,8-4 0 16,4-9 8-16,6-5-8 16,4-2-3-16,2-4-17 15,0 0-49-15,0-4-3 16,0-13-128-16,0-12-362 15</inkml:trace>
  <inkml:trace contextRef="#ctx0" brushRef="#br1" timeOffset="145220.4795">20322 6246 22 0,'0'0'50'16,"0"0"44"-16,0 0-69 15,0 0 29-15,0 0 20 16,16-78-56-16,-14 72 107 15,0 1-56-15,-2 2-69 16,2 1 29-16,-2 1 7 0,0 1 5 16,0 0 0-1,0 0-41-15,0 6-54 0,0 19 46 16,0 15 8-16,0 15 32 16,1 9-22-16,4 8 7 15,2 10 25-15,1 8-33 16,2 7 11-16,-1 11 7 15,0 9-14-15,3 4 29 16,-3 5-40-16,2-1 12 16,0 3-5-16,0 4-6 15,1-3 7-15,1-5-10 16,2 0 0-16,5-1-7 16,2-5 7-16,3 2 0 15,1-2 4-15,4-2 4 16,4-4 12-16,0 0-9 0,-3-5-4 15,2-5 13 1,-3 2-17-16,0 0-3 0,4-5 10 16,0-1-4-16,2-9 14 15,7-9-18-15,4-5 0 16,3-9 33-16,1-7-29 16,2-8-3-16,-1-5 12 15,-6-5 2-15,2-3 13 16,-1-4-25-16,1-1-2 15,3-2 24-15,1-2-26 16,-2 1-2-16,1-2 2 16,-4 0 1-16,-1 0 9 0,-3-2-11 15,0 1 0 1,-4-2 13-16,-1 1-10 0,-4 0-3 16,1 0 10-16,-3 1-8 15,-1-1 16-15,2 2-18 16,3 0 0-16,4-3 19 15,3 2-15-15,-1-3 2 16,3 0 4-16,-2 0-7 16,1-2 9-16,-1-3-12 15,-2-2 0-15,2-6 19 16,-4-3-19-16,0 0-1 16,0-6 1-16,1-2 1 15,1 0 7-15,-2 0-8 16,0 0 0-16,-4 0 2 0,-8 0 2 15,-2 0-7-15,-7 0 3 16,0-1 0-16,-4-2 8 16,2 0-8-16,-3-1 0 15,3-2 0-15,0 1 0 16,1-2 0-16,-2 4-1 16,-3 0 3-16,-7 2-11 15,-2 1 9-15,-3 0-15 16,0 0 15-16,0 0-48 15,0 0-16-15,0 0-20 16,-9 0-93-16,-2 0-17 16,4 0-110-16</inkml:trace>
  <inkml:trace contextRef="#ctx0" brushRef="#br1" timeOffset="154525.1116">23354 9581 212 0,'0'0'115'0,"0"0"-14"15,0 0-17-15,0 0-7 16,0 0-28-16,0 0-6 15,-13-44 3-15,3 42-37 16,-5 2-1-16,-5 0 40 16,-7 7-28-16,-3 12-19 15,-8 4 46-15,-1 8-29 16,-2 5 14-16,4 4-9 16,3 2-18-16,7 5 28 15,8 5-31-15,5 2-2 0,6 4 13 16,4 1-8-16,4 0 9 15,0 2-14-15,3-3 0 16,15 2 2-16,7-2-2 16,7-4 0-16,8-7 0 15,5-7 8-15,1-7-13 16,3-4 5-16,3-9 0 16,-1-3 9-16,6-8 2 15,1-8-14-15,0-1 7 16,2 0 8-16,-2-17-11 15,-3-7-1-15,-5-4 0 16,-3-3 14-16,-7-4-14 0,0-5 2 16,-2-3 12-1,-4-3-10-15,-2 0 9 0,-4-3-13 16,-1 3 2-16,-6 3 2 16,-2-4-4-16,-3 2-1 15,-7-3-6-15,-4-2 14 16,-5 0-12-16,0 4 5 15,-8 0 0-15,-11 1 3 16,-8 0-3-16,-6 1 0 16,1 2-5-16,-6 3 18 15,4 3-24-15,1 4 11 16,-1 4 0-16,-2 6-2 16,5 4 2-16,-2 3 0 15,3 6-7-15,-1 4 14 0,-1 5-11 16,-2 0 4-16,-5 3 0 15,-2 10-5-15,-3 1 5 16,2 2-4-16,-1 1 4 16,6 0-9-16,4 0 6 15,6 3-18-15,4-1-49 16,6 3-13-16,5 5-81 16,5 4-61-16,7-1-179 15</inkml:trace>
  <inkml:trace contextRef="#ctx0" brushRef="#br1" timeOffset="155194.8455">23440 9889 305 0,'0'0'50'16,"0"0"22"-16,0 0-13 15,0 0 10-15,-83-8-6 16,67 13-38-16,6 9 18 16,0 3-27-16,4 2 13 15,0 3 17-15,6-2-32 16,0-1 4-16,2 1-2 16,11-1-15-16,4-4 28 15,3-2-24-15,4-3 1 16,1-2 11-16,0-4-16 15,-3-3 1-15,-4-1 0 16,-5 0-2-16,0 0 20 0,-2-1-6 16,-1-10-9-1,4 0 18-15,-2 1-21 0,3-1-1 16,1 1 12-16,2 1-2 16,0 4-7-16,0 0-4 15,1 5 0-15,-4 0-9 16,-2 0 9-16,-2 0-1 15,-2 6-3-15,-3 8 4 16,0 2-6-16,-3 1 6 16,-2 2 0-16,-1 1 9 15,0 1-7-15,-3 1 8 16,-8-3 9-16,0-2-16 16,2-1 24-16,0-5-27 0,3-1 0 15,2 0-2-15,-1-1 2 16,-1 1-56-1,-1-1-84-15,6-6-134 0</inkml:trace>
  <inkml:trace contextRef="#ctx0" brushRef="#br1" timeOffset="161664.7619">20387 2423 396 0,'0'0'131'0,"0"0"-124"15,0 0-1-15,0 0 84 16,0 0 5-16,0 0-20 16,99-20 33-16,-75 3-52 15,-3-2-11-15,4 0-10 16,-7-1-20-16,-2-1 15 15,-2-1-22-15,-3 1-6 16,-5 3 18-16,-3 2-10 16,-1 3-4-16,-2 3-6 15,0 2 3-15,0 5-7 16,0 3 4-16,0 0-5 16,0 0 4-16,0 0-12 0,0 0 10 15,-6 5 0-15,0 9 3 16,-1 1 2-16,1 4-2 15,6 1 0-15,0 1 1 16,0-1-1-16,0 0 0 16,9-4 3-16,7 1 5 15,2-4-16-15,1-2 11 16,5-4-3-16,1-2 0 16,2-4-4-16,1-1-50 15,-2 0-122-15,-4 0-136 16</inkml:trace>
  <inkml:trace contextRef="#ctx0" brushRef="#br1" timeOffset="161894.0829">20936 2321 351 0,'0'0'277'0,"0"0"-199"15,0 0-63-15,0 0 45 16,0 0-13-16,0 0 34 15,0 15-9-15,0-5-31 16,0 0-13-16,-1 1-19 16,1 2-1-16,0-1 5 15,0-1-10-15,0 3-6 16,0 2-9-16,0-2-131 0,0-3-155 16</inkml:trace>
  <inkml:trace contextRef="#ctx0" brushRef="#br1" timeOffset="162747.4363">20952 3939 700 0,'0'0'166'16,"0"0"-148"-16,0 0-9 16,0 0-9-16,0 0 58 0,0 0 20 15,22 6 12-15,-2-12-60 16,3-5-21-16,-1-3 20 16,-2-3-23-16,-3-2-6 15,-1-3 3-15,-2 0-1 16,-8-2-1-16,-1-2-1 15,-5 2 0-15,0 3 5 16,0 6-5-16,0 4-1 16,0 8 1-16,0 3 0 15,0 0 0-15,0 0-16 16,-5 12 9-16,-2 8-7 0,-2 4 24 16,3 1-11-1,1-3 2-15,5-3 0 0,0-1 2 16,0-5-3-16,0-1 0 15,7-5-3-15,10-2 3 16,1-3 0-16,5-2-2 16,0 0-26-16,3-2-87 15,-7-10-139-15,-1-3-174 16</inkml:trace>
  <inkml:trace contextRef="#ctx0" brushRef="#br1" timeOffset="163031.429">21300 3800 374 0,'0'0'185'0,"0"0"-152"0,0 0-17 15,0 0 35-15,0 0 11 16,0 0-42-16,36 30 12 16,-30-19-13-16,-4 1-2 15,-2 2 7-15,0-1-1 16,0-1-7-16,-1 1 22 15,-6-4-32-15,2-3 13 16,4-1 3-16,1-4-18 16,0 3 7-16,0-1-10 15,9-1 7-15,9 1 19 16,4 1-19-16,6-1-16 16,5 0 4-16,1-3-167 0,-1 0-286 15</inkml:trace>
  <inkml:trace contextRef="#ctx0" brushRef="#br1" timeOffset="163873.8003">23748 4182 449 0,'0'0'159'0,"0"0"-136"0,0 0 11 16,0 0 48-16,0 0-12 15,0 0 2-15,71-8-9 16,-50-3-28-16,-1-1-14 16,-2-2-11-16,-2-2 29 15,-1 0-32-15,-6-1 4 16,-3 0-5-16,-2 0-4 15,-2 2 19-15,-2 4-21 16,1 4 0-16,-1 3 12 16,0 4-9-16,0 0-3 15,0 0 0-15,0 0-14 16,0 0 10-16,-3 11-4 16,-9 8 8-16,0 2 5 0,2-1-4 15,6 1-2-15,2-4 1 16,2-3 0-16,0-3 4 15,2-2-4-15,11 1 0 16,6-3 5-16,2-4-5 16,9-1-3-16,1-2-67 15,-1 0-146-15,-6 0-174 16</inkml:trace>
  <inkml:trace contextRef="#ctx0" brushRef="#br1" timeOffset="164267.096">24180 4158 330 0,'0'0'415'16,"0"0"-379"-16,0 0-26 16,0 0 12-16,0 0 33 15,0 0-17-15,38 0-19 16,-32 0-2-16,-2 0-17 15,-4 5-5-15,0 3 3 16,0 1 2-16,-13 3 3 16,5 0 2-16,-1-3 0 15,8-1 21-15,1 1-26 16,0-1 1-16,0 1 7 0,8-1-7 16,8-1 4-1,-2-1 12-15,-1 1-13 0,-5 0 17 16,-3 2-18-16,-5 2-3 15,0 0 10-15,0 6-3 16,-10-1-5-16,-7-2 4 16,-2 1-3-16,4-2 19 15,-3 2-22-15,4-4-3 16,1 2-18-16,2-4-156 16,2-3-221-16</inkml:trace>
  <inkml:trace contextRef="#ctx0" brushRef="#br1" timeOffset="165303.5355">21539 5279 323 0,'0'0'299'16,"0"0"-289"-16,0 0-5 15,0 0 85-15,0 0-20 16,0 0 1-16,92-5-26 0,-63-6-30 15,-4 0 29 1,-4-1-39-16,-3-1 13 16,-7-1 18-16,-1 0-24 0,-3 0 20 15,-5 0-29-15,-2 0 5 16,0 2 8-16,0 2-13 16,0 4-3-16,0 3 2 15,-2 3 6-15,1 0-16 16,-3 0-4-16,0 0 12 15,-5 8-12-15,2 4 12 16,1 7 0-16,0 0-2 16,6 0 5-16,0 1-2 15,0-5-1-15,0-3 0 16,0-2 3-16,7-3 2 16,5-3-5-16,5-1 0 0,3-3-5 15,4 0-75-15,5-11-203 16,-1-3-442-16</inkml:trace>
  <inkml:trace contextRef="#ctx0" brushRef="#br1" timeOffset="165680.5287">21968 5199 507 0,'0'0'239'16,"0"0"-164"-16,0 0 66 15,0 0-56-15,0 0-52 0,0 0-23 16,-4 8-5-16,4 1-6 16,0 2 1-16,0 0 0 15,0 0 15-15,0-3-13 16,2-2-1-16,6-3 0 16,1-3 3-16,3 0 8 15,3 0-10-15,0-5-2 16,3-6 13-16,-5 2-7 15,-3 1-6-15,-2 4 0 16,-5 3 3-16,-3 1 5 16,0 0-8-16,0 0 0 15,0 0-7-15,0 5 6 16,0 9 1-16,0 3 0 16,0-1 3-16,0 0 5 15,0-1-8-15,2 1-28 0,7-4-104 16,-1-2-234-16</inkml:trace>
  <inkml:trace contextRef="#ctx0" brushRef="#br1" timeOffset="166528.2404">23394 6059 786 0,'0'0'132'0,"0"0"-96"16,0 0 8-16,0 0 53 16,0 0-37-16,0 0-32 15,51-26-15-15,-20 10-7 16,-1-3 2-16,-5 2-3 15,-5 0-5-15,-4-1 1 16,-8 0 5-16,-7-2-6 16,-1 0 0-16,0 3-1 15,0 5 5-15,-4 3-5 16,4 6 1-16,-3 3 0 0,1 0-7 16,2 0 2-1,-4 0 1-15,1 6 4 0,-6 10 0 16,-2 6-2-16,2-2 2 15,-1 3 0-15,4-4-2 16,5-2 6-16,1-3-4 16,0-3 0-16,0-2 1 15,8-4-5-15,9-2 4 16,4-3-16-16,4 0-28 16,5 0-108-16,0-5-167 15</inkml:trace>
  <inkml:trace contextRef="#ctx0" brushRef="#br1" timeOffset="166916.2736">23790 5949 370 0,'0'0'316'0,"0"0"-240"16,0 0-17-16,0 0 2 15,0 0-4-15,0 0-14 16,-68-5-19-16,56 11 8 16,2 3-23-16,3 0 2 15,5 1-11-15,2-1-1 16,0-1-1-16,0 1 2 16,12-1 0-16,4 0 1 0,0 0 4 15,-2 2 2-15,-2-2-6 16,-4 1-1-16,-3 1 0 15,-3 0 4-15,-2 1-6 16,0 2 2-16,0-2 0 16,-7 0 10-16,-2 0-10 15,0-1 0-15,3-1 3 16,1-3 2-16,1 2-10 16,4-2-10-16,0 2-111 15,0-2-93-15,0-5-375 16</inkml:trace>
  <inkml:trace contextRef="#ctx0" brushRef="#br1" timeOffset="168228.035">22535 7093 573 0,'0'0'112'0,"0"0"-104"15,0 0-6-15,0 0 7 16,0 0 13-16,0 0 45 16,-3 7-7-16,14-7 7 15,5 0 14-15,2 0-41 16,3-11-7-16,-1-1 2 16,-1-4-32-16,-3 0 15 15,-3 2-18-15,-3 1 0 16,-5 4 9-16,-2 3-8 15,-3 2-1-15,0 2 0 16,0 2-8-16,-3 0 8 0,-12 3-16 16,-3 8 16-16,1 6-5 15,3 2 5-15,1 2-6 16,4 0 3-16,3 2 6 16,2-3-3-16,4-3 0 15,0-1-3-15,8 0 3 16,10-4 2-16,6-2 0 15,3-3 1-15,4-7 4 16,5 0-14-16,0 0-16 16,-1 0-172-16,-7-8-86 15</inkml:trace>
  <inkml:trace contextRef="#ctx0" brushRef="#br1" timeOffset="168594.8869">22965 7100 646 0,'0'0'116'16,"0"0"-48"-16,0 0 50 16,0 0-28-16,0 0-81 15,0 0 6-15,-46 0-7 16,34 15-8-16,-1 4 4 15,5 1 3-15,2 3 6 0,6-2-13 16,0 0 1 0,0-2 0-16,6-4-1 0,12-3 0 15,4-2 3-15,1-7 0 16,-2-3 2-16,-1 0-5 16,-2 0-27-16,-8-1 20 15,-5-8-19-15,-5 1 16 16,0 0-5-16,-13 1-56 15,-7 2-10-15,-2 3-4 16,-2 2 6-16,4 0-28 16,0 0-165-16</inkml:trace>
  <inkml:trace contextRef="#ctx0" brushRef="#br1" timeOffset="169577.7045">21027 6420 568 0,'0'0'101'0,"0"0"-95"16,0 0-2-16,0 0 54 16,0 0 56-16,0 0-47 15,63-12-35-15,-40-2-5 16,0-2-24-16,-6 1 12 0,-4 0-15 16,-6 3 1-1,-5 2 18-15,-2 0-2 0,0 1-10 16,-3 1-7-16,-6 2 2 15,-3 4-5-15,4 0 2 16,2 2 1-16,0 0-8 16,1 0 8-16,0 4-1 15,1 7-2-15,2 1 4 16,2 0-1-16,0 1 0 16,0-1 1-16,9-2-6 15,6-3 11-15,2-5-8 16,3-2 3-16,1 0-2 0,-1 0-64 15,0 0-104 1,-3-6-130-16</inkml:trace>
  <inkml:trace contextRef="#ctx0" brushRef="#br1" timeOffset="169886.6744">21308 6328 332 0,'0'0'256'0,"0"0"-166"16,0 0-30-16,0 0-11 16,0 0 7-16,0 0-8 15,62-7-22-15,-35 5 3 16,2 2-29-16,-4 0 1 16,-5 0 8-16,-7 8-9 0,-6 3 0 15,-7 4-2-15,0 2 2 16,-1 2 19-16,-15 0-15 15,-1-2 16-15,3-2 48 16,4-1-64-16,3-1-2 16,3-2-1-16,3 0 10 15,1 3-22-15,0-2-31 16,0 1-132-16,9-4-92 16</inkml:trace>
  <inkml:trace contextRef="#ctx0" brushRef="#br1" timeOffset="170861.8457">22167 8886 657 0,'0'0'75'0,"0"0"-70"16,0 0 14-16,0 0 67 16,0 0-16-16,0 0 3 15,60-12-43-15,-37 2-17 16,1-2 3-16,-1-2 7 16,-2 0 4-16,-4-3-27 15,-5-1 0-15,-4 3 13 0,-7 1-9 16,-1 4-4-1,0 3 0-15,0 3 4 0,0 3-7 16,0-1 3 0,0 2 0-16,0 0-12 0,0 0 9 15,0 0 1-15,-8 10-3 16,0 4 5-16,-1 3 4 16,0 0-4-16,3 0 0 15,2 0 7-15,2-5-6 16,2-4-1-16,0 1 0 15,6-6 1-15,10-3 13 16,8 0-14-16,7 0-1 16,0-2-47-16,-1-9-198 15,-6 0-384-15</inkml:trace>
  <inkml:trace contextRef="#ctx0" brushRef="#br1" timeOffset="171374.4919">22557 8867 680 0,'0'0'157'0,"0"0"-125"16,0 0 30-16,0 0 13 15,0 0-50-15,0 0-11 16,-50 39 0-16,47-26-13 0,3 3 8 15,0-2-9 1,0 1 0-16,10-3 1 0,5-2 7 16,4-4-7-16,1-5-1 15,-1-1 4-15,-2 0 6 16,-3-12-10-16,-6-2 0 16,-5-1 8-16,-3-4-8 15,0 0-3-15,-1-1 1 16,-14 0 2-16,1-4-6 15,0 2 6-15,1-4 0 16,6 1 1-16,4 2-1 16,3 2-1-16,0 4 1 15,4 6-6-15,10 2-5 0,4 6 5 16,-5 0-1 0,2 3 0-16,-6 0 2 0,-4 0 5 15,-1 5 0-15,0 7 0 16,-4 2-2-16,0 3 2 15,0-1 0-15,0 2 0 16,-7 1 2-16,3-1 0 16,-1-1-2-16,5 1-79 15,0-4-111-15,3-5-352 16</inkml:trace>
  <inkml:trace contextRef="#ctx0" brushRef="#br1" timeOffset="172246.93">24013 8517 463 0,'0'0'172'0,"0"0"-171"16,0 0 19-16,0 0-13 16,0 0 11-16,0 0 20 15,24 36 8-15,2-32-10 16,0-4 2-16,6 0-37 16,-6 0 12-16,-5-1 4 0,-4-10-17 15,-8 0 0-15,0-5 4 16,-7-1 5-16,-2-1 6 15,0-3-15-15,0 0 0 16,0 2 3-16,0 4-1 16,0 5-2-16,0 6 7 15,-1 4-7-15,-2 0 0 16,0 0-10-16,-7 13 10 16,-1 8-10-16,1 3 16 15,0 2-6-15,5-3 14 16,4 0-9-16,1-1 9 15,0-5-11-15,0-3 4 16,10-2 7-16,8-4-6 0,3-3-8 16,3-3 0-16,6-2-3 15,1 0-96-15,-1-9-208 16</inkml:trace>
  <inkml:trace contextRef="#ctx0" brushRef="#br1" timeOffset="172736.5255">24553 8562 544 0,'0'0'113'15,"0"0"-30"-15,0 0 2 0,0 0 6 16,0 0-49-16,0 0 3 15,-49-1-6-15,30 1-37 16,-1 4 24-16,5 6-16 16,0 1-10-16,8 2 0 15,1 0 0-15,6-1 0 16,0 1-2-16,0-1 3 16,8-4-1-16,12-2 0 15,2-4 1-15,5-2 7 16,-1 0-8-16,-1 0 0 0,-4-6-9 15,-6-4 9 1,-4-2 0-16,-6 5 2 0,-2 0 0 16,-3 2 5-16,0 2-7 15,0 3 0-15,0-2 22 16,0 2-21-16,0 0-2 16,0 0-6-16,0 5 7 15,-1 9-3-15,-6 3 3 16,2 3 0-16,1 1 4 15,1-1 1-15,1 0-7 16,1 0 2-16,-1 0-43 16,-2-2-96-16,1-2-85 15,-7-4-354-15</inkml:trace>
  <inkml:trace contextRef="#ctx0" brushRef="#br1" timeOffset="173844.9372">19610 8594 623 0,'0'0'146'0,"0"0"-142"0,0 0 8 15,0 0 24-15,0 0 29 16,0 0 40-16,52 16-57 16,-31-16-11-16,1 0 0 15,0-9-34-15,-6-2 27 16,-4-2-30-16,-2 1 4 16,-4 0 1-16,-1-3 0 15,-4 1-5-15,-1 1 0 16,0 2 4-16,0 3-4 15,0 1 0-15,0 5-1 0,-3 2-15 16,-3 0 12-16,-5 0-8 16,0 9 3-16,-1 3 9 15,0 4-4-15,4 1 4 16,4 3 0-16,4-2-7 16,0 1 9-16,0-1-2 15,1-3 0-15,12-2 1 16,1-4-1-16,1-1 0 15,5-5 0-15,2-3-1 16,4 0-9-16,-1-4-115 16,0-10-183-16</inkml:trace>
  <inkml:trace contextRef="#ctx0" brushRef="#br1" timeOffset="174102.4955">19993 8582 625 0,'0'0'159'15,"0"0"-143"-15,0 0-14 16,0 0 51-16,0 0 55 16,0 0-46-16,2 75-31 15,0-56-14-15,1 1 14 16,0-3-31-16,-2-4 0 0,-1-3 3 15,3-3-3-15,-1-1-46 16,2-5-114-16,3-1-77 16,1 0-427-16</inkml:trace>
  <inkml:trace contextRef="#ctx0" brushRef="#br1" timeOffset="174461.1319">20122 8647 666 0,'0'0'87'0,"0"0"-61"16,0 0 29-16,0 0 32 16,0 0-26-16,-43 79-42 0,43-64 21 15,0-2-28-15,9-2-9 16,7-2 10-16,3-3-12 15,5-6 1-15,1 0 0 16,1 0 6-16,-1-8-6 16,-7-3-2-16,-5-1 0 15,-7 1 10-15,-4 0-3 16,-2 2-4-16,-2 2-3 16,-15-1 0-16,-6 4-3 15,2 1 1-15,-1 3 2 16,4 0 3-16,0 0-3 15,6 3-3-15,2 8-35 0,5-3-123 16,0 1-107 0</inkml:trace>
  <inkml:trace contextRef="#ctx0" brushRef="#br1" timeOffset="211218.3077">3587 9211 25 0,'0'0'37'15,"0"0"-11"-15,0 0 9 16,0 0 26-16,0 0-14 16,0 0 14-16,0 0-26 15,0 0-5-15,-5-17-9 0,5 17 2 16,0-1-20-16,0 1 23 15,0 0-26-15,0 0 0 16,-2 0 11-16,2 0-6 16,0 0 4-16,0 0-2 15,0 0-3-15,0 0 33 16,0 0-11-16,0 0-16 16,0 0 14-16,0 0-21 15,0 0 0-15,0 0 16 16,0 0-13-16,0 0 27 15,0 0-33-15,0 0 5 16,0 0 2-16,0 0-4 16,0 0-3-16,0 0 0 15,4 0 9-15,10 0 15 0,3 1-18 16,2 4-6-16,5-1 21 16,1 1-20-16,0 2 5 15,5-4-6-15,0 3 7 16,3-2 6-16,-2-2-13 15,2 0 0-15,-5-2 12 16,-6 0-7-16,-2 0 1 16,-2 0-6-16,-6 0 1 15,-3 0 15-15,0 0-16 16,-8 0 0-16,1 0 11 16,-2 0-5-16,0 0-1 15,0 0-5-15,0 0 7 16,0 0-1-16,0 0-6 15,0 0-6-15,4 0 4 16,2 0-73-16,2 0-87 0,2 0-197 16</inkml:trace>
  <inkml:trace contextRef="#ctx0" brushRef="#br1" timeOffset="216820.2592">18287 12593 498 0,'0'0'131'0,"0"0"-26"15,0 0-34-15,0 0-15 16,0 0 3-16,0 0 28 16,0 0-76-16,0 0-10 15,0-25-2-15,3 47-2 16,8 8 3-16,0 6 7 16,1 2-4-16,-2 0 25 15,-2-2-27-15,0-5-1 16,-2-5 32-16,0-4-25 15,-1-5-5-15,-2-7 0 16,-1-6 10-16,-2-3-5 16,0-1 4-16,0-1 7 15,0-19 12-15,-3-10-27 16,-6-7-3-16,0-5 0 16,-1 0-6-16,-1-2-11 0,5 3 16 15,2 6 0-15,2 7-3 16,1 5 4-16,1 8 0 15,0 5 0-15,0 4 3 16,0 2-2-16,0 4-1 16,0 0-4-16,5-1-2 15,11 1 6-15,0 0 0 16,6 0-3-16,-2 0 7 16,2 0-2-16,-1-5-2 15,0 2 0-15,-1 0-6 0,0-2 1 16,-3 3-83-16,-1 2-100 15,-7 0-151-15</inkml:trace>
  <inkml:trace contextRef="#ctx0" brushRef="#br1" timeOffset="217017.4101">18386 12726 213 0,'0'0'55'15,"0"0"26"-15,0 0 90 16,0 0-50-16,0 0-18 16,0 0-22-16,91 5-68 15,-62-5 0-15,4-2-13 0,3-3-13 16,2-3-61-16,-5 1-298 16</inkml:trace>
  <inkml:trace contextRef="#ctx0" brushRef="#br1" timeOffset="217742.9686">19075 12654 141 0,'0'0'257'0,"0"0"-248"15,0 0 8-15,0 0-17 0,0 0 55 16,0 0 13-16,-2 5 16 16,10-4-1-16,2-1-12 15,3 0-29-15,3 0-14 16,1 0 42-16,4 0-62 15,-1-6 13-15,3-3-1 16,0-2-17-16,-2-2 0 16,-2-1-3-16,-8 0 0 15,-1-3-16-15,-10 5-33 16,0-5-31-16,-5 6 26 16,-12 3-70-16,-4 5 42 15,3 3 19-15,-1 0-13 0,8 0 37 16,2 0 1-1,6 0 38-15,2 0-3 0,1 0 6 16,0 0-3-16,0 0 1 16,0 0 7-16,4 0 37 15,6 0-37-15,0 0 33 16,-1 1-4-16,-1 5-21 16,-2 0 27-16,-1 3-21 15,-3-2 1-15,0 5 46 16,0-2-68-16,-1 1 37 15,-1-2-11-15,0-1-26 16,0 0 7-16,2-2-8 16,1-1-21-16,2-1-27 0,1-4-129 15,5 0-292-15</inkml:trace>
  <inkml:trace contextRef="#ctx0" brushRef="#br1" timeOffset="218161.6841">19191 12412 286 0,'0'0'144'0,"0"0"-144"16,0 0 0-16,0 0 30 15,0 0 6-15,0 0 51 16,54 63-15-16,-34-46-57 15,0 3 26-15,-5 4-19 16,-3 2-10-16,-5 0 23 16,-4 1-34-16,-3-2 24 15,0 1 7-15,-1-5-23 0,-11 1 9 16,0-5-18-16,6-2 1 16,6-3-14-16,0-6-38 15,24-6-174-15</inkml:trace>
  <inkml:trace contextRef="#ctx0" brushRef="#br1" timeOffset="218927.9013">19858 12535 443 0,'0'0'156'0,"0"0"-131"15,0 0-8 1,0 0-10-16,0 0 78 0,0 0 19 15,29 2-39-15,-8-2-28 16,2 0-3-16,-1-2-17 16,-4-10 13-16,-2 0-30 15,-2-4 0-15,-2-1 8 16,-6 0-6-16,-3 0-2 16,-3 1 2-16,0 2 4 15,0 5-4-15,-2 5-2 16,-5 4-6-16,-3 0-8 15,0 0 12-15,-2 13 2 16,2 3 0-16,1 5 2 16,3 3-9-16,5 1 7 15,1 0 0-15,0-3-4 0,0-3 8 16,15-4-4 0,4-6 0-16,6-6 7 0,5-3-14 15,4 0-52-15,4-3-149 16,-2-13-160-16</inkml:trace>
  <inkml:trace contextRef="#ctx0" brushRef="#br1" timeOffset="219110.0782">20283 12497 376 0,'0'0'164'16,"0"0"-158"-16,0 0 65 15,0 0 69-15,0 0-77 0,0 0 52 16,-3 82-86-16,3-61-8 15,0 0-12-15,0 1-1 16,4 3 2-16,4 0-10 16,-4 0-55-16,-2-4-205 15</inkml:trace>
  <inkml:trace contextRef="#ctx0" brushRef="#br1" timeOffset="220435.7915">17996 14350 394 0,'0'0'161'15,"0"0"-9"-15,0 0-130 16,0 0 69-16,0 0 7 16,0 0-65-16,9-17-12 15,-8 25-21-15,2 12 0 16,1 8 30-16,0 3-15 16,1 6 6-16,-1-1 1 15,-1-3-15-15,3-1 38 16,-2-8-45-16,1-7 0 0,-2-7 10 15,0-6-9-15,-2-2 5 16,-1-2-6-16,0 0 0 16,2-14 73-16,-1-12-73 15,3-8 6-15,0-4-11 16,2-2 5-16,0-5-5 16,0 2 3-16,3 1 2 15,1 3-7-15,2 10 7 16,4 5 0-16,-2 9-5 15,2 5 6-15,-2 6-2 16,3 4-1-16,0 0 2 16,2 13-16-16,-4 7 16 15,2 7 0-15,-4 1-1 0,-1 0 7 16,-3-1-10-16,-4-3 4 16,-2-2 0-16,-3-3-1 15,0-2 1-15,0-4-77 16,0-8-183-16,-14-5-250 15</inkml:trace>
  <inkml:trace contextRef="#ctx0" brushRef="#br1" timeOffset="220587.2261">18190 14450 285 0,'0'0'407'0,"0"0"-372"16,0 0-30-16,0 0 2 15,111-9-7-15,-65 4-95 16,-1-4-130-16</inkml:trace>
  <inkml:trace contextRef="#ctx0" brushRef="#br1" timeOffset="221035.8754">18799 14400 806 0,'0'0'121'0,"0"0"-99"15,0 0-9-15,0 0 19 16,0 0 0-16,79-28-31 15,-53 18-1-15,-2 0 13 16,-7-1-13-16,-5 0-7 16,-12-3 1-16,0-1-28 15,-5-2 18-15,-14 3-34 16,1 2 42-16,3 5-14 16,6 2 30-16,6 4-8 15,3 1 15-15,0 0-8 16,0 0-14-16,12 3-4 0,10 9 11 15,4 3 0-15,-2 2 0 16,-2 2 0-16,-1 3-2 16,-9-5 5-16,-2 2 8 15,-8-2-11-15,-2-3 4 16,0 2-2-16,-13-2-2 16,2-2-17-16,1-3-172 15,10-6-519-15</inkml:trace>
  <inkml:trace contextRef="#ctx0" brushRef="#br1" timeOffset="222061.9247">19738 14297 235 0,'0'0'351'15,"0"0"-262"-15,0 0-76 16,0 0-1-16,0 0 86 16,0 0-44-16,6 2-12 15,9-2 33-15,6 0-41 16,1 0-16-16,1 0-14 15,-1-5 2-15,-1-2 3 16,-2-1-9-16,-3-1 0 16,-7-3 1-16,-1-1 11 15,-5-3-11-15,-3-1 3 0,0 0 4 16,0 4 2-16,-1 1-10 16,-11 5 0-16,0 1-7 15,-4 3 7-15,-2 3-2 16,-2 0-4-16,4 0 12 15,0 12-15-15,5 1 9 16,2 3 0-16,4 1 0 16,5 0 0-16,0 2 0 15,0-4-4-15,8-1 10 16,5-2-1-16,1-2-5 16,4-5 4-16,3-1 14 15,0-1-17-15,3-3-2 0,2 0-38 16,0-4-156-16,-3-9-276 15</inkml:trace>
  <inkml:trace contextRef="#ctx0" brushRef="#br1" timeOffset="222391.6626">20186 14231 422 0,'0'0'177'15,"0"0"-146"-15,0 0-11 16,0 0 61-16,0 0-51 16,0 0-5-16,64 15 28 0,-64 1-49 15,0 2 19 1,-9 1-21-16,-12-2 7 0,0-3 17 16,1-4-20-16,9-3 0 15,5-2-6-15,4-2 15 16,1-3-21-16,1 2 6 15,0-1 0-15,1 0 29 16,14 4 12-16,6-2-17 16,-1 2-14-16,3-2-5 15,3 1 2-15,-2-3-7 16,1 1-14-16,-2-2-66 16,-3 0-248-16</inkml:trace>
  <inkml:trace contextRef="#ctx0" brushRef="#br1" timeOffset="222977.8399">20726 14140 7 0,'0'0'594'16,"0"0"-505"-16,0 0-85 15,0 0-2-15,0 0 74 16,0 0-51-16,-5 9 33 16,20-4-15-16,3-5-9 15,3 0-3-15,0 0-7 16,-5 0-8-16,1 0 2 16,-5 0-9-16,-3 0 12 15,-2 0-18-15,-3 0-3 16,-3 0 7-16,-1 0-7 15,0 0-1-15,0 0-20 16,0 0-69-16,0 0-37 16,0 0-95-16,-4 0-247 0</inkml:trace>
  <inkml:trace contextRef="#ctx0" brushRef="#br1" timeOffset="223262.2722">20824 14176 268 0,'0'0'72'15,"0"0"-61"-15,0 0 10 16,0 0 126-16,0 0-17 0,0 0-40 15,0 1-72-15,8-1 23 16,2 0-34-16,1 0-6 16,2 0 6-16,-4-1-6 15,-1-4-2-15,-3 2-52 16,-3-2-108-16,-2-1-290 16</inkml:trace>
  <inkml:trace contextRef="#ctx0" brushRef="#br1" timeOffset="223495.8683">20824 14176 653 0,'-13'92'56'16,"7"-73"-54"-16,0 4 26 15,-3 0 51-15,2 2-36 16,-4-1-34-16,2-2 10 16,3-1-19-16,3-9-23 15,3-3-98-15,3-9-253 16</inkml:trace>
  <inkml:trace contextRef="#ctx0" brushRef="#br1" timeOffset="224261.2076">21527 14202 559 0,'0'0'156'0,"0"0"-79"16,0 0-17-16,0 0 57 15,0 0-45-15,0 0-66 16,-36 44 28-16,36-32-34 16,3 2 2-16,12 0 14 15,6-4-8-15,1-2-8 0,7-5 9 16,-3-3-8 0,1 0 5-16,-4 0-6 0,-8-6 0 15,-4-1 9-15,-6 2-9 16,-4 2 0-16,1 3 15 15,-2 0-9-15,0 0-6 16,0 0-1-16,-3 11 1 16,-6 6-2-16,2 2 2 15,4 0 0-15,1 3-15 16,2-5-115-16,0-4-153 16</inkml:trace>
  <inkml:trace contextRef="#ctx0" brushRef="#br1" timeOffset="224759.2503">22000 14333 686 0,'0'0'147'0,"0"0"-136"16,0 0-1-16,0 0 9 15,0 0 55-15,0 0-27 0,-11 50 1 16,7-35-48-16,1 1 3 16,3-5-8-16,0 1 5 15,0-5-23-15,7-4-135 16,10-3-59-16</inkml:trace>
  <inkml:trace contextRef="#ctx0" brushRef="#br1" timeOffset="225274.9906">22331 14216 357 0,'0'0'243'0,"0"0"-214"16,0 0-23-16,0 0 56 15,0 0 25-15,0 0 0 0,24 32-6 16,2-32-37-1,4 0 13-15,0-9-50 0,-2-5 1 16,-5 1-2 0,-2-4-1-16,-5 1 7 0,-7 0-12 15,-3 2 5-15,-4 2-1 16,-2 2 0-16,0 3-4 16,0 4 2-16,-5 1 5 15,-3 2-8-15,-3 0 1 16,0 5 0-16,-1 9-8 15,1 6 8-15,1-1 0 16,4 3 2-16,3-3 8 16,3 1-7-16,0-2-3 15,0-2 0-15,6-2 0 16,10-4 0-16,4-2-10 0,7-7-81 16,3-1-203-16</inkml:trace>
  <inkml:trace contextRef="#ctx0" brushRef="#br1" timeOffset="225557.3716">22777 14258 455 0,'0'0'224'0,"0"0"-141"15,0 0-82-15,0 0 25 16,0 0 47-16,0 0-44 15,97-13 21-15,-74 13-24 0,-3 0-12 16,-4 3 15-16,-7 7-29 16,-6 7 0-16,-3 0 50 15,0 2-27-15,-7 3 15 16,-12 2-13-16,2-5-21 16,-2 1 15-16,2-2-19 15,4-2-3-15,8-2-6 16,5-4-117-16,0-7-178 15</inkml:trace>
  <inkml:trace contextRef="#ctx0" brushRef="#br1" timeOffset="225875.0797">23176 14397 712 0,'0'0'46'0,"0"0"-46"16,0 0 31-16,0 0 62 15,-37 72-5-15,19-52-68 16,5 0-14-16,0-3 12 16,3 0-18-16,9-6-36 15,1-7-114-15,0-4-157 16</inkml:trace>
  <inkml:trace contextRef="#ctx0" brushRef="#br1" timeOffset="226362.1919">23448 14182 113 0,'0'0'641'0,"0"0"-576"15,0 0-53-15,0 0 38 16,0 0 54-16,0 0-51 16,54 6 13-16,-26-6-49 0,0-1-10 15,-4-9-7 1,-1-1 0-16,-6 1 16 0,-6-1-16 15,-7 0 0-15,-4 2 6 16,0 1-6-16,0 0 0 16,-4 6-6-16,-6 2 6 15,-1 0-10-15,-1 0 10 16,-3 10 0-16,-1 7-5 16,1 5 5-16,3 2 0 15,3-2-2-15,7-2 7 16,2-1-7-16,0-2 2 15,3-5 0-15,11 0 10 16,7-7-7-16,3-2-6 16,5-3-28-16,1 0-196 15,-7 0-133-15</inkml:trace>
  <inkml:trace contextRef="#ctx0" brushRef="#br1" timeOffset="226924.6561">23870 14322 435 0,'0'0'230'15,"0"0"-153"-15,0 0 5 16,0 0 80-16,0 0-70 16,0 0-55-16,-51 50-33 15,50-34 35-15,1 1-39 16,0 0 8-16,0 2 6 15,13-5-12-15,2-3 2 16,3-7-4-16,-1-2 1 16,-1-2 10-16,-4 0-11 0,-5-15 0 15,-1-5-3-15,-4 0 10 16,-2-1-12-16,0 0 5 16,0 0 0-16,0 0 2 15,-2 2-2-15,2 4 0 16,0 2-2-16,5 4 9 15,8 4-11-15,3 5 4 16,2 0 0-16,-1 0-10 16,-5 5 10-16,0 10-5 15,-8 6-4-15,-2 1 17 16,-2 2-19-16,-2 3 11 16,-14-3 0-16,-8 3-6 15,-4-1-34-15,-5-3-149 16,-6-2-141-16</inkml:trace>
  <inkml:trace contextRef="#ctx0" brushRef="#br1" timeOffset="228399.715">18750 15632 419 0,'0'0'10'0,"0"0"-6"15,13-73-1-15,-10 59 52 16,-2 8 54-16,-1 4-12 15,0 2-17-15,0 0-80 16,0 0 6-16,0 5-9 16,0 9 3-16,0 1 0 15,-3 2-1-15,3 3 3 16,0 1-5-16,0 4-73 16,6-1-82-16,6 0-104 15</inkml:trace>
  <inkml:trace contextRef="#ctx0" brushRef="#br1" timeOffset="228535.9582">18894 16118 263 0,'0'0'52'15,"0"0"31"-15,0 0 8 16,0 0-77-16,-18 77-14 16,18-63 15-16,0-1-15 15,0-3-98-15</inkml:trace>
  <inkml:trace contextRef="#ctx0" brushRef="#br1" timeOffset="238911.3035">7449 10511 656 0,'0'0'63'16,"0"0"-48"-16,0 0 18 15,0 0 16-15,0 0-2 16,0 0 61-16,0 0-69 16,-9-14-24-16,12 7 1 15,13-2-11-15,12 0 3 16,6-2-8-16,4 5 4 16,6-2 12-16,-1-2-16 15,2 3 0-15,-3 0-3 16,-1 1 15-16,-4 0-16 0,-2-2 4 15,-7 3 0 1,-4 1 6-16,-6-1-6 0,-5 2 0 16,-5 3-1-16,-5 0 8 15,-3-2-14-15,0 2 4 16,0 0-25-16,0 0-9 16,0 0-120-16,0 0 19 15,0 0-149-15</inkml:trace>
  <inkml:trace contextRef="#ctx0" brushRef="#br1" timeOffset="242734.9147">11472 8724 410 0,'0'0'153'16,"0"0"-93"-16,0 0 46 0,0 0-87 15,0 0 11-15,0 0 124 16,0-12-95-16,0 12-7 15,0 0-13-15,0 0-33 16,0 0 24-16,0 0-30 16,0 1 0-16,0 15-5 15,-1 8 5-15,-1 8 0 16,1-1 15-16,-2 5-10 16,3-2 5-16,0 0-10 15,0-2 0-15,0-3 19 16,0-7-19-16,0-6 0 15,0-3-1-15,3-5 12 0,-2-2-11 16,1-4 0-16,-2-2 0 16,0 0-1-16,1 0 13 15,-1 0-12-15,0-2 10 16,0-12-6-16,0-3 1 16,0-4-5-16,0-3 0 15,0-2-8-15,-1-1 8 16,-5-4-2-16,1 3 0 15,0-2 4-15,2 1-13 16,0 0 11-16,3 3 0 16,0 4-8-16,0-1 12 15,0 5-4-15,0 0 0 16,3 2 9-16,5 1-14 16,1 3 5-16,3-1 0 15,0 4-8-15,-1 0 8 0,0 5 0 16,-1 0 0-16,0 0 1 15,0 3-10-15,0 1 8 16,0 0 1-16,4 0-3 16,0 5 3-16,2 6 0 15,-1 3-11-15,0 3 24 16,-3 0-13-16,1 0 0 16,-4 2 0-16,0-2 11 15,0 0-9-15,-4-1-2 16,4 2 8-16,-3 1-1 15,-2 0 12-15,0 3-19 16,-2-1 0-16,-2 0 14 0,0-1-7 16,0-2-7-16,0-2 0 15,0-3 10-15,0-3-7 16,0-1-3-16,0-2 0 16,1-2-5-16,1-2 5 15,-2-3 0-15,1 0-2 16,-1 0-2-16,1 0 2 15,-1 0-25-15,0 0-14 16,4 0 36-16,-4-10-103 16,1 1-85-16,-1-2-30 15,0 0-236-15</inkml:trace>
  <inkml:trace contextRef="#ctx0" brushRef="#br1" timeOffset="243105.8199">11494 8858 396 0,'0'0'143'0,"0"0"-107"0,0 0 49 16,0 0 0-16,0 0 15 15,0 0-46-15,0 0-14 16,0 0-2-16,11 0-24 16,5 0 11-16,5 0-20 15,0-1 6-15,1-4-12 16,2 1 1-16,0 0 0 15,-3 3-5-15,0 0-8 16,-3 1-92-16,-3 0 1 16,-1 0-79-16,-3 0-127 15</inkml:trace>
  <inkml:trace contextRef="#ctx0" brushRef="#br1" timeOffset="247767.3709">21765 3707 562 0,'0'0'65'0,"0"0"-23"15,0 0-41-15,0 0 73 0,0 0 16 16,0 0 2-1,0 0-41-15,0 0-13 16,0 0-16-16,0 0 32 0,0 0-52 16,0 0 6-16,0 0 14 15,3 0-19-15,3 0 11 16,3 0-14-16,8 0 0 16,4 0 9-16,7 0-9 15,2-2 0-15,0-1 4 16,0 3 3-16,-1 0-12 15,-2 0 5-15,-2 0 0 16,-4 8 1-16,-3 4-1 16,-3 0 0-16,-4 0-1 15,-4 4 2-15,-3 2-5 16,-2 2 4-16,-2 1 0 16,0 4-2-16,0 1 4 0,-6-1-2 15,-1 2 2-15,-1-5 1 16,2-1-2-1,-1-1-1-15,1-7 0 0,3-1 11 16,-2-6-11-16,1 1-3 16,-1-4-3-16,0-1 8 15,0-1-7-15,0-1-36 16,2 0-74-16,0 0-57 16,-1 0-262-16</inkml:trace>
  <inkml:trace contextRef="#ctx0" brushRef="#br1" timeOffset="249658.3948">19667 2627 681 0,'0'0'83'16,"0"0"-69"-16,0 0-7 15,0 0 45-15,0 0 41 16,0 0 4-16,3-18-53 0,-3 18-31 15,0 0 33 1,0 0-29-16,0 0-6 0,0 0 11 16,0 0-18-16,0 0 32 15,0 0-36-15,0 0 6 16,-8 0-4-16,-7 0 2 16,-5 0-4-16,-4 1 0 15,0 6 4-15,1 0-5 16,3-1 1-16,2-1 0 15,3 0 0-15,3-1 1 16,0 0-1-16,3-1 0 16,1 1 4-16,1 1-8 15,1-2 4-15,2 2 0 16,-1 2 0-16,0 2 0 0,2 1-3 16,-1 1-2-16,2-2 5 15,2 3-6-15,0 0 6 16,0-1 0-16,2 3 2 15,8 0 3-15,3-2-2 16,3 2-3-16,3 1 4 16,7-3-7-16,4 0 3 15,4-1 0-15,6-1 0 16,3 0 0-16,3-2-20 16,-1 3-56-16,1 2-121 15,-8-4-112-15</inkml:trace>
  <inkml:trace contextRef="#ctx0" brushRef="#br1" timeOffset="250985.5298">24430 5196 800 0,'0'0'99'0,"0"0"-77"0,0 0-22 15,0 0-2-15,0 0 2 16,0 0 3-16,11 33 46 16,4-12-40-16,3 3 16 15,-1 2 31-15,-3 3-52 16,-3 5 10-16,-1-2 1 16,-4 4 9-16,-3 0-4 15,-3 1-20-15,0 1 0 16,-1-6 26-16,-12-2-20 0,2-5-6 15,0-8 8 1,1-2-3-16,4-5 6 0,-1-4-11 16,2-4 0-16,-4-2 21 15,-3 0-9-15,-4 0-6 16,-7 0-4-16,-3-5 1 16,-4-3 1-16,-5 1-4 15,0-3 0-15,-1 2 0 16,2 1 6-16,-2-1-12 15,2 2-2-15,4-1-22 16,7 3 25-16,6 1-48 16,6 3-63-16,5 0-50 15,4 0-238-15</inkml:trace>
  <inkml:trace contextRef="#ctx0" brushRef="#br1" timeOffset="252193.478">21236 5307 574 0,'0'0'152'0,"0"0"-142"16,0 0-10-16,0 0 17 16,0 0 13-16,0 0 46 15,1 6-9-15,-1-3-26 16,-7 1 36-16,-11 1-52 16,-3 2 2-16,-7-1-19 15,-2 0 5-15,2 0-1 16,-1 2-12-16,2-3 10 15,5 0-10-15,7-3 6 0,2 0-6 16,4 1 3-16,4-3 2 16,1 0-3-16,2 3-2 15,1-3 0-15,1 0 1 16,0 2-1-16,-3 0 0 16,2-1-6-16,-2 2 18 15,0 1-19-15,-3 1 7 16,2 3 0-16,0 3-1 15,-1 1 5-15,0 3-4 16,3 0 2-16,2 4 5 16,0-2-9-16,0 2 2 15,9 0 0-15,5 1 7 16,5-2-7-16,3 0-1 16,7-2 0-16,5-1 2 0,2 2-9 15,-1 2-1-15,1-1-78 16,-4 4-53-16,-7 0-114 15,-4 1-283-15</inkml:trace>
  <inkml:trace contextRef="#ctx0" brushRef="#br1" timeOffset="253197.0868">23570 6370 686 0,'0'0'103'16,"0"0"-79"-16,0 0-13 16,0 0 19-16,0 0-5 15,0 0-13-15,6 14 18 16,14-4-13-16,6 2 6 16,3 1 10-16,0 2-23 15,1 3 2-15,-4-1-7 16,-4 2-4-16,-3 1 17 0,-8 1-17 15,-6-1-1-15,-2-1 5 16,-3 1-3-16,0 1 7 16,-9 1 7-16,-7-3 5 15,-3-4 24-15,-2-1-40 16,3-2 4-16,1-4 4 16,3-2-12-16,4-1 5 15,1-2-6-15,4-1-18 16,0 3 0-16,5-1-78 15,-1 4-110-15,1 0-113 16</inkml:trace>
  <inkml:trace contextRef="#ctx0" brushRef="#br1" timeOffset="254488.2861">22215 7671 696 0,'0'0'116'16,"0"0"-42"-16,0 0-1 16,0 0-11-16,0 0-8 15,0 0-54-15,0-6 8 16,0 7-9-16,0 14 16 16,-5 3-15-16,0 3 14 15,-1 3-14-15,0 3 22 16,-1-1-22-16,0 4 0 15,1-4 38-15,0 2-28 16,1-3-9-16,-1-3 0 16,5-3 3-16,1-4 0 15,0-5-4-15,0-3 0 16,0-3 1-16,0-1 0 16,4-3-1-16,11 0 11 0,7 0 4 15,8-12 10-15,5-2-25 16,3-1 0-16,3 3 2 15,3-1-2-15,0 1-2 16,-1 3-13-16,0 0-38 16,-1 5-28-16,-3 1-160 15,-5 2-173-15</inkml:trace>
  <inkml:trace contextRef="#ctx0" brushRef="#br1" timeOffset="255665.1791">24128 7353 400 0,'0'0'202'0,"0"0"-146"16,0 0-26-16,0 0 54 15,0 0-10-15,0 0-2 16,24-10-11-16,-6-2-48 16,0-3 17-16,4 1-9 0,0-3-6 15,4-1 12 1,-1 3-27-16,2 1 5 0,0 3 5 16,-3 2-7-16,-5 6-3 15,-2 3 0-15,-3 0 6 16,-2 4-14-16,-2 17 8 15,0 7 0-15,-7 9 8 16,1 3-2-16,-4 4-6 16,0-4 0-16,0-2 3 15,0-2 0-15,0-3-3 16,-4-4-7-16,-2-1 0 16,-1 0-68-16,-1-3-69 15,-1 0-103-15,-6-5-313 16</inkml:trace>
  <inkml:trace contextRef="#ctx0" brushRef="#br1" timeOffset="257328.9652">21433 8520 150 0,'0'0'131'16,"0"0"-82"-16,0 0 3 15,0 0 14-15,0 0 18 16,0 0 5-16,0 0-41 15,0 34 13-15,0-32 4 16,0-2-4-16,0 0 29 16,0 0-19-16,0 0-18 15,0 0 37-15,4-6-80 16,3-7-4-16,1-3 12 16,1-4-15-16,1-3 11 15,1-2-14-15,1-3 1 16,0 3 1-16,3 3-2 15,0 5 0-15,-2 5-9 0,3 5 18 16,-2 6-19 0,1 1 10-16,2 0 0 0,0 12-7 15,-1 7 7-15,3 1 0 16,-5 2-4-16,0 0 16 16,-2-2-17-16,0-3 5 15,3-1-2-15,-1-4-18 16,5 1-10-16,3-3-16 15,6-1-72-15,2-2-64 16,0-2-105-16</inkml:trace>
  <inkml:trace contextRef="#ctx0" brushRef="#br1" timeOffset="258891.3542">22643 10311 470 0,'0'0'113'0,"0"0"-55"16,0 0-18-16,0 0 23 15,0 0 52-15,0 0-32 16,-14 0-19-16,14 0-16 16,0 0-32-16,3 0 30 15,13 0-46-15,4 0 11 16,7 3 14-16,1 7-21 15,2-3-4-15,1 5 8 0,-2 0 0 16,-4 0-4-16,-3 2-4 16,-5 1 0-16,-1 0 4 15,-4 4-4-15,-3-2 0 16,-4 5-5-16,0-2 14 16,-3-1-12-16,-2-1 3 15,0 1 0-15,0-2 10 16,-3 0-9-16,-10 0-1 15,0-3 13-15,-4 0-12 16,-5 0 21-16,-1-1-22 16,2-2 0-16,0-2 10 15,5-3-10-15,-2 1-1 0,4-4-20 16,-2 2-64 0,-1-5-163-16</inkml:trace>
  <inkml:trace contextRef="#ctx0" brushRef="#br0" timeOffset="270653.5485">20250 3035 212 0,'0'0'81'15,"0"0"-17"-15,0 0 22 16,0 0 19-16,0 0-24 15,0 0-18-15,37-21 26 16,-35 19-50-16,-1-1 31 16,1 3 0-16,-2 0 8 15,0 0-21-15,0 0-27 16,0 0-16-16,0 0 20 0,-8 0-32 16,-11 0-2-16,-3 0 2 15,-1 3-2-15,4 3 6 16,3-1-6-16,6 5 0 15,3-3-7-15,4 1 7 16,3 1 0-16,0 1 2 16,0-1 6-16,10 2-10 15,7-2 2-15,4-1 0 16,1-2 3-16,0 2-3 16,-3 1 0-16,-5-2 0 15,-6 1 3-15,-4 2-6 16,-2 0 1-16,-2 6 2 15,0-2-3-15,-3 1 8 16,-9 0-5-16,-1 0 0 16,-3-1 5-16,-1-2-5 0,3-3 0 15,2-1 0 1,6-3-6-16,3-2-25 0,3-2-100 16,0-1-152-16,0 0-433 15</inkml:trace>
  <inkml:trace contextRef="#ctx0" brushRef="#br0" timeOffset="271494.785">20569 4102 837 0,'0'0'164'0,"0"0"-152"0,0 0 10 15,0 0 38-15,0 0-36 16,0 0-7-16,11 5-17 16,-6 14 0-16,1 4 39 15,-1 2-25-15,-3-3 6 16,1-1-14-16,1-3-2 15,1-1 3-15,0-7-7 16,0-5-10-16,2-5 9 16,7 0-66-16,8-3-43 15,5-15-141-15,0-4-387 0</inkml:trace>
  <inkml:trace contextRef="#ctx0" brushRef="#br0" timeOffset="271808.4436">20793 4137 581 0,'0'0'131'0,"0"0"-29"0,0 0-24 16,0 0 5-16,0 0-29 15,0 0-30-15,-52 9-11 16,52 3-13-16,0 0 0 16,0-2 7-16,13-1-1 15,8-3-6-15,1-5 0 16,2-1 5-16,-4 0-3 15,-4 0-2-15,-9 0 0 16,-2-5 10-16,-5-3-5 0,0 3-4 16,0-3 6-1,-8-2-3-15,-8 4-2 0,1 1-2 16,0 2 0-16,2 3-2 16,-2 0 2-16,0 0-2 15,6 10-16-15,5 5-90 16,4 2-104-16,0 2-212 15</inkml:trace>
  <inkml:trace contextRef="#ctx0" brushRef="#br0" timeOffset="272963.6174">21658 5853 706 0,'0'0'105'16,"0"0"-77"-16,0 0 48 15,0 0 1-15,0 0 20 16,0 0-71-16,-16-35-16 16,1 35 7-16,-1 7-14 15,0 10 6-15,3 2-5 16,5 4 4-16,4 0-5 16,4-2-3-16,0-2 0 15,4-2 4-15,13-3-1 16,3-4-1-16,3-3-2 15,1-7 6-15,0 0-1 16,-3 0-4-16,-3-11-1 16,-4-3 5-16,-4-3-1 0,-3-2 0 15,-7 2-4-15,0-3 1 16,0 1 1-16,-14 3-2 16,-2 3 0-16,0 6-3 15,2 3 3-15,4 4 0 16,0 0-3-16,5 0-55 15,3 12-15-15,2 5-77 16,0 0-36-16,7-3-262 16</inkml:trace>
  <inkml:trace contextRef="#ctx0" brushRef="#br0" timeOffset="275073.2226">21391 5763 331 0,'0'0'99'0,"0"0"-35"16,0 0-16-16,0 0 10 15,0 0 53-15,0 0-62 16,0-6-3-16,0 4-8 16,0 2 4-16,0 0 11 15,0 0-23-15,0 0-10 0,0 0 32 16,0 0-50-16,0 0 6 15,0 5-8-15,0 12 3 16,0 7 9-16,0 0 2 16,0 4-8-16,0-3 12 15,0-3-6-15,3-2-12 16,0-6 9-16,0 1-6 16,0-6 2-16,-2-3-5 15,1 0 0-15,-1-5-12 16,4 3-45-16,5-4-38 15,2 0-76-15,2-4-287 16</inkml:trace>
  <inkml:trace contextRef="#ctx0" brushRef="#br0" timeOffset="276615.7527">21105 6814 432 0,'0'0'148'15,"0"0"-82"-15,0 0-9 16,0 0-16-16,0 0-14 16,0 0 35-16,37-17-27 15,-19 16-2-15,0-2 22 16,1 3-30-16,-1 0-11 15,0-2-13-15,3 2 1 16,-5-1 10-16,0 1-12 16,-2 0-6-16,-1 0-37 0,-2 0-112 15,-2-4-105-15</inkml:trace>
  <inkml:trace contextRef="#ctx0" brushRef="#br0" timeOffset="277112.7984">21527 6759 572 0,'0'0'100'16,"0"0"-27"-16,0 0-26 16,0 0 20-16,0 0 15 15,0 0-40-15,-26-19-33 16,22 19 9-16,-2 0-12 16,2 9-6-16,1 2 9 15,1-1-9-15,2 2 2 16,0-3-7-16,0 3 15 15,15-2-5-15,-3-1-2 16,4 1-3-16,-1-1 0 16,-3-1 4-16,-2-1 3 0,-5-2-7 15,-3 3 0-15,-2-2 4 16,0 4-4-16,0 0 0 16,-11 1 5-16,-7 0-4 15,2 0 9-15,-1-3-1 16,8 0-8-16,5-4 9 15,4-4-10-15,0 0-5 16,0 0-9-16,0 0-52 16,0 0-52-16,13 0-10 15,5-9-222-15</inkml:trace>
  <inkml:trace contextRef="#ctx0" brushRef="#br0" timeOffset="278979.4104">19998 9201 364 0,'0'0'184'16,"0"0"-82"-16,0 0-26 15,0 0 12-15,0 0 29 16,0 0-31-16,0 0-59 16,-3-15-27-16,1 27 0 15,2 5 13-15,0 5 2 16,0-1-15-16,0-1 11 16,10-4-10-16,9-5 10 15,3-6-11-15,3-5 0 16,1 0 17-16,5-14-17 15,-2-1 0-15,-5 0 0 0,-1 3 6 16,-11-1-6 0,-3 7-1-16,-4 6 1 15,-5 0-5-15,0 0 5 0,0 12-5 16,-5 5 4-16,-9 5 1 16,6 2 17-16,2-5-17 15,1-4 2-15,4-3 23 16,1-1-21-16,0-8-4 15,0 0 4-15,0-3-2 16,12 0-4-16,7 0-17 16,8-6-123-16,-1-5-211 15</inkml:trace>
  <inkml:trace contextRef="#ctx0" brushRef="#br0" timeOffset="279143.539">20380 9399 311 0,'0'0'467'16,"0"0"-362"-16,0 0-91 15,0 0 1-15,0 0-15 16,0 0-12-16,-12-26-82 16,27 11-244-16</inkml:trace>
  <inkml:trace contextRef="#ctx0" brushRef="#br0" timeOffset="279609.9343">20500 9211 563 0,'0'0'134'0,"0"0"-27"16,0 0-38-16,0 0-1 15,0 0-15-15,0 0-18 16,39-20 11-16,-21 20-22 16,-4 5-23-16,-5 7 17 15,-1 4-18-15,-6 4 0 0,-2 2 2 16,0 2 4-16,-15 2-1 15,-6-6-5-15,-2 0 0 16,2-1 4-16,5-5-4 16,2-4 0-16,8-3 0 15,3-2 8-15,1-5-11 16,2 0 3-16,0 3 0 16,0-3 10-16,5 4-10 15,8-2 19-15,2 1-10 16,0 2-3-16,1-2 0 15,-2 4-6-15,0-2 0 16,-1 0 1-16,0 2-1 16,1-2-36-16,2-1-73 0,-2-1-187 15</inkml:trace>
  <inkml:trace contextRef="#ctx0" brushRef="#br0" timeOffset="281342.921">21809 9276 57 0,'0'0'515'0,"0"0"-421"16,0 0-31-16,0 0 5 16,0 0-31-16,0 0 9 15,-17-16-9-15,17 16 9 16,0 0-34-16,0 0 28 16,0 0 2-16,0-3-19 15,0 0-4-15,6 1-15 16,6 1 5-16,3-1 15 15,3 2-23-15,0 0-1 16,-3 0 15-16,4 0-10 16,-4 0 2-16,-2 5-7 0,-5 5 4 15,-3 2-7-15,-5 5 3 16,0 0 0-16,-7 2 3 16,-16 1-1-16,-3-5 2 15,0-1-4-15,3-4 4 16,4-4-10-16,7-1 6 15,4-5 0-15,5 0-4 16,3 0 7-16,0 0-3 16,0 0 0-16,0 0 1 15,0 0-2-15,5 0 1 16,7 0 0-16,1 1-2 16,2 4 6-16,5-1-4 0,0 1 0 15,2 1 0-15,4 0 0 16,-5-1 0-16,1-3-3 15,2 1-21-15,1 0-78 16,4-3-112-16,-1 0-163 16</inkml:trace>
  <inkml:trace contextRef="#ctx0" brushRef="#br0" timeOffset="282832.7582">23840 8836 266 0,'0'0'334'16,"0"0"-269"-16,0 0 15 16,0 0 3-16,0 0 35 15,0 0-22-15,-7-17-52 16,8 14-37-16,14 1 12 15,6-1-10-15,-1 3-9 16,-3 0 4-16,-4 0 0 16,-2 0-8-16,-5 0 4 0,-4 5 0 15,-2 3-6-15,0-1 6 16,0 1 0-16,0-1-1 16,0 0 5-16,0-3-1 15,0 2-3-15,0-2 0 16,0 3-3-16,0-1 4 15,0 0-1-15,9 2 4 16,1 1-2-16,-1-1-1 16,0 0-1-16,-4 3 0 15,-2-1-2-15,-3 2 2 16,0 0 0-16,-8 2 0 16,-12-3 3-16,-2-2-6 0,0 0 0 15,4-5 3-15,2 0 8 16,6 0-8-16,6-4-35 15,0 0-53-15,4 0-120 16,0-2-243-16</inkml:trace>
  <inkml:trace contextRef="#ctx0" brushRef="#br0" timeOffset="284140.3424">23205 7651 486 0,'0'0'209'16,"0"0"-131"-16,0 0-15 15,0 0 38-15,0 0 27 16,0 0-63-16,6-6-29 15,-6 6 22-15,0 0-53 16,0 0 18-16,0 0-15 16,0 0-2-16,-3 0-3 15,-11 0-3-15,-4 4 0 16,2 7-5-16,4 0 5 0,2 1 0 16,1 3-3-16,4-2 9 15,5 1-13-15,0-1 7 16,0-2 0-16,3-3-1 15,11-4 2-15,5-4-1 16,5 0 0-16,1 0 3 16,1 0-10-16,-4-9 4 15,-5 1 3-15,-4-1-9 16,-4 3 12-16,-5 4-3 16,-3 0 0-16,1 2 7 15,-2 0-18-15,0 0 11 16,0 7-4-16,0 10-4 15,0 2 10-15,0 3-2 16,0-1 0-16,0 1 3 16,2-5-6-16,8-3 3 0,2-6-42 15,2-2-1-15,0-6-63 16,2 0-76-16,1-6-133 16</inkml:trace>
  <inkml:trace contextRef="#ctx0" brushRef="#br0" timeOffset="285377.0205">22913 6743 628 0,'0'0'166'0,"0"0"-149"16,0 0 5-16,0 0 29 15,0 0 10-15,0 0 58 16,44 7-71-16,-19-7-21 15,1 0-9-15,-1 0-18 16,4 0 0-16,-4 0-4 16,-1-7-40-16,1-1-33 15,-4-3-118-15,-3 2-80 16,-4-2-245-16</inkml:trace>
  <inkml:trace contextRef="#ctx0" brushRef="#br0" timeOffset="285744.2514">23271 6609 374 0,'0'0'267'0,"0"0"-184"15,0 0 11-15,0 0-6 16,0 0-24-16,0 0-38 16,-51-19 7-16,37 19-28 15,2 2 35-15,2 7-27 16,5-1-12-16,4 1 11 15,1 1-9-15,0 0-2 0,6 1-1 16,7 2 10-16,4-1-2 16,0 1-8-16,2-1 0 15,-2 2 7-15,-3 1-3 16,-2 0-4-16,-5-1 0 16,-4 3 0-16,-3-3 2 15,0 3-2-15,-2 0 0 16,-9 0 2-16,-5-3 1 15,2-1 2-15,-1-4-5 16,5-2 4-16,4-3-7 16,2-4 3-16,4 0-50 15,0 0-95-15,2-16-241 16</inkml:trace>
  <inkml:trace contextRef="#ctx0" brushRef="#br0" timeOffset="291443.4175">24031 4567 305 0,'0'0'112'16,"0"0"-11"-16,0 0-23 16,0 0 71-16,0 0-76 15,0 0 18-15,0 0-23 16,0-5-27-16,0 5 6 15,0 0-44-15,0 0 9 16,0 8-3-16,0 6 1 16,0 5-10-16,0 5 26 15,0 0-22-15,0 0 11 16,0 0-15-16,0-5 0 0,0-2 5 16,3-3-3-1,0-8-2-15,0-2 0 0,2-2-31 16,6-2-67-16,5 0-108 15,3-12-156-15</inkml:trace>
  <inkml:trace contextRef="#ctx0" brushRef="#br0" timeOffset="291833.9808">24210 4627 479 0,'0'0'163'15,"0"0"-109"-15,0 0 19 16,0 0-26-16,0 0 15 0,0 0-2 16,-56 8-45-16,56 0-5 15,0 3-10-15,6 1 0 16,8-2 10-16,3 0-10 16,1-5 0-16,-6-1 4 15,-2 0-2-15,-4-4 3 16,-5 0-5-16,-1 0 0 15,0 0 10-15,0 0-8 16,0 0 6-16,0-6 1 16,0-4-6-16,0 3 7 15,-1 2-10-15,-1 2 0 0,-1 3 12 16,2 0-12 0,-1 0 0-16,-3 0-3 0,3 0 7 15,-1 8-14-15,2 1-3 16,-2-3-53-16,3 3-4 15,0-4-39-15,4 0-66 16,12-5-56-16</inkml:trace>
  <inkml:trace contextRef="#ctx0" brushRef="#br0" timeOffset="292227.2387">24465 4652 515 0,'0'0'174'0,"0"0"-100"0,0 0 0 16,0 0-1-16,0 0-9 15,0 0 17-15,-60-17-49 16,55 17-20-16,2 2-10 16,1 4 3-16,2 0-7 15,0 4 2-15,0-4 0 16,0-3 5-16,5 3 0 15,5-5-5-15,-1-1 4 16,0 0-1-16,1 0 8 16,-2 0-11-16,-1 0 0 15,-1-7 10-15,-3-1-3 16,-1 3-6-16,-2-2 0 16,0 1 3-16,0-3-2 15,-3 3-2-15,-8 0 0 0,1 5-3 16,-2 1 2-16,3 0-1 15,1 4 0-15,5 12-26 16,3 3-65-16,0 0-113 16,0-2-115-16</inkml:trace>
  <inkml:trace contextRef="#ctx0" brushRef="#br0" timeOffset="301942.7624">1125 9864 35 0,'0'0'145'16,"0"0"-62"-16,0 0-29 0,0 0-14 16,0 0 36-16,0 0 6 15,0 0-35-15,-6 0 14 16,6-3-25-16,-1 1 7 15,1 1-5-15,0-1-13 16,0 2 40-16,-2 0-26 16,2 0-20-16,0 0 11 15,-2 0-29-15,2 0-1 16,0 0 0-16,0 0 0 16,0 0-11-16,0 0 11 15,0 0 0-15,0 0-8 16,0 0 8-16,0 0 0 15,0 0 0-15,0 0 9 0,4 0-10 16,-3 3 1 0,2 2 0-16,3-1-6 0,0 0 7 15,1 2-1-15,1-1 0 16,2 0 8-16,4 0-12 16,-4-1 4-16,2-1 0 15,5-1 18-15,-1-1-17 16,-1 1-1-16,6-1 5 15,-4 0 3-15,3 2 6 16,-1-2-14-16,-1 2 0 16,-1 0-4-16,-3-1 4 15,-3 1 0-15,1 2-3 0,-3-2 15 16,-2 1-14-16,-1-2 2 16,-4-2 0-16,1 3-2 15,-2-3 2-15,4 0-41 16,-1-3-32-16,2-14-100 15,0-4-224-15</inkml:trace>
  <inkml:trace contextRef="#ctx0" brushRef="#br0" timeOffset="302325.4344">1341 9706 528 0,'0'0'110'0,"0"0"-105"16,0 0-5-16,0 0 3 15,0 0 1-15,0 0 32 16,-3 5-36-16,20-4 2 16,3 1 79-16,7 0-63 15,0 3-14-15,0 3 0 16,0 3 2-16,-2 4-2 15,1 4-4-15,-4 4 0 16,-7 2 16-16,0 4-15 16,-8-2 1-16,-4 2 38 0,-3 0-29 15,0-3 22-15,-1-1-1 16,-10-1-10-16,-5-4 31 16,5-4-47-16,-2-3 1 15,3-2-3-15,-1-3 3 16,4-3-14-16,5-3 7 15,2-2-126-15,-1 0-88 16</inkml:trace>
  <inkml:trace contextRef="#ctx0" brushRef="#br0" timeOffset="306573.106">11410 8683 483 0,'0'0'83'15,"0"0"-69"-15,0 0 62 16,0 0 16-16,0 0-32 16,0 0 37-16,0 0-76 0,0 0 6 15,0 0 17-15,0 0-27 16,0 0 12-16,0 3-29 16,0 1 0-16,0 2-9 15,0 5 14-15,0 6-5 16,1 2 23-16,1 3-18 15,-1 2 28-15,2 2-32 16,-2 1 1-16,-1 5 26 16,2-3-22-16,-1 5 8 15,2-2-14-15,0-1 11 16,0-3-2-16,0-3-9 16,-1-2 0-16,1-6 5 0,-2-3 1 15,2-3-6-15,-1-5 0 16,0-4 6-16,1-2-5 15,-1 0-1-15,-1 0 0 16,1 0 33-16,-1-7-21 16,3-6 0-16,-1-6-12 15,-2 1 10-15,1-6-4 16,-2-2-6-16,0-1 0 16,0-4-6-16,0-2 6 15,3 2 0-15,0 0 0 16,0 3 1-16,2-1-7 15,1 2 6-15,-1 3 0 16,0 5-6-16,2 2 6 0,-1 2-3 16,-2 3-3-16,1 0 12 15,1 3-6-15,1-1 0 16,5 0 0-16,0 2-8 16,3-2 12-16,-2 3-4 15,4 1 0-15,-4 3 4 16,-2-2-7-16,0 5 3 15,-3 0 0-15,1 0-10 16,0 0 10-16,-3 5 0 16,1 5-9-16,-1 6 15 15,-1 2-15-15,-2 0 9 16,1 2 0-16,-1 2 3 16,-1 0-3-16,1 2 0 15,-3 0-5-15,0 1 19 0,0-1-8 16,0 2-6-16,0-1 0 15,0-1 6-15,0 2-4 16,0-1-2-16,0-2 0 16,0-4 11-16,0-1-11 15,0-1 0-15,0-4 0 16,0-3 3-16,0-3-3 16,0-4 0-16,0-2 0 15,0-1-16-15,0 0 14 16,0-11-51-16,0-7-120 0,0-4-116 15,0 1-372-15</inkml:trace>
  <inkml:trace contextRef="#ctx0" brushRef="#br0" timeOffset="306822.8368">11554 8922 500 0,'0'0'163'0,"0"0"-89"16,0 0 20-16,0 0 18 15,0 0-61-15,0 0-4 16,15-5-38-16,0 5 9 16,3 0-16-16,0 0 9 0,3 0-9 15,-1 0-2 1,0 0-17-16,1 0-63 0,-2 0-121 15,-5-4-242-15</inkml:trace>
  <inkml:trace contextRef="#ctx0" brushRef="#br0" timeOffset="322940.7656">11967 8901 188 0,'0'0'267'0,"0"0"-173"0,0 0-64 16,0 0 40-16,0 0 34 16,0 0-36-16,0 0-14 15,0-8-4-15,0 8-35 16,0 0 34-16,0 0-35 15,0-2-4-15,0 2 15 16,6 0-24-16,6 0 0 16,6 0 2-16,3 0-1 15,2 0 27-15,3 0-27 16,1 0-2-16,1 2 13 16,1 3-11-16,-3 0 6 15,-1-2-8-15,-3 1 3 0,-1-1 6 16,-5-2-9-16,-3-1 0 15,-2 0 8-15,-4 0 8 16,-4 1-5-16,0-1-11 16,-1 0 2-16,-1 0 30 15,-1 0-29-15,0 0 1 16,0 0 7-16,0 0-5 16,0 0-4-16,0-2-2 15,0-8-22-15,0-3 1 16,0-2-90-16,0-2-87 15,0 1-90-15</inkml:trace>
  <inkml:trace contextRef="#ctx0" brushRef="#br0" timeOffset="323376.8596">12203 8748 495 0,'0'0'151'16,"0"0"-87"-16,0 0-59 16,0 0 43-16,0 0 10 15,0 0-13-15,37 0 2 16,-19 0-36-16,2 0 10 16,1 3-6-16,-2 4-7 15,0 3 21-15,-2 2-22 16,-3 2 8-16,-5 0 10 0,2 2-25 15,-7-1 26-15,-1 1-8 16,-1 1-16-16,-2 0 41 16,0 0-42-16,0 0 1 15,0 0 22-15,-5-1-18 16,-9 0 12-16,1-1-18 16,-4 0 9-16,2-3 2 15,-3-2-8-15,4-2-3 16,0-1 5-16,3-4-3 15,3 0 1-15,1-2-3 16,3-1 0-16,4 0-15 16,-2 0 8-16,2 0-41 15,0-10-82-15,5-7-112 0,12-5-304 16</inkml:trace>
  <inkml:trace contextRef="#ctx0" brushRef="#br0" timeOffset="326313.1484">12800 8857 92 0,'0'0'118'0,"0"0"0"0,0 0-57 16,0 0 69-16,0 0-48 16,0 0 6-16,0-26-14 15,0 23-34-15,0 1 3 16,0 1 44-16,0-2-41 15,0 2 6-15,0 1 2 16,0-2-19-16,0 2 10 16,0 0-39-16,0 0 3 15,0 0 3-15,0 0-12 16,0 0 0-16,0 9-1 16,0 7 3-16,0 6 0 15,0 2-2-15,6 3 0 0,-2 0 11 16,3 1-7-1,-2-3-1-15,-2-1-3 0,1-2 7 16,1 0 0-16,-2-5-7 16,-2-2 0-16,4-2-2 15,-4-6 6-15,1-1-4 16,-1-3 0-16,-1-1 5 16,0-2-2-16,2 0-3 15,-2 0 0-15,0-4 22 16,0-10-19-16,0-4-2 15,0-5-1-15,0-3 6 16,0 2-12-16,-3-5 6 16,1 3-5-16,2-2-11 15,0 3 11-15,0 3-2 0,0 2 6 16,0-1 2-16,3 4-7 16,3 2 6-16,3 0 0 15,-1 2-7-15,3 2 7 16,2-1 0-16,0 3-2 15,-1 2 8-15,3 1-12 16,-3 3 6-16,0 3 0 16,1 0-8-16,4 0 8 15,-4 9 0-15,2 3-4 16,-3 5 9-16,-5-1-9 16,1 5 4-16,-4 0 0 15,0 0 0-15,1 2 0 16,-5 0 0-16,0 1-1 0,0-2 7 15,0 3 5-15,-5-1-11 16,-3 0 0-16,-4-1 9 16,-2-3-7-16,2 0-2 15,2-3 1-15,-2-2 7 16,4-4-6-16,1-2-2 16,1-3 0-16,3-4-9 15,3-2 9-15,0 0-38 16,0 0-43-16,10-7-164 15,7-8-232-15</inkml:trace>
  <inkml:trace contextRef="#ctx0" brushRef="#br0" timeOffset="326591.6309">13329 9056 351 0,'0'0'307'15,"0"0"-306"-15,0 0 20 16,0 0 26-16,0 0 35 16,0 0 28-16,0 0-54 15,0 81-15-15,-13-61-9 0,1-3-23 16,-2 3 13-16,1 1-22 15,1-1-10-15,1-4-29 16,2-3-171-16,3-8-265 16</inkml:trace>
  <inkml:trace contextRef="#ctx0" brushRef="#br1" timeOffset="335265.0558">20883 7089 260 0,'0'0'267'16,"0"0"-209"-16,0 0-9 15,0 0 4-15,0 0 14 16,0 0-29-16,0 0-5 16,0-5-12-16,0 5-19 15,0 0 11-15,0 5 0 16,7 6-4-16,-1 4 41 16,0 2-20-16,1 0-29 15,2 0 38-15,0 0-26 16,2 2-8-16,0-2-5 0,1 2 8 15,-1-1 18 1,1-2-25-16,0-3 12 0,-2-2 16 16,2-5-8-16,-1-2-15 15,2-4 7-15,0 0-11 16,4 0 27-16,-4-7-26 16,3-7-3-16,-2-3 19 15,-2-1-17-15,1-3 8 16,-2-1-4-16,1-3 2 15,-3-1-8-15,0-1 0 16,-2 5 0-16,2 1 7 16,-3 3-7-16,-1 3-2 15,-2 2-4-15,1 4-43 16,-1 1-17-16,1 2-135 0,-1 3-123 16</inkml:trace>
  <inkml:trace contextRef="#ctx0" brushRef="#br0" timeOffset="352865.672">13650 8857 561 0,'0'0'52'16,"0"0"-28"-16,0 0 11 16,0 0 41-16,0 0 42 15,0 0-32-15,0 0-33 16,9-49 17-16,-9 49-41 15,0-1 4-15,1 1-3 0,-1 0-30 16,0 0 17-16,0 7-17 16,0 10 2-16,0 9 7 15,0 3-6-15,0 3 3 16,0 3 16-16,0-1-17 16,0-2 16-16,0-6-21 15,0-6 4-15,0-3 11 16,0-6-11-16,0-5-4 15,0-6 0-15,0 0 10 16,0 0-4-16,0 0-2 16,3-14-2-16,0-8 13 15,0-5-15-15,2-7 0 16,-2-4-1-16,0 1-9 0,-2-1 9 16,-1 4-11-1,2 4 4-15,-2 4-4 0,0 5 9 16,1 6 3-16,-1 3-1 15,0 4 6-15,2 4-3 16,-1 0-2-16,2 1 0 16,1 1-6-16,-2 2 6 15,1 0-1-15,1 0 1 16,4 0 0-16,4 2-1 16,-2 4 1-16,1 0 0 15,5 1 8-15,-2-1-8 16,3-2 0-16,0 0 1 15,2-1 7-15,2-3-5 16,-3 0-3-16,0 0-16 0,-3 0-20 16,-2 0-81-16,-5 0-168 15,-8 0-175-15</inkml:trace>
  <inkml:trace contextRef="#ctx0" brushRef="#br0" timeOffset="353092.3772">13790 8917 515 0,'0'0'40'15,"0"0"-7"-15,0 0 81 16,0 0 15-16,0 0-7 16,0 0-72-16,49 25 15 0,-31-23-48 15,0-2-4-15,3 0-8 16,1 0-3-16,2 0-1 15,-2 0-1-15,-1 0-77 16,-1-2-114-16,-7-5-226 16</inkml:trace>
  <inkml:trace contextRef="#ctx0" brushRef="#br0" timeOffset="355141.0011">14395 8969 616 0,'0'0'134'0,"0"0"-71"16,0 0-3-16,0 0 0 16,0 0 31-16,0 0-24 15,0-5-43-15,0 5-13 16,-1 0-11-16,-7 12 0 0,0 7 3 15,-4 5-2-15,-2-4 0 16,4-1-1-16,-1-2 14 16,3-7-29-16,3-1 10 15,3-6-66-15,2-3-71 16,0 0-74-16,17-18-283 16</inkml:trace>
  <inkml:trace contextRef="#ctx0" brushRef="#br0" timeOffset="355685.2482">14697 8758 325 0,'0'0'237'0,"0"0"-150"16,0 0-28-16,0 0 37 16,0 0 2-16,0 0-16 15,1-14-27-15,-4 14-46 16,-12 10 0-16,-4 7 12 16,1 3-12-16,0 0 32 15,6 2-32-15,3-2-1 16,4 1 3-16,3-1-11 15,2-1 1-15,0-2-2 0,10-5 11 16,7-2-7-16,4-5-2 16,1-1-1-16,2-4 8 15,0 0-4-15,-2 0 0 16,-1 0-4-16,-5 0 0 16,1 0 0-16,-7 0 0 15,-1 0 0-15,0 0 1 16,-1 0-1-16,-1 0 1 15,1 0-1-15,-1 0 5 16,2 3-12-16,-2 6 7 16,0 1 0-16,0 4 1 15,-4 1 0-15,-2 4-1 16,-1 1 0-16,0-1 3 16,-13 0 0-16,-4-2-3 15,1-4 2-15,1-3-5 0,0-1-27 16,9-7-102-16,5-2-210 15</inkml:trace>
  <inkml:trace contextRef="#ctx0" brushRef="#br0" timeOffset="385925.3021">11441 9956 66 0,'0'0'18'0,"0"0"-10"15,0 0 3-15,0 0 66 16,0 0 3-16,0 0-15 0,0 0 6 15,0 0 9-15,0 0-21 16,14-56-14-16,-14 51-5 16,0 2 21-16,0 0-20 15,0 2-15-15,0 1-17 16,0-2 3-16,0 2-18 16,0 0 6-16,-1 0-68 15,-2 0-30-15,3-3-103 16,0-2-67-16</inkml:trace>
  <inkml:trace contextRef="#ctx0" brushRef="#br0" timeOffset="386915.4976">11494 9767 188 0,'0'0'158'0,"0"0"-69"16,0 0-6-16,0 0 27 15,0 0-21-15,0 0-1 16,0-24-32-16,0 24-26 16,0 0 12-16,0 0-40 15,0 17-2-15,0 3 36 16,0 6 2-16,0 4 10 15,0 2-33-15,0 0 1 16,0 2 25-16,0-3-25 16,0 1-6-16,0-5 6 15,0-4-15-15,0-5 19 0,3-4-20 16,-3-7 0 0,2-1-2-16,0-5 5 0,-2-1-3 15,1 0 9-15,1 0-4 16,-1-12 12-16,2-9-17 15,-2-3 5-15,-1-5-6 16,0 2 1-16,0-3-6 16,0-1 3-16,-4 1-3 15,0 0-3-15,0 3 8 16,2 1 1-16,2 5-8 16,0 2 8-16,0 0 0 15,0 3-5-15,0 0 9 16,4 2-11-16,8 0 7 0,-2 1 0 15,2 2-13-15,5-1 20 16,-2 4-7-16,1 0 0 16,-2 2-3-16,3 3-3 15,-4 1 6-15,1 2 0 16,-3 0-7-16,-4 12 7 16,-1 6-1-16,-5 5-3 15,-1 4 8-15,0 0-2 16,-7 2-2-16,-5-4 0 15,3-4 1-15,3-5-1 16,1-2 0-16,4-3 0 16,1 0 6-16,0-3-7 15,0 0 1-15,4-4 0 0,7 4 3 16,1-2-3-16,1 0 0 16,-1 2-4-16,2-3 13 15,-5 3-12-15,-3 1 3 16,-5 2 0-16,-1 1-1 15,0 2 8-15,-4 3-2 16,-11-2 5-16,1 2-9 16,-2-5 16-16,5-1-17 15,1-5 0-15,5-1 0 16,2-2 0-16,3-1-12 16,0-2-25-16,0 0-68 15,13-10-92-15,10-7-231 16</inkml:trace>
  <inkml:trace contextRef="#ctx0" brushRef="#br0" timeOffset="387537.1777">12105 9886 469 0,'0'0'193'15,"0"0"-128"-15,0 0 6 16,0 0 8-16,0 0 28 15,0 0-31-15,-2 0-58 16,14 0 30-16,3 0-27 16,3 0-18-16,-2 0 17 15,2-1-20-15,-3-8 1 16,0 1 1-16,-5-1 7 16,-2-3-4-16,-7 1-5 15,-1-1-3-15,0 1-9 16,-7 1-4-16,-10 1 2 0,-2 4-5 15,-2 2-11 1,6 3 28-16,5 0-10 0,4 0 12 16,4 0-10-16,2 0 8 15,0 0-6-15,0 0 8 16,17 0 0-16,2 8 2 16,5-1-2-16,0 0 0 15,-4 3 14-15,-3 0-11 16,-2 1 9-16,-7 2-4 15,-3 3-1-15,-5 1 20 16,0 3-14-16,-6-1-10 16,-10 2 30-16,-2-2-27 0,0-2 4 15,5-4-8 1,1-1 10-16,4-4-16 0,4-3 4 16,4-1-54-16,0-4-69 15,0 0-234-15</inkml:trace>
  <inkml:trace contextRef="#ctx0" brushRef="#br0" timeOffset="390997.1637">12783 9789 318 0,'0'0'226'0,"0"0"-142"16,0 0-4-16,0 0-13 0,0 0 65 15,0 0-26-15,0 0-44 16,-6-49 10-16,6 49-53 16,0 0-3-16,-1 0-3 15,1 0-12-15,-2 0-2 16,-2 6 1-16,2 14 0 15,-2 5 18-15,0 5-18 16,2 3 0-16,0-1 15 16,1-3-9-16,1 0 3 15,0-5-9-15,0-3 5 16,0-4 5-16,0-6-10 16,0-4 0-16,0-5 3 15,0-2 0-15,0 0-3 16,0 0 0-16,3-12 1 15,7-15 13-15,1-4-14 0,-1-3 0 16,-2 1 0-16,-5 0-4 16,0 2-3-16,-2 3 7 15,1 3-7-15,2 3-6 16,2 3 13-16,1 0-5 16,4 3 1-16,2-1-1 15,0-1 0-15,2 1 4 16,2 2 1-16,-2 3 4 15,-3 2-4-15,-2 7 0 16,1 3-10-16,-4 0 10 16,4 3 0-16,0 12-11 15,-1 6 11-15,-1 6 4 0,-1 2-4 16,-3 3 0 0,-1-1 12-16,-1 1-12 0,-1-1 10 15,-2-2-10-15,0-2 0 16,0-3 9-16,0-4-9 15,-9-4 0-15,6-4-3 16,-4-5 3-16,5-3-14 16,-1-4-39-16,-2 0-64 15,-5 0-46-15,-3-8-212 16</inkml:trace>
  <inkml:trace contextRef="#ctx0" brushRef="#br0" timeOffset="391176.49">12847 9922 381 0,'0'0'212'0,"0"0"-135"16,0 0-16-16,0 0 30 16,0 0-2-16,0 0 15 15,53-7-79-15,-27 3-8 16,6-1-4-16,1-3-10 16,7 2-6-16,-6-1-66 15,0 0-101-15,-7 0-64 16,-3 0-307-16</inkml:trace>
  <inkml:trace contextRef="#ctx0" brushRef="#br0" timeOffset="394071.7458">13420 9951 653 0,'0'0'112'16,"0"0"-51"-16,0 0-41 15,0 0 98-15,0 0-9 16,0 0-64-16,0-7-18 16,0 7-27-16,0 0 0 15,0 12-3-15,-4 5 3 16,-4 4 0-16,-1 1 2 16,0-2 6-16,-1-3-7 15,2-1-1-15,4-1-28 0,-1-6 17 16,5-1-123-1,0-3-70-15,0-5-66 0</inkml:trace>
  <inkml:trace contextRef="#ctx0" brushRef="#br0" timeOffset="394767.0129">13596 9832 311 0,'0'0'283'0,"0"0"-174"16,0 0-65-16,0 0 12 15,0 0 4-15,0 0 13 16,0 0-58-16,0 9-8 16,2 2 74-16,2 5-48 15,0 4-6-15,-1-1 2 16,0 2-25-16,0 1 16 16,-3 0-20-16,0 0 0 15,0-2 16-15,2-6-16 16,-1-2 0-16,1-7 3 0,-1-2 3 15,1-3-5-15,0 0-1 16,1 0 0-16,1-11 19 16,0-10-19-16,1-5 0 15,-2-2-2-15,-3-3-2 16,0-2 0-16,0 1-10 16,0 4 13-16,0 1-18 15,0 5 19-15,0 5-1 16,0 5-1-16,0 1 4 15,0 5 0-15,0 3-2 16,0-1 0-16,0 4 0 16,0 0 0-16,0 0 0 15,0 0-2-15,0 0 7 0,0 0-13 16,3 0 8-16,6 7 0 16,2-1 17-16,2 2-14 15,0-5 2-15,0 3 9 16,1-3-13-16,-2 0 7 15,-2-1-8-15,-1 1 0 16,1 0 3-16,-2 0-3 16,0 0-26-16,-1 2-30 15,-1 3-98-15,-2-1 2 16,-2 2-17-16,-2 0-72 16,0 2-67-16</inkml:trace>
  <inkml:trace contextRef="#ctx0" brushRef="#br0" timeOffset="395016.0535">13706 9960 244 0,'0'0'98'15,"0"0"-25"-15,0 0 80 16,0 0-35-16,0 0 10 16,0 0-52-16,27 2 8 15,-16-2-24-15,5 0-34 16,-4 0 11-16,3 0-22 15,0 0-4-15,-2 0 8 16,1 0-19-16,-1-2 0 16,1 0-2-16,-1 0-6 0,-1-1-10 15,-5 3-68-15,-1 0-80 16,-4 0 4-16,-2 0-141 16</inkml:trace>
  <inkml:trace contextRef="#ctx0" brushRef="#br0" timeOffset="395246.8138">13766 10065 67 0,'0'0'184'0,"0"0"-77"16,0 0 63-16,0 0-50 16,0 0 30-16,0 0-37 15,8 17-18-15,2-15-27 16,3-2-24-16,4 0-24 0,1 0 25 15,4 0-45-15,-1-3 6 16,1-2-13-16,-2 0 7 16,-4-1-27-16,1-2-107 15,-4 2-147-15,-3-2-374 16</inkml:trace>
  <inkml:trace contextRef="#ctx0" brushRef="#br0" timeOffset="398081.6613">11527 10886 275 0,'0'0'157'16,"0"0"-41"-16,0 0-41 15,0 0 21-15,0 0 3 0,0 0-17 16,8-50 9-16,-3 41-48 15,-2 4-7-15,-3 2 30 16,2 3-50-16,-2-2 8 16,0 2-18-16,0 0 11 15,0 0-19-15,-3 2 2 16,-10 12 0-16,-2 2 15 16,-5 3-11-16,2 4-4 15,-3 0 0-15,4 2 9 16,4-2-2-16,2 4-7 15,5-4 0-15,3 0 4 16,3-2-4-16,0-3 0 16,12-2 0-16,3 1 14 0,4-5-16 15,1 0 2-15,3-4 0 16,3-1 9-16,0-2-8 16,3-3-1-1,-4-2 0-15,-4 0 3 0,0 0-22 16,0-2 10-16,0-9-50 15,4-3-43-15,4-5-184 16,-3-1-338-16</inkml:trace>
  <inkml:trace contextRef="#ctx0" brushRef="#br0" timeOffset="398623.4551">11976 10992 710 0,'0'0'114'16,"0"0"-94"-16,0 0 46 16,0 0 32-16,0 0-55 15,0 0 22-15,44 3 0 16,-15 0-52-16,7 0 17 15,0-1-10-15,-2-2-10 16,-1 0-6-16,0 0 8 16,-6 0-7-16,-7-4-5 15,-8-3 0-15,-7-3-7 0,-5 0 5 16,0-4-7-16,-8 0-3 16,-14 3-33-16,-5 1 34 15,-1 4-17-15,1 0 14 16,5 4 9-16,5-1 6 15,8 3-1-15,6-1 0 16,3 1 1-16,0 0-3 16,0 0 2-16,11 0 0 15,10 0-9-15,1 0 9 16,-1 0 0-16,0 9-1 16,-1 5 6-16,-4 1-8 15,-3 3 3-15,-6 5 0 0,-4-1 2 16,-3 1 1-16,0 1-3 15,-7-1 1-15,-8-1 10 16,0-2-5-16,2-2-6 16,2-3-10-16,5-7-20 15,6-5-222-15,0-3-230 16</inkml:trace>
  <inkml:trace contextRef="#ctx0" brushRef="#br0" timeOffset="406309.2304">12718 10803 57 0,'0'0'434'0,"0"0"-364"16,0 0 14-16,0 0-5 15,0 0 0-15,0 0 34 16,0 0-52-16,0-35-40 16,0 35 6-16,0 0-23 15,0 7-4-15,10 11 13 16,2 5 9-16,7 4 29 15,-1 1-39-15,2 2-10 16,-1-1 37-16,0-1-31 16,1 0 3-16,-5-3 2 0,1-4-11 15,-4-5 15 1,0-4-17-16,-2-4 0 0,-2-3 9 16,1-2-9-16,-2-3-9 15,4 0-26-15,3-9-69 16,6-10-102-16,2-2-208 15</inkml:trace>
  <inkml:trace contextRef="#ctx0" brushRef="#br0" timeOffset="406744.7624">13189 10893 534 0,'0'0'155'0,"0"0"-103"15,0 0 47-15,0 0-7 16,0 0-33-16,0 0 16 16,-25-11-56-16,21 11 1 15,3 6-20-15,-1 9 0 16,1 4 29-16,1 1-28 16,0-1 4-16,0 1 6 15,8-4-6-15,1-4 8 16,0-3-13-16,4-5 0 15,0-4 8-15,1 0-4 16,3-1-3-16,-2-12 1 16,0-3 8-16,-6-4-2 15,-3 1-8-15,-6-1 0 0,0 1 0 16,0 2 1-16,-6 0-1 16,-8 2 0-16,-3 5 2 15,-1 5-4-15,0 2 2 16,-1 3 0-16,4 0-11 15,2 0 11-15,3 3-11 16,4 5-18-16,5 2-37 16,1 4-37-16,0 1-62 15,5-3-35-15,8-2-202 16</inkml:trace>
  <inkml:trace contextRef="#ctx0" brushRef="#br0" timeOffset="410524.7081">11515 11847 242 0,'0'0'390'16,"0"0"-262"-16,0 0-120 16,0 0 0-16,0 0 0 15,0 0 13-15,0 0 45 16,-30 64 8-16,21-28-36 16,-2 7 46-16,1 1-50 0,1 0-21 15,1-2 34 1,3-7-40-16,2-6 13 0,3-9-20 15,0-6 6-15,0-5 10 16,0-6-16-16,0-3 0 16,0 0 12-16,5 0-9 15,2-16 4-15,2-8-5 16,0-6 14-16,-4-1-21 16,-1-4 5-16,1 0 0 15,0 1 0-15,1-1 0 16,0 7 0-16,4 2 0 15,0 6 0-15,2 5-3 16,0 3 3-16,3 4-1 16,-2 4-2-16,2 4-4 0,0 0 7 15,1 0-4-15,-2 12 10 16,-1 4-20-16,1 4 14 16,-4 2 0-16,-4 3-3 15,-3 0 9-15,-3 0-3 16,0 1-3-16,-3 1 5 15,-13-2-8-15,-1-3 3 16,-1-1 0-16,2-4 6 16,2-4-6-16,4-1 0 15,4-6 0-15,2-3-14 16,4-1-13-16,0-2-84 16,8 0-125-16,14-11-88 15</inkml:trace>
  <inkml:trace contextRef="#ctx0" brushRef="#br0" timeOffset="410817.69">12007 11983 587 0,'0'0'273'16,"0"0"-177"-1,0 0-92-15,0 0 80 16,0 0-43-16,0 0-28 0,36 1 8 16,-15-1-18-16,1 0 1 15,-1 0-4-15,-3 0-80 16,-6 5-66-16,-7 3-80 15,-5 5-140-15</inkml:trace>
  <inkml:trace contextRef="#ctx0" brushRef="#br0" timeOffset="410990.6197">12072 12201 397 0,'0'0'129'0,"0"0"-46"16,0 0 56-16,0 0-60 0,0 0-4 15,0 0-23-15,95 8-50 16,-70-8 8-16,1 0-10 16,2-5-76-16,-1-3-84 15,-3-4-315-15</inkml:trace>
  <inkml:trace contextRef="#ctx0" brushRef="#br0" timeOffset="414740.4082">12722 11816 449 0,'0'0'171'0,"0"0"-116"15,0 0-18-15,0 0 49 16,0 0-37-16,0 0 32 16,0-6-59-16,0 6-22 15,0 0 17-15,0 4-17 0,0 12 0 16,0 9 35-16,0 3-5 15,0 3 19-15,0 5-42 16,1-3-7-16,1 1 37 16,1-5-26-16,-1-3-11 15,3-6 3-15,-2-5 2 16,-1-5 3-16,1-4-8 16,-2-3 0-16,-1 0 5 15,0-3-5-15,0 0 0 16,0 0 17-16,0-11 3 15,0-7-9-15,0-4-11 16,0-5 0-16,0-2-13 0,0-2 14 16,0 4-1-16,0-1 0 15,0 6 9-15,-1 2-22 16,-2 2 11-16,3 2 2 16,0 5-11-16,0 2 11 15,0 3 0-15,0 2 4 16,0 2-2-16,0 2-2 15,3 0-4-15,-3 0 4 16,0 0-7-16,1 0 8 16,3 0-1-16,3 0 1 15,0 0 1-15,1 0 22 16,5 0-24-16,2 0 0 16,1 0 34-16,2 0-34 15,1 1 0-15,0-1 4 16,0 1 0-16,0-1-6 0,-2 0 2 15,-2 0 0-15,-5 0-15 16,-4 0-23-16,-3 3-59 16,-3 5-118-16,0 6 10 15,-16 3-73-15</inkml:trace>
  <inkml:trace contextRef="#ctx0" brushRef="#br0" timeOffset="414979.6364">12835 12025 292 0,'0'0'114'16,"0"0"14"-16,0 0 12 0,0 0-11 15,0 0-16-15,0 0-56 16,35 1 21-16,-19-1-75 16,-2 0 1-16,3 0 16 15,0-4-15-15,-4 4-9 16,1-3 4-16,-1 3-53 15,-2 0 8-15,-5 0-75 16,2 0 4-16,-6 9-32 16,-2 2-46-16,0-2-43 15</inkml:trace>
  <inkml:trace contextRef="#ctx0" brushRef="#br0" timeOffset="415190.4898">12891 12162 97 0,'0'0'139'0,"0"0"-42"15,0 0-41-15,0 0 40 16,0 0 22-16,0 0-24 16,-11 39-5-16,15-36 2 15,7 0-19-15,1-1 7 16,0-2-63-16,4 0 8 16,0 0-2-16,4 0-19 15,5-5-3-15,-2-2-11 16,-1-1-98-16,-1-2-116 15,-6-1-467-15</inkml:trace>
  <inkml:trace contextRef="#ctx0" brushRef="#br0" timeOffset="419196.3419">11344 12736 320 0,'0'0'148'0,"0"0"-61"16,0 0-4-16,0 0 40 15,0 0-37-15,0 0 36 16,0 0-74-16,-2-10 5 16,1 10-53-16,1 0 10 15,-2 0 1-15,1 3-11 0,1 17-4 16,0 6 4-16,0 7 1 15,0 4 38-15,0 1-38 16,0 1 4-16,1-5 14 16,4-1-18-16,2-8-1 15,-1-5 0-15,-3-8 7 16,0-3-3-16,-3-5-4 16,0-2 3-16,2-2 8 15,4 0-1-15,-2-11 12 16,2-13-22-16,0 0 10 15,-5-5-9-15,-1 1-1 16,0 1 0-16,0 0 1 0,0 0-1 16,-5 5 0-1,2 2-6-15,0 6 14 0,1 3-10 16,1 4 2-16,1 4 0 16,0 0 6-16,0 3-6 15,0 0-3-15,0 0-5 16,0 0 16-16,0 0-23 15,0 0 15-15,0 0 0 16,7 0-1-16,9 0 3 16,0 0-2-16,1 0 3 15,2 0 2-15,-3 0 2 16,1 0-7-16,-4 0 0 16,0 0-1-16,-6-1 1 15,1 1-22-15,-2 0-35 16,-5 0-79-16,-1 7-70 0,0 7-28 15,-10 4-105-15</inkml:trace>
  <inkml:trace contextRef="#ctx0" brushRef="#br0" timeOffset="419376.8865">11439 12939 63 0,'0'0'257'0,"0"0"-195"15,0 0 34-15,0 0 42 16,0 0 33-16,0 0-101 15,13 0-47-15,0-6 12 16,4 0-35-16,0 1 0 16,-1 1 0-16,-2 4-70 0,-3 0-42 15,-9 0-121-15,-2 7-198 16</inkml:trace>
  <inkml:trace contextRef="#ctx0" brushRef="#br0" timeOffset="419546.7538">11420 13072 304 0,'0'0'36'0,"0"0"104"16,0 0-39-16,0 0 43 15,0 0-74-15,0 0-20 16,89 0-11-16,-68 0-34 16,-1-4 0-16,2 3-10 15,-3-1-73-15,1-2-91 0,0-2-203 16</inkml:trace>
  <inkml:trace contextRef="#ctx0" brushRef="#br0" timeOffset="420058.558">11972 12922 716 0,'0'0'112'0,"0"0"-81"0,0 0-12 16,0 0 61-16,0 0-16 16,0 0-39-16,49 0 25 15,-21 0-44-15,-1-2-3 16,-1-5 13-16,-4 2-15 15,-7-3-1-15,-6 1 0 16,-6 2 7-16,-3-3-4 16,0 2-3-16,-11-1-33 15,-5 2 7-15,-3 2-19 16,2 2 33-16,8 1 11 16,6 0 2-16,3-1-10 15,0 1 9-15,0 0-26 16,5 0 25-16,14 0-5 0,3 0 6 15,0 0 0-15,1 5 4 16,-2 7-5-16,-6 0 1 16,-2 3 0-16,-5 2 1 15,-4 4 7-15,-4-1-8 16,0 4 5-16,0-3 9 16,-10 4-5-16,-1-3-9 15,1-1-7-15,4-3-35 16,3-7-224-16,3-4-431 15</inkml:trace>
  <inkml:trace contextRef="#ctx0" brushRef="#br0" timeOffset="423890.9884">12843 12772 296 0,'0'0'209'0,"0"0"-100"16,0 0-39-16,0 0 9 15,0 0-21-15,0 0 99 16,-13-50-123-16,11 44 18 16,-1 2-3-16,0 1-36 15,1-2 31-15,-1 3-37 16,0 1-6-16,-1-2 19 15,-2 3-19-15,0-1-1 16,-2 1 0-16,-2 0 7 16,0 0-9-16,-1 0 2 15,-2 0 0-15,-1 4-5 16,-2 7 8-16,-2-1-3 16,2 4 3-16,1 1 3 0,0 2-12 15,3-2 0 1,6 2 6-16,-1 1 3 0,1-1-3 15,4 3 0-15,1-1-5 16,1-2 10-16,0 2-8 16,0-1 3-16,0 1 0 15,7-1-3-15,8 0 3 16,-3-1 0-16,4-1 1 16,-1-3 5-16,1 1-2 15,0-3-4-15,-1-3 0 16,-1 2-7-16,1-6 11 15,-4 4-4-15,3-3 0 0,-4-1 3 16,0-1-2 0,0 0-1-16,-1-1 0 0,2-2-13 15,-1 0-24-15,1 0-55 16,-2 0-115-16,-3 0-205 16</inkml:trace>
  <inkml:trace contextRef="#ctx0" brushRef="#br0" timeOffset="432052.8782">11256 13718 187 0,'0'0'289'15,"0"0"-249"-15,0 0-40 16,0 0 46-16,0 0 74 16,0 0-48-16,0 0-32 15,0 0-31-15,0 3 21 0,0 0-23 16,0 6 9-16,0 4 6 16,0 5 7-16,1 4 17 15,-1 4-21-15,2 1 0 16,-1 2 28-16,-1-1-47 15,0 0 4-15,0-4 19 16,0-5-28-16,2-4 2 16,0-8-3-16,1-2 10 15,-3-2-9-15,0-3 0 16,0 0-1-16,2 0 36 16,0-10-22-16,-1-7-1 15,1-7-13-15,-2-5 9 16,0-2-29-16,0-1 20 15,0-5-20-15,0 0 18 0,0 5-17 16,0 2 19-16,0 8-3 16,0 2 7-16,0 4-10 15,0 4 6-15,0 2-5 16,0 3 5-16,0 2 0 16,0 2 2-16,0 1-7 15,0 2 15-15,0 0-21 16,1 0 11-16,1 0 0 15,2 0 0-15,4 0-1 16,5 0 1-16,2 0 0 16,3 0 14-16,5 0 1 15,0 0-15-15,-2 0 0 0,0 0 4 16,-5 0-4 0,-1 0-2-16,-6 0 2 0,-3 0-76 15,-3 0-82-15,-3 0-99 16,0 5-82-16</inkml:trace>
  <inkml:trace contextRef="#ctx0" brushRef="#br0" timeOffset="432263.831">11353 13805 93 0,'0'0'94'15,"0"0"49"-15,0 0-54 16,0 0 12-16,0 0 20 15,0 0 0-15,38 24-55 0,-24-23-14 16,2-1 6-16,2 0-4 16,3 0-51-16,1-3 6 15,0-4-18-15,1 0-33 16,-4-1-106-16,-3 2-148 16</inkml:trace>
  <inkml:trace contextRef="#ctx0" brushRef="#br0" timeOffset="433740.2669">11949 13883 454 0,'0'0'313'15,"0"0"-269"-15,0 0-43 16,0 0 24-16,0 0 49 16,0 0-13-16,13 0-38 15,12 0-23-15,5 0 62 16,0 0-53-16,4 0-3 15,-4 0 15-15,-4-3-18 16,-2-3 10-16,-5-2-13 16,-7 0 8-16,-4 0 1 0,-5-3-9 15,-3-1 0-15,0-3-5 16,-1-1 0-16,-15-1-5 16,0 0-2-16,0 3-3 15,1 1 4-15,7 5 7 16,4 2 4-16,2 3-4 15,2 3 4-15,0 0-8 16,0 0-10-16,14 0 10 16,5 3-3-16,3 5 11 15,0 4 0-15,-3 2-7 16,-2 2 7-16,-3 2 0 16,-5 1-1-16,-2-2 2 15,-5-1-11-15,-2 1 10 16,0-3 0-16,0 0 3 15,-6 0 5-15,-4-5-3 0,-1-1-5 16,3-3 4 0,3-1-16-16,3-4-52 0,2 0-178 15,0-2-446-15</inkml:trace>
  <inkml:trace contextRef="#ctx0" brushRef="#br0" timeOffset="434415.1031">12670 13740 478 0,'0'0'185'15,"0"0"-185"-15,0 0 0 16,0 0 14-16,0 0 19 15,0 0 52-15,34 85-34 16,-25-66-27-16,1 3 25 16,-1-5-22-16,-1 0 19 15,-2-1-44-15,1-3 14 16,-2-1-1-16,-1-7-15 16,4-1-21-16,6-4-55 15,2 0-133-15,6-7-279 16</inkml:trace>
  <inkml:trace contextRef="#ctx0" brushRef="#br0" timeOffset="434767.5078">12934 13748 360 0,'0'0'285'15,"0"0"-228"-15,0 0-9 16,0 0 31-16,0 0 45 15,0 0-85-15,-50 26-21 16,50-9 14-16,0 4-21 16,0 0 19-16,5-3-25 15,6-1 7-15,0-2-3 0,-1-7-9 16,4-3 0-16,-2-1 5 16,0-4-5-16,3 0 0 15,-1 0 0-15,-1-11 6 16,-4-2-9-16,-2 0 3 15,-4 0 0-15,-3-1-6 16,0 0 6-16,0 4-5 16,-9 0 1-16,-4 1-25 15,-4 5 26-15,-2 4-76 16,1 0-51-16,-3 0-46 16,2 7-259-16</inkml:trace>
  <inkml:trace contextRef="#ctx0" brushRef="#br0" timeOffset="436747.6509">11420 14618 72 0,'0'0'345'0,"0"0"-260"16,0 0-20-16,0 0 64 15,0 0-71-15,0 0 15 16,0 0-3-16,-59-31-30 16,40 31-26-16,0 0 30 15,1 11-38-15,2 0 50 16,4 3-49-16,4 1-5 15,1 1 21-15,5 1-23 16,2-1 0-16,0-2-9 16,4 0 20-16,10-2-7 0,8 0-4 15,1-2 0-15,2-5 4 16,-1 1-3-16,-5-5 6 16,-5 1-7-16,-2-2 8 15,-5 0-10-15,-1 0 2 16,-1 0 0-16,4 0 8 15,1-5-8-15,-1-2-4 16,6-1 2-16,-3 2 4 16,2-1-6-16,0 4 4 15,0 3 0-15,-1 0-6 16,-5 0 6-16,-1 0 0 16,-4 12-1-16,-1 3 8 15,-2 4-11-15,0 1 4 16,0-2 0-16,0 0 3 15,-8-1-3-15,1-2 0 0,2-6-6 16,0-2 18-16,4-2-26 16,1-4-28-16,0-1-163 15,15 0-15-15,7-14-417 16</inkml:trace>
  <inkml:trace contextRef="#ctx0" brushRef="#br0" timeOffset="437363.4419">11969 14730 389 0,'0'0'174'16,"0"0"-123"-16,0 0 68 15,0 0-4-15,0 0 6 16,0 0-37-16,-3 0-61 16,4 0 18-16,13 0-33 15,8 0-3-15,3-1 21 16,-2-3-20-16,1-1-4 0,-4-2 0 15,-3 2 3 1,-4-1 9-16,-2-1-14 0,-5 1 0 16,-2 1 9-16,-4-4-5 15,0 1-4-15,0-1 0 16,-12-2 0-16,-4 1-12 16,-4 1 3-16,4-1 9 15,3 4-8-15,5 1 12 16,5-1-4-16,2 6 0 15,1 0 5-15,0-2-8 16,0 2 3-16,0 0-7 16,10 0 1-16,8 0 6 0,-1 5-2 15,-1 7 0-15,0 2 4 16,-2 3-7-16,-2 0 5 16,-6 3 0-16,-2-2 0 15,-2 0 0-15,-2 2 0 16,0 0-2-16,0-2 7 15,-5-1-1-15,-2 0-4 16,-2-3 0-16,0-3-8 16,4 1-13-16,1-7-183 15,2-5-263-15</inkml:trace>
  <inkml:trace contextRef="#ctx0" brushRef="#br0" timeOffset="441285.0885">12598 14623 276 0,'0'0'323'0,"0"0"-199"15,0 0-122-15,0 0 10 16,0 0 68-16,0 0-9 16,0 0-1-16,-43-40-45 15,37 40-17-15,1 0 29 16,-5 4-28-16,0 10-5 16,-1 3 20-16,1 5-18 15,2 2 27-15,2 1-33 16,3-1 0-16,3 0 42 15,0-3-40-15,0-3-2 0,11-4 1 16,6-4 10 0,3-3 12-16,5-6-19 0,5-1-4 15,2 0 24-15,-1-4-24 16,-6-6-2-16,-3 3-14 16,-5 0-74-16,-7 1-105 15,-6 3-208-15</inkml:trace>
  <inkml:trace contextRef="#ctx0" brushRef="#br0" timeOffset="441511.9026">12892 14793 590 0,'0'0'133'0,"0"0"-115"16,0 0-6-16,0 0 30 15,0 0 57-15,-25 77-35 16,14-53-19-16,1-2-45 16,-2-2 2-16,3-6-2 15,6-3 0-15,3-5-62 16,0-6-116-16,7 0-145 16</inkml:trace>
  <inkml:trace contextRef="#ctx0" brushRef="#br0" timeOffset="442214.8063">13204 14573 397 0,'0'0'198'0,"0"0"-71"15,0 0-105-15,0 0 12 16,0 0 28-16,0 0 28 15,-12 31-12-15,12-7-41 16,0-2 4-16,0-1-5 16,0-1-14-16,0-3 3 15,0-2 2-15,0-4-24 16,0-4 14-16,0-4-17 16,0-1 0-16,0-2 8 15,0 0-4-15,3 0-4 16,-2-5 11-16,1-9-10 15,-2-5 1-15,0-5-2 0,0-1-9 16,0 2-2-16,0-1 4 16,0 3 3-16,0 3 0 15,-3 4 8-15,3 5-6 16,0 2 2-16,0 3 0 16,0-1-1-16,0 3 1 15,0-1 0-15,4 0-1 16,5 3 4-16,0 0-5 15,2 0 2-15,-1 0 0 16,2 0 12-16,2 0-11 16,2 0 2-16,-1 0 2 15,1 0 2-15,-1 0-4 0,-2 3-3 16,0-3 0 0,-3 3 0-16,-3-2 0 0,1 0-2 15,-3 1-8-15,-1 2-46 16,-3 1-28-16,-1 5-90 15,0 3 11-15,0 1-17 16,-12 2-102-16,-3 1 23 16</inkml:trace>
  <inkml:trace contextRef="#ctx0" brushRef="#br0" timeOffset="442418.4882">13302 14659 11 0,'0'0'102'0,"0"0"59"16,0 0-118-16,0 0 17 15,0 0 55-15,0 0-5 16,-6 11 38-16,18-11-67 0,2 0-10 15,-1 0 10-15,-3 0-48 16,0 0-7-16,-2 0-9 16,1 0-14-16,0 0 7 15,1 0-10-15,1 0-11 16,-1 0 7-16,-1 4-72 16,-4 1-55-16,-5 4 10 15,0 2-50-15,0 1-57 16</inkml:trace>
  <inkml:trace contextRef="#ctx0" brushRef="#br0" timeOffset="442613.9432">13302 14841 39 0,'0'0'161'16,"0"0"-52"-16,0 0-27 0,0 0 52 16,0 0-20-16,0 0-6 15,15 31-15-15,-6-28-6 16,4-3-34-16,0 0 4 15,3 0-51-15,-2 0 8 16,3 0-14-16,-4 0-1 16,4 0-13-16,-3-3-171 15,-4 0-167-15</inkml:trace>
  <inkml:trace contextRef="#ctx0" brushRef="#br0" timeOffset="451267.2062">5082 10578 260 0,'0'0'78'0,"0"0"-1"16,0 0-58-16,0 0 17 15,0 0 22-15,0 0-18 16,0 0 30-16,0 0-64 16,-6 0-6-16,6 0 11 15,0 0-3-15,0 1-2 0,3 0-6 16,11 4 0-16,8 0 8 16,3 1-8-16,5-2 0 15,3-2 16-15,1-2-13 16,4 0 3-16,-4 0-6 15,6 0 0-15,-6-2 14 16,-1-5-14-16,-3-4 0 16,-4 2 1-16,-4-1 0 15,-6 2-1-15,-5 2-15 16,-3 0-82-16,-5 2 11 16,-3-3-170-16</inkml:trace>
  <inkml:trace contextRef="#ctx0" brushRef="#br0" timeOffset="451566.9697">5327 10558 94 0,'0'0'111'0,"0"0"-11"16,0 0-40-16,0 0 1 15,0 0 62-15,0 0-93 16,-6 7-13-16,6-4-12 16,0 1 4-16,12 2-1 0,5-2-8 15,6 3 0-15,1-4 23 16,7-3-9-16,4 0-12 16,-4 0 1-16,7 0 2 15,-3 0 0-15,-2-3-5 16,1-4-38-16,-3 4 19 15,-2-4-198-15</inkml:trace>
  <inkml:trace contextRef="#ctx0" brushRef="#br0" timeOffset="454950.8907">6762 10467 185 0,'0'0'116'0,"0"0"-81"15,0 0-8-15,0 0-22 16,0 0-3-16,0 0 4 16,0 0-1-16,10 6 34 15,-5-3-22-15,2-1 11 16,4 1 29-16,0 0-51 15,3-1 26-15,2 1-5 16,4-2-26-16,1 1 35 16,2-2-36-16,-3 1 1 15,1-1 1-15,-4 2 0 16,-3 0-2-16,2-1 0 16,-4-1 2-16,-1 0 1 15,-4 0-3-15,1 0 0 0,-2 0-12 16,-2 0 7-16,-1 4-40 15,0-2-78-15,-3-2-79 16</inkml:trace>
  <inkml:trace contextRef="#ctx0" brushRef="#br0" timeOffset="456300.5158">6435 11754 208 0,'0'0'136'16,"0"0"-111"-16,0 0 9 15,0 0 6-15,0 0 49 16,0 0-47-16,-1 1-26 16,1-1-13-16,0 0 0 15,5 2-3-15,2-1 10 16,2 1-3-16,1-1-6 16,5 1 10-16,0-1 8 15,1-1 47-15,5 0-58 16,-3 0 3-16,4 0 29 15,0 0-37-15,0 0 6 0,1 0-9 16,3 0 3-16,-4 0 6 16,3-4-9-16,-4-2 0 15,-3 3-2-15,-3-2 6 16,-5 1-6-16,-2 1 2 16,-5 1-30-16,-3 1 5 15,0-1-72-15,0 0-71 16,-6 0-210-16</inkml:trace>
  <inkml:trace contextRef="#ctx0" brushRef="#br0" timeOffset="456712.4657">6384 11821 14 0,'0'0'300'0,"0"0"-249"15,0 0-38-15,0 0 35 16,0 0 24-16,0 0-25 0,-1 1-17 15,1 0-30 1,6 1 59-16,7-1-23 0,5 1-6 16,1-1 12-16,1-1-35 15,2 0 5-15,2 0-11 16,-4 0 12-16,3 0-7 16,-2 0-6-16,-4 0 0 15,-1-1 2-15,-4-1-2 16,-2 1 0-16,-2 1-10 15,1 0-37-15,-4 0-21 16,5-3-109-16,-7-1-175 16</inkml:trace>
  <inkml:trace contextRef="#ctx0" brushRef="#br0" timeOffset="460191.8554">7500 526 505 0,'0'0'74'15,"0"0"-3"-15,0 0 15 16,0 0-43-16,0 0 40 16,0 0 11-16,0 0-48 15,0 0-7-15,-15-33-18 16,15 33-15-16,0 0-5 16,-3 0-1-16,0 8 0 15,0 8-3-15,-3 6 12 16,-1 4-9-16,-1 7 10 15,4 4-1-15,-1 6 0 16,1 3-3-16,2 1 1 0,2 1 14 16,0 0-20-16,0 1-1 15,0-3 10-15,0 4-7 16,0 0 6-16,5 5-9 16,-1 2 0-16,2-1 5 15,0-1-5-15,-1 2 0 16,-1 3 1-16,0 0 2 15,-1 1 3-15,-1-3-6 16,4-5 0-16,-2-5-4 16,1-3 4-16,-2 0 0 15,0-1 0-15,-3-2 2 16,3 1-1-16,-3-2-1 0,0 0 0 16,0-2 0-1,1-1 0-15,1 1 0 0,-2 0-2 16,1 4 4-16,-1-3-2 15,0 2 0-15,0 2 0 16,0-5 4-16,0 2-4 16,0 2 0-16,0-1 4 15,0 3-3-15,0 5 9 16,-3-5-10-16,2 1 0 16,-5-3 4-16,5-9-4 15,-2 2 0-15,-1-7 9 16,3-2-8-16,0-1 12 15,-1-1-13-15,2-3 0 0,0 0 9 16,0-6-9 0,0-4 0-16,0-3 0 15,0-3 4-15,0 1-1 16,0-4-3-16,0-1 0 0,0-1-6 16,2-1 6-16,-1 0-3 15,4 0-4-15,-2-6-16 16,4-21 2-16,-3-13-97 15,-4-19-198-15</inkml:trace>
  <inkml:trace contextRef="#ctx0" brushRef="#br0" timeOffset="463693.9497">7527 551 308 0,'0'0'81'0,"0"0"10"15,0 0-62-15,0 0 76 0,0 0-52 16,0 0 41 0,0-17-75-16,0 17 1 0,0 0 27 15,0 0-46-15,0 0 5 16,0 0 10-16,0 0 2 16,0 0 1-16,0 0-19 15,0 0 0-15,6 0 25 16,9 0-14-16,7 0 0 15,8 3 17-15,7 0-21 16,4 0 9-16,6 0-16 16,1 2 4-16,0-2 1 15,7 5-4-15,1-2-1 0,6 2 5 16,0 0 0 0,4-1-1-16,3 0-4 0,2-2 0 15,2 1-2-15,3-3 2 16,0 0 0-16,1 1 5 15,-1 0-2-15,-6-1 2 16,-5 3-5-16,2 0 0 16,-4 1 1-16,3-3-1 15,-1 2 0-15,-2-5-3 16,-2-1 12-16,-3 0-16 16,-1 0 7-16,-2 0 0 15,-1 0 0-15,-5 0 0 16,2 0 0-16,1 0 0 15,-3 0 2-15,2 0-2 16,1 0-3-16,-2 0 3 0,3 0 1 16,1 0-1-16,-6 0 0 15,2 0 3-15,-3 0-1 16,2-4-1-16,4 4-1 16,2-3 0-16,2 3-2 15,-1-1 2-15,0 1 0 16,-2 0-5-16,1 0 12 15,-2 0-11-15,4 0 4 16,-1 0 0-16,3 0-2 16,-2 0 3-16,-4 0-1 15,0 0 0-15,-1 0 5 16,0 4-6-16,-1 0 1 16,-2 0 0-16,2 1-3 15,-1-1 6-15,1-1-4 0,1 1 2 16,1-3 1-16,0 0 2 15,3-1-4-15,2 2 0 16,0-2-3-16,-3 3 3 16,-3-2-3-16,-7 0 3 15,0-1 0-15,0 0 1 16,1 0-1-16,0 0 0 16,2 2-4-16,-2-1 4 15,0 2 0-15,2 0 3 16,1-1-1-16,-3 0-4 15,-2-2 2-15,2 0 0 16,-1 0 3-16,-6 0-3 16,-7 0 0-16,-9 0-5 0,-10 0 10 15,-9 0-2-15,-1 0-3 16,-3 0 0-16,0 0-3 16,0 0 3-16,0 0 0 15,0 0 4-15,2 0-4 16,-2 0 23-16,1 0 1 15,0 0-21-15,1 0 15 16,0 0-16-16,-2 0-2 16,0 0 10-16,0 0-6 15,0 0-3-15,0 0-1 16,0 0 0-16,0 0-5 16,0 0 5-16,0 0-1 0,0 6-3 15,0 5 8-15,0 1-6 16,0 5 2-16,-6 5 0 15,-2 0 1-15,-3 4 2 16,3 3-3-16,-3 1 15 16,-2 0-15-16,0 2 16 15,-3 2-16-15,-3 0 0 16,2 3 7-16,-3 4-6 16,2 2-1-16,-3 4 0 15,2 1 4-15,3 2-3 16,3-3-1-16,2 4 0 15,3-1-5-15,1-2 6 16,1 1-1-16,0-6 1 0,2-2 6 16,-3-4-11-1,3-1 4-15,-2-2 0 0,-2 0 1 16,0 2-1-16,0-1 0 16,0 0-5-16,-2 0 12 15,3-3-2-15,1 0-5 16,1 0 0-16,1-3-8 15,0 0 15-15,2 0-7 16,-2 0 0-16,-3 0 1 16,3 1-5-16,-1 0 1 15,-3-1 3-15,2 3-5 16,-2-1 5-16,2-2 0 0,1 0 10 16,0-2-10-16,0-1 0 15,2-1-2 1,-1 4 2-16,1 0 1 0,-2 2-1 15,1-2 0-15,0 0-6 16,1-3 15-16,1-1-10 16,1-1 1-16,-1-1 0 15,-2 0-6-15,2-1 6 16,-3-2 0-16,1-1-3 16,-1 0 8-16,-2-2-4 15,3 0-1-15,-1-2 0 16,1 1-1-16,0-2 1 15,2 0 0-15,-1-1 1 16,-3-1 2-16,4 1-4 16,1-1 1-16,-2 2 0 0,0 1-1 15,1 1 1-15,-1-1 0 16,2 2 0-16,-4 0 1 16,4-2 0-16,-5 2-1 15,3 0 0-15,0 2 3 16,0 0-1-16,-1 1-2 15,0 0 0-15,1 0 4 16,-3 1 0-16,3-3-4 16,-2 0 0-16,3-2 15 15,-1 1-15-15,2 0 0 16,1 1-1-16,-3-4 5 16,3 2-5-16,-2 0 1 0,-1-1 0 15,0-1 7-15,0 0-7 16,2-2 0-16,-2 1 0 15,0-2 3-15,0-2-1 16,0-1-2-16,0-4 0 16,0-2-6-16,3 0 6 15,-2-1 0-15,1 1 1 16,-1-2 5-16,2 0-7 16,0 0 1-16,0 1 0 15,-3 2-9-15,0 1 9 16,0-1 0-16,-3 1 0 15,4 1 4-15,-4-2-15 16,-2 1 10-16,0-3 1 0,-5-1-15 16,0 0 15-1,-2 0-5-15,-2-2 1 0,-1-7 8 16,0 0-10-16,-1-1 6 16,1 3 0-16,0 0-7 15,-2 2 12-15,-1 2-5 16,-3 0 0-16,-6 0 3 15,-4 2-2-15,-5 1-1 16,-1-4 0-16,-5 1-8 16,-6 0 6-16,-9-3 2 15,-8 1 1-15,-4-2 8 16,-1-1-17-16,0 3 8 16,6 1 0-16,6-1-7 15,3 5 12-15,3 0-5 0,-1 0 0 16,-1 0 7-16,2 0-15 15,0 0 8-15,-1 0 0 16,-6-3 10-16,-3-1-10 16,-6 1-1-16,2-1 1 15,5 1 1-15,4 1-1 16,5 0-7-16,4 2 7 16,-3-1 5-16,4 1-4 15,0 0-1-15,0 0 0 16,3 0 7-16,-2 0-8 15,0 0 1-15,2 0 0 0,-6 0-3 16,2 0 3 0,-1-3 0-16,0 2 4 0,3-1 0 15,5-1-4-15,1 1-1 16,3-1 1-16,-2-2 0 16,-3 2 0-16,2 0 0 15,-2-3 0-15,2 1 5 16,-1 0-1-16,5 1-4 15,-1-1 0-15,2-3-6 16,-1 2 6-16,0 2 0 16,-3-2 1-16,-2 2 6 15,-3 0-11-15,0 0 4 16,0 1 0-16,-2 2-9 16,0-1 9-16,3 0 0 0,3 1 6 15,5-1 1-15,3 2-7 16,5 0 0-16,-2-2 0 15,1 1 2-15,0-2-2 16,-5 2 0-16,3-1 8 16,3 1-1-16,-1-1-6 15,6 0-1-15,1-1 0 16,3 0-1-16,3-1 1 16,-1 1 0-16,2-1 0 15,-2 1 8-15,-2 1-8 16,1 1 0-16,-3-1 0 15,2 1-4-15,-1 0 4 16,2-2 0-16,1-1 4 16,-2 2-2-16,3-1 2 0,0-1-4 15,3 1 0-15,2 0-4 16,1 2 6-16,3 0-2 16,0-1 10-16,1 2-9 15,4-1 10-15,-1-1-11 16,2 2 0-16,2 0 16 15,1-1-8-15,0-1-6 16,0 1 14-16,0-2-15 16,0 0 15-16,0 2-16 15,0 0 0-15,0 1-1 16,0 0 1-16,-3 0-1 16,3 0-2-16,0 0-2 0,0-3 2 15,0-1-42-15,0-8-27 16,0-3-13-16,0-9-202 15,-7-8-393-15</inkml:trace>
  <inkml:trace contextRef="#ctx0" brushRef="#br0" timeOffset="464848.7556">6866 543 555 0,'0'0'73'0,"0"0"-69"15,0 0-1-15,0 0 26 16,-9 83 25-16,6-57-16 16,3-1 51-16,-1-1-68 15,-1 0 29-15,1-7 4 16,-2-1-28-16,3-6 3 15,0-7-29-15,0 0 3 0,0-3 14 16,0 0-16 0,0 0 52-16,0-14-6 0,0-5-44 15,0-5-4-15,0-5 1 16,0 0 0-16,0-1-4 16,0 0 4-16,0 4 0 15,0 1 1-15,0 3 1 16,7 5-4-16,3 3 1 15,-2 3 1-15,-3 5-1 16,4 1 2-16,-5 5-1 16,3 0 0-16,-1 0-6 15,2 0 5-15,1 4-7 0,1 6 8 16,-1 2 4 0,-1 4 1-16,0 3-5 0,-2 0 16 15,-3 1-9-15,-1 1 7 16,-2-2-14-16,0 1 1 15,0-4-1-15,-6 2 0 16,-7-4-33-16,-1-2-97 16,-2-7-191-16</inkml:trace>
  <inkml:trace contextRef="#ctx0" brushRef="#br0" timeOffset="465007.6297">6866 704 524 0,'0'0'65'0,"0"0"-59"0,0 0-6 15,0 0-43-15,0 0-89 16,0 0-126-16</inkml:trace>
  <inkml:trace contextRef="#ctx0" brushRef="#br0" timeOffset="465756.9202">6753 1013 551 0,'0'0'167'16,"0"0"-104"-16,0 0-15 15,0 0 66-15,0 0-18 16,0 0-19-16,0-12-77 15,0 12 0-15,0 5 0 0,0 11 0 16,0 4 28 0,0 0-28-16,0 2 0 0,0-4 17 15,0-1-13-15,0-5-4 16,0-5 7-16,0-2-3 16,0-2-6-16,0-3 2 15,0 0 0-15,0 0 14 16,0-3-9-16,0-9-5 15,0-5 0-15,0-2 2 16,0 0-3-16,1-1 1 16,2-1 0-16,0 4-4 15,3 2 4-15,1 1 0 16,2 4-2-16,2 1 8 16,-1 4-13-16,1 4 7 0,-4 1-1 15,1 0-16-15,-4 0 15 16,2 5-5-16,-4 7 4 15,-2 2-2-15,0 1 0 16,0 1 1-16,0-2-9 16,-5-2 3-16,2 1 3 15,3-2 7-15,0-3-2 16,0 0-3-16,0-2 1 16,3 1 4-16,8-2 0 15,-2 1-8-15,-2-1 8 16,-4 1 0-16,-3 2-3 15,0 3 3-15,-9 0-2 16,-7 2 2-16,-8-3 0 0,6 1 2 16,3-5-2-1,6 3-17-15,2-4-63 0,7-2-125 16,0-1-157-16</inkml:trace>
  <inkml:trace contextRef="#ctx0" brushRef="#br0" timeOffset="466261.6674">6790 1455 653 0,'0'0'93'0,"0"0"-25"15,0 0-2-15,0 0 28 0,0 0-11 16,0 0-47 0,-61-36-18-16,46 36-3 0,-3 7-5 15,4 5 9-15,0 1-14 16,5 3 1-16,1-3 4 16,3-1-10-16,5 2 0 15,0-5 2-15,0 2 5 16,13-3-6-16,2-3-1 15,4-1 0-15,5-4 14 16,-3 0-14-16,-2 0 0 16,-1 0 0-16,-6 0-7 15,4 0-20-15,-5 5-80 16,-5 0-179-16,-3 6-280 16</inkml:trace>
  <inkml:trace contextRef="#ctx0" brushRef="#br0" timeOffset="467061.1253">6754 1916 538 0,'0'0'108'15,"0"0"7"-15,0 0 32 16,0 0-46-16,0 0-41 0,0 0-39 16,-4 2-15-16,1 13 15 15,-2 5 4-15,1 0-11 16,4 7 28-16,-2-4-40 15,1 0 9-15,1 1 12 16,0-7-21-16,0-5 10 16,0-5-12-16,0-4 0 15,0-3 6-15,0 0-2 16,0 0-4-16,0 0 10 16,-3-11-6-16,0-6-2 15,1-4-2-15,1-2-7 16,1 0-8-16,0-3 8 15,0 4-4-15,0 0 1 0,0 3-9 16,7 2 18 0,7 1-8-16,-2 4 6 0,2 1-9 15,0 4 9-15,-2 3 2 16,0 3 1-16,0 1-2 16,1 0-1-16,-4 1 3 15,2 12 0-15,-3 2-6 16,-3 4 6-16,-4 3 0 15,-1-2 7-15,0 3-4 16,-4-3 18-16,-9 0-17 16,-1 1-1-16,-2-4 28 15,2-2-28-15,1-1 6 16,1-2-9-16,4-5 0 16,1 1 2-16,3-3-2 0,1-2-19 15,0-2 0-15,1 2-68 16,1-1-100-16,1 1-134 15</inkml:trace>
  <inkml:trace contextRef="#ctx0" brushRef="#br0" timeOffset="467884.9471">6732 2413 562 0,'0'0'108'0,"0"0"-36"16,0 0-21-16,0 0 77 15,0 0-10-15,0 0-23 16,-3-41-49-16,3 41-15 16,0 0 26-16,0 0-51 15,0 0-6-15,0 1 0 16,0 15 0-16,0 4 15 15,0 5-7-15,0 2-8 0,0 0 24 16,0-1-19 0,0-3-1-16,0-5 2 0,0-5-5 15,0-8 4-15,0 0-5 16,0-5 0-16,0 0 14 16,0 0-13-16,0-13-1 15,0-8 0-15,0-1-27 16,-5-4 23-16,-2 3-20 15,4 2 0-15,0 2 23 16,3 5-26-16,0-1 19 16,0 5 7-16,0 2-5 15,0-1 0-15,3 2 6 16,3 3 0-16,0 1-7 16,-2 0 11-16,2 1-4 0,0 0 8 15,3 2-7-15,0 0 18 16,0 0-19-16,4 0 0 15,1 0 11-15,-1 0-11 16,-1 0 0-16,0 0-2 16,-3 0 0-16,-1 0-4 15,-1 0-60-15,-4 0-81 16,-3 8-70-16,0 8-55 16</inkml:trace>
  <inkml:trace contextRef="#ctx0" brushRef="#br0" timeOffset="468074.679">6776 2531 302 0,'0'0'100'0,"0"0"58"15,0 0-44-15,0 0-3 16,0 0-69-16,0 0-14 16,91-41-9-16,-77 35-15 15,1 3-8-15,-8 1-24 16,-4 2-62-16,-3 0-32 15,0 7-79-15,0 8 1 16</inkml:trace>
  <inkml:trace contextRef="#ctx0" brushRef="#br0" timeOffset="468192.9535">6830 2648 175 0,'0'15'113'0,"0"-4"-45"16,0-5-21-16,6 1 41 15,5-5-32-15,2 0-50 16,2-2 13-16,3 0-19 15,-5 0-123-15</inkml:trace>
  <inkml:trace contextRef="#ctx0" brushRef="#br0" timeOffset="468951.3757">6720 2884 556 0,'0'0'113'0,"0"0"-30"16,0 0-35-16,0 0 11 16,0 0 19-16,0 0-69 15,0 8 20-15,0 11 24 16,0 1-14-16,0 0-2 16,0 1-21-16,0-4-8 15,0-2 15-15,0-4-16 16,0-3-7-16,0-6 3 15,0-2 2-15,0 0 9 16,0 0-12-16,0-2 5 0,0-12 20 16,0-3-27-16,0-3-4 15,0-1 3-15,0 1-1 16,1 1-5-16,1 2 3 16,-1 3 4-16,2 2-7 15,0 0 7-15,0 5 0 16,2-1-5-16,-1 5 11 15,1 0-14-15,1 0 8 16,-3 0 0-16,3 3-1 16,0-3 1-16,3 3 0 15,4 0 6-15,2 0-6 16,0 0 7-16,1 0-7 16,-1 0 0-16,-2 3-1 15,-2-3 1-15,-2 3-6 0,-4 0-43 16,-1 0-87-16,-4 7-52 15,0 3-28-15,-12 2-137 16</inkml:trace>
  <inkml:trace contextRef="#ctx0" brushRef="#br0" timeOffset="469138.714">6790 2967 3 0,'0'0'312'15,"0"0"-217"-15,0 0 50 16,0 0-13-16,0 0-10 15,0 0 1-15,22 1-46 16,-7-1-19-16,3 0-40 0,0-3-4 16,-4-2-1-16,6 0-12 15,-3 0-2-15,-1 1-95 16,-4 0-148-16,0 1-249 16</inkml:trace>
  <inkml:trace contextRef="#ctx0" brushRef="#br0" timeOffset="469865.8589">6798 3307 719 0,'0'0'99'16,"0"0"-79"-16,0 0-18 15,0 0 10-15,0 0 74 16,0 0-20-16,-90 60-29 16,83-43-22-16,2 0-11 15,5-1 17-15,0-6-21 0,0-1 0 16,0-6 14-16,10 0-11 15,7 0 3-15,2-3 4 16,4 0-8-16,-1 0 3 16,3-6-5-16,-1 3 0 15,-3 0 2-15,-2 1 0 16,-2 2-2-16,-4 0 0 16,-2 0 3-16,-1 0-9 15,-4 8 1-15,-2 4 5 16,-2 3-1-16,-2 3 1 15,0 1 0-15,0 1 3 16,0 0-1-16,-4-1-4 0,1-4-15 16,1 0-90-16,2-8-97 15,0-2-253-15</inkml:trace>
  <inkml:trace contextRef="#ctx0" brushRef="#br0" timeOffset="471741.7957">7477 3127 11 0,'0'0'56'16,"0"0"63"-16,0 0 35 0,0 0 5 16,0 0-10-1,0 0-41-15,5-26-42 0,-5 25 11 16,0 1 2-16,0 0 10 15,0 0-52-15,0 0-9 16,0 0-6-16,0 10-18 16,0 10-4-16,0 2 39 15,0 6-19-15,0 4 13 16,0 2-26-16,0 2 8 16,0 3 10-16,0-2-18 15,0 1 2-15,0-4-5 16,0-5-1-16,0-1 16 15,0-8-15-15,6 0-4 16,-1-2 12-16,-1-6-7 0,3-1-5 16,-2-2 0-1,1-4 1-15,-3-2-4 0,-2 1 1 16,1-1 2-16,-1-3 1 16,1 0 7-16,7 0-8 15,-3 0 0-15,4 0 3 16,3 0-7-16,3 0 3 15,4 0 1-15,4 0-5 16,0 0 5-16,6-3 0 16,1-1 0-16,6 0 0 15,2 1-7-15,-1-2 6 0,6 0 1 16,-2 3-10 0,2-4 12-16,2 3-4 0,3 1-2 15,-1-3 4-15,4 1-13 16,-3 1 6-16,2 2 7 15,1 1 5-15,1 0-3 16,-1 0-2-16,6 0 0 16,-2 0 0-16,1 0 0 15,1 0 0-15,-3 3 0 16,3-2-3-16,2-1 9 16,-1 2-7-16,10-2 1 15,-6 0 0-15,3 2-8 16,-5 1 1-16,0 0 7 15,0 0 0-15,-1 0 4 0,1-1-4 16,-3 0 0-16,0 2 0 16,-2-1-3-16,0-1 3 15,-4 1 0-15,2-1 3 16,-2-1 3-16,-1-1-7 16,0 1 1-16,-2 2 0 15,-1 1-7-15,-1 2 7 16,1-2 0-16,4 2 7 15,2 1-1-15,-2-1-8 16,-4 1 2-16,3-1 0 16,-6-2-10-16,-2-1 9 15,1-3 1-15,2 4 1 16,-2-1 2-16,-1-2-4 0,-4 1 1 16,-4-1 0-1,-1 2 0-15,-5-3 0 0,-2 3 0 16,0-1 0-16,1-2 3 15,-2 0-3-15,4 0 0 16,-1 2 1-16,-3-2-1 16,6 0 0-16,-2 1 0 15,-3-1-5-15,2 2 9 16,-2 0-5-16,-2 1 1 16,-1 0 0-16,-2 1-4 15,1 1 4-15,-1-3 0 16,0 2 6-16,2 1-6 0,0-4 0 15,1 0-2 1,1-1 7-16,0 1-6 0,0 2 1 16,-3-3 0-16,-3 3-9 15,0-3 18-15,2 0-9 16,-4 1 0-16,-2-1 1 16,-2 1-8-16,2-1 7 15,-4 0 0-15,-1 0-4 16,2 0 4-16,-3 0 0 15,-2 0-2-15,3 0 6 16,-3 0-5-16,3 0 1 16,-1 0 0-16,0 0-5 15,0 0 9-15,0-1-4 16,0-3 0-16,0 0 2 16,1 2-1-16,1 0-1 0,-3-2 0 15,0 2-3-15,0 1 3 16,-3 0 0-16,0 0-2 15,1-1 9-15,-2-1-10 16,-1 0 3-16,1-2 0 16,1-2-1-16,-1-2 3 15,-2 0-2-15,0-3 0 16,-2-2 2-16,1-5-5 16,-2-2 3-16,0-3 0 15,0-1-3-15,0-1 3 16,0 2 0-16,-7 4-3 15,0 1 2-15,1 4-3 16,-3-1-23-16,-3 1-13 0,0-1 13 16,0 1-69-16,-6-2-89 15,-4-5-122-15</inkml:trace>
  <inkml:trace contextRef="#ctx0" brushRef="#br0" timeOffset="473631.2562">7457 1006 60 0,'0'0'143'0,"0"0"-47"16,0 0-38-16,0 0 28 15,0 0 31-15,0 0-32 16,0 2-4-16,-2-2 9 16,2 0-36-16,0 0 7 15,0 0-30-15,0 1-29 16,0-1 25-16,0 0-27 0,0 1 0 15,0 2-1-15,0-1 9 16,12 1-5-16,8 1-3 16,2-1 0-16,6-2 15 15,2 3-10-15,3 0-5 16,0 2 0-16,1-1 3 16,6 1 3-16,2-1-6 15,3 0 0-15,4-1 7 16,6-1-6-16,8 0-1 15,2-1 1-15,7 1 3 16,2-1-7-16,0 1 3 16,-1 0 0-16,-6 1 1 15,-3 1 0-15,-1 1-1 16,-4 0 2-16,-1 3 4 16,2-4-3-16,1-1-3 0,2 2 0 15,4-1-1-15,-3 1 2 16,1 2-1-16,-3-2 0 15,-1 0 2-15,1 4-10 16,-1-3 8-16,4 3 0 16,-2-3-2-16,-6 0 7 15,1-2-5-15,-2-1 0 16,1 0 2-16,1 0-1 16,0-3-1-16,2-1 0 15,3 2 1-15,-2-2-1 16,1 3 0-16,0-1-1 15,-1 2 8-15,2-1-9 0,4-1 2 16,-4 2 0-16,2-4-7 16,-6 2 7-16,-2 1 0 15,-2-3-4-15,-1 3 9 16,-2-1-3-16,-4-1-2 16,0 1 0-16,-5 1 0 15,-1-1 0-15,1 1 0 16,-1 0 0-16,2 1 4 15,0-2-7-15,2 0 3 16,0-1 0-16,-1-1 2 16,-2 2-2-16,-3-2 0 15,-2 0-1-15,-2 0 6 16,-2 0-5-16,-1 0 0 16,0 0 0-16,-3 0-4 15,-1 0 4-15,1 2 0 0,-4-1-4 16,2-1 9-16,-3 0-3 15,-1 0-2-15,-3 0 0 16,3 0-6-16,-2 2 6 16,0-2 0-16,-1 1-2 15,2 0 8-15,0 1-4 16,0 0-2-16,-2 1 0 16,3-2 15-16,-4 3-14 15,3-3 11-15,1 1 9 16,-2 1-19-16,0-1 8 0,-3 0-10 15,-6 0 0-15,-6-2-1 16,-4 1 1-16,-3-1 0 16,0 0 0-16,0 0-16 15,0 2-62-15,-19 0-194 16,-12 1-266-16</inkml:trace>
  <inkml:trace contextRef="#ctx0" brushRef="#br0" timeOffset="475281.0413">7519 1521 206 0,'0'0'52'0,"0"0"2"0,0 0-2 15,0 0 14-15,0 0-13 16,0 0-1-16,87 9-5 15,-65-8-9-15,3 0 14 16,7 4-22-16,2-3-13 16,2 1 37-16,6 0-36 15,1 0 2-15,3 0 0 16,6 1 0-16,4 0 0 16,2 1-14-16,-2 0-3 15,0-1 25-15,-3 2-27 16,1-1-1-16,-2 1 9 15,-2 2-2-15,0-3-10 0,1 2 3 16,1 0 0-16,6 2 34 16,4 0-26-16,3 2 13 15,8-1 0-15,5-1-13 16,2 2 2-16,-1-2-10 16,-6-1 0-16,-7 1 1 15,0 3-1-15,-3 0 0 16,0-2-1-16,-2 0 1 15,-1 0 7-15,1-1-7 16,2-3 0-16,3-2 1 16,1 1-1-16,0-3-1 15,-1 1-1-15,-7 1 4 16,0-1 7-16,-6-1-9 16,-2 1 0-16,0-1 0 15,-2 0 0-15,-4-2 0 0,4 0-1 16,-5 0 2-16,0 0-3 15,-2 0 2-15,0 0 0 16,2 0 2-16,1 0-2 16,-2 0-2-16,2 0 2 15,-5 0 0-15,-1 2 1 16,-4 1-1-16,3 0 0 16,-2-1 2-16,3 1-2 15,1 1 0-15,1-3-7 16,4-1 15-16,1 0-9 0,0 0 1 15,4 0 0 1,-7 0-2-16,-1 0 4 0,-3 0-2 16,-5 0 0-16,-3-1 6 15,-1 1-6-15,-1 0 0 16,0 0 0-16,3 0-2 16,-1 0 2-16,0 0-1 15,0 0-1-15,-2 0 4 16,-2 0-4-16,-2 0 2 15,-3 0 0-15,-5 0 2 16,-1 0-2-16,-4 0 0 16,-4 0-1-16,-2 0 3 15,0 0-10-15,-5-2 0 0,1 2-30 16,-2-2 5 0,0 2-87-16,0-4-72 0,-9-3-341 15</inkml:trace>
  <inkml:trace contextRef="#ctx0" brushRef="#br0" timeOffset="476908.1708">7534 2057 51 0,'0'0'414'16,"0"0"-365"-16,0 0-41 16,0 0 12-16,0 0 21 0,0 0 22 15,0 0 28-15,14 0-72 16,-4 0 34-16,10 2 19 15,2-2-11-15,5 0 3 16,2 1-42-16,9-1-9 16,4 0 32-16,3 0-36 15,4 2-4-15,1-2-3 16,2 1 13-16,5-1-5 16,9 2-10-16,1 1 0 15,5 1 3-15,-3-2-3 16,0 1 0-16,0-2 3 15,4 1 3-15,0-1-3 0,-1 0-3 16,1 1 0-16,-3 1 0 16,-1-1 5-16,-1 1-5 15,-2-1 0-15,-5 0 5 16,-2 1-13-16,-2 0 8 16,6-1 0-16,-4 0-6 15,-1 1 8-15,0 0-2 16,-5 0 0-16,-1 3 2 15,-1-1-6-15,-3 0 4 16,1-1 0-16,-1 3-5 16,2 0 5-16,1-1-4 15,0 1 2-15,-2-3 4 16,2 0-3-16,-6-2 1 16,-1 2 0-16,6-1 4 15,2 0-4-15,1 0 0 0,0 1-2 16,2-2 8-16,-3 1-12 15,-7-1 6-15,-2 1 0 16,-1 0-3-16,-1 2 3 16,1-2 0-16,2 0-1 15,0 2 6-15,3 1-5 16,2 0 0-16,-2-1 0 16,-2 2 0-16,-2-2 0 15,-5 2 0-15,-4-2-3 16,-3 0 9-16,-4-1-9 15,-2-3 3-15,-3 1 0 0,1-2 3 16,1 2-3-16,-3-2 0 16,3 0 0-16,0 0 2 15,-2 0-6-15,2 0 4 16,-3 0 0-16,3 1 7 16,1 1-7-16,2 0 0 15,1 1-3-15,0 1 9 16,4-1-9-16,0 0 3 15,-2 0 0-15,2-1-1 16,-4-2 1-16,-3 1-1 16,-2-1-1-16,-4 1 2 15,-1-1 13-15,-3 2-13 16,-2-1 0-16,1 0 8 16,1 2-4-16,3 0-1 0,0-1-3 15,-3-1 7-15,1 1-4 16,-4-1-3-16,-2-1 0 15,2 0-1-15,-4 0 1 16,-1 0 0-16,-2 2 0 16,1-1 3-16,-3 1-12 15,-2-2 3-15,2 2-27 16,-1-1 7-16,-1 1-47 16,-1 0-25-16,0-1-29 15,0-1-132-15</inkml:trace>
  <inkml:trace contextRef="#ctx0" brushRef="#br0" timeOffset="478791.9255">7627 2442 222 0,'0'0'25'0,"0"0"16"0,0 0 14 15,0 0-2-15,0 0 34 16,97 3-10-16,-72-3-17 16,5 0-9-16,1 0 25 15,-1 0-56-15,1 0 19 16,2 0-10-16,1 0-14 15,2 0 27-15,6 0-31 16,-2 0-6-16,2 0 46 16,1 0-41-16,2 0 0 15,0-2 17-15,0 1-27 16,2 1 19-16,-2 0-14 0,3 0-4 16,-2 0 41-1,0 0-35-15,1 1 1 0,-3 6 3 16,0-2-9-16,-3-1 6 15,1 1-8-15,4 0 0 16,2-1 10-16,7 2-10 16,0-1 0-16,-1 0-8 15,0 1 17-15,-7 0-14 16,-2 2 5-16,1 0 0 16,-1 1 0-16,3-3 2 15,-3 1-2-15,1-1 0 16,-4 0 4-16,2-2-3 15,-3 0-1-15,4-1 0 16,-1 2-2-16,1-3 4 0,1-2-2 16,1 2 0-16,2 0 4 15,0 1-8-15,-4-1 4 16,-1 1 0-16,-3 0-6 16,-4-2 15-16,0 1-9 15,5 1 0-15,-3-1 3 16,3 1-6-16,1-1 3 15,-3-1-2-15,3 0-7 16,-2 1 9-16,-6-1-2 16,-2 2-8-16,-1-1 20 15,-3 1-21-15,1 1 11 16,3-1 0-16,0 1 0 16,0 1 0-16,1-2-1 0,-1-1-1 15,-2 1 4-15,-1 0 0 16,4-2-2-16,-1 1 0 15,-2-1-2-15,2 1 2 16,-1-1 0-16,0 1-1 16,0 0 6-16,1 1-6 15,-2-3 1-15,2 2 0 16,0 0 1-16,0 1-1 16,-1-1-1-16,-2 1 1 15,-5 1 0-15,2 0 6 16,-3 0-6-16,-2-2 0 15,0-2-2-15,-3 3 4 0,0-3-2 16,-2 0 0-16,-1 0 4 16,2 2-4-16,3 0 0 15,-4-1 0-15,0-1 0 16,2 3 0-16,-2 0 0 16,4-2 0-16,1 1 6 15,0 0-7-15,-2 1 1 16,-3 0 0-16,2 0 0 15,0-1 2-15,0 0 1 16,-1-1-3-16,0 1 8 16,0 0-4-16,-2 0-4 15,-2 1 0-15,1-1-1 16,-2-2 2-16,2 3-1 0,0-1 0 16,1-1 5-1,-2 1-6-15,1-1 1 0,-5 1 0 16,2 1-1-16,-3-3 1 15,-1 3 0-15,-2-3-3 16,1 2 7-16,0 1-4 16,1 0 0-16,1-2 0 15,1 1-13-15,-4 1 2 16,-1-3-22-16,-1 3-11 16,-4-1-69-16,0 1-8 15,0 0 1-15,-7 0-149 16</inkml:trace>
  <inkml:trace contextRef="#ctx0" brushRef="#br0" timeOffset="481371.5842">7482 2780 244 0,'0'0'109'0,"0"0"-59"15,0 0 33-15,0 0 18 16,0 0-23-16,0 0-18 16,-6 1-16-16,6-1-33 15,0 0 28-15,0 0-8 16,0 0-11-16,6 3 38 15,9-1 3-15,1 1-34 16,4 1 3-16,2-1-25 16,5-1 30-16,1-1-26 15,4 0-8-15,1 4 35 16,-1-4-26-16,1 3-10 16,3-1 0-16,-3-1 7 15,-1-1 6-15,1 1-13 0,-1-2 0 16,2 0 4-16,5 1-4 15,2 0 0-15,1 1 0 16,-1 1 7-16,-3-1-13 16,0 1 6-16,0 0 0 15,0 0 7-15,2 0-7 16,0 0 0-16,-2 2 0 16,2-2 0-16,-3-1 6 15,0-1-6-15,2 1 0 16,-1-1-4-16,0 0 10 0,-6 1-2 15,2-2-4-15,-4 4 3 16,-2-3-3-16,5 4 0 16,0-3 0-16,3 1-3 15,0 0 3-15,5 0-1 16,1 1 1-16,-1 0 0 16,-3-1-14-16,-1 1 14 15,-4 1 0-15,6-3-2 16,-1 1 5-16,1-3-6 15,2 0-1-15,0 0-5 16,1 0 2-16,2 0 7 16,-3 0-9-16,4 2 5 15,-3-2-5-15,-2 1-7 16,-1 0 0-16,1 1 10 16,-4 1-5-16,-4-3 11 0,1 0 0 15,-1 3 1-15,-3-3 0 16,1 2-1-16,-4 0 0 15,-3-2 0-15,-2 0-5 16,-3 0 5-16,-1 0 0 16,-4 0-1-16,-4 0 7 15,-3 0-3-15,-1 0-3 16,2 0 1-16,-2 0-1 16,7 0 0-16,1 0-2 15,2 0-5-15,9 0 14 16,2 0-3-16,3-2-4 15,2 0 1-15,2 2 0 0,1-3-1 16,-1 1 0-16,0 1-1 16,-2-1 4-16,-4 2-3 15,-2 0 0-15,-1 0 0 16,-1 0 22-16,2 0-22 16,2 0 2-16,0 0 6 15,1 0-7-15,2 0 4 16,1 0-5-16,-1 0 2 15,0 0-4-15,0 0 2 16,-2 0 0-16,-1 2-1 16,-3-1 4-16,-3 1-3 15,-1 1 0-15,0-3 4 16,-2 0 9-16,3 0-13 16,-1 0 2-16,-1 0 0 0,-2 0 1 15,0 0-3-15,1 0 0 16,0 0 6-16,3 2-10 15,-1 1 4-15,2-1 0 16,0-1 2-16,1 0 0 16,3 1-2-16,-1-2 0 15,-2 0 1-15,1 0 13 16,-2 0-14-16,-2 0 0 16,-2 0 3-16,5 0 0 15,-1 0-3-15,1 3 0 16,1-3 3-16,-2 3-5 15,0 0 2-15,-2-2 0 0,-1 0 0 16,0 2 1-16,1-1-1 16,1-1 0-16,-1 2 3 15,2-3-9-15,-5 0 6 16,4 2 0-16,-1-2-7 16,-1 1 9-16,2-1-2 15,-2 2 0-15,1 1 6 16,-4 0-7-16,2-2 1 15,-5 2 0-15,4-2-4 16,-3 0 4-16,-1 2 0 16,0-1-1-16,0 1 6 15,1-1-8-15,-1-2 3 16,-1 2 0-16,0-2-4 0,-3 1 5 16,0-1-1-16,-3 2 0 15,0-2 1-15,1 1-4 16,-1 1 3-16,-3-2-10 15,1 0 5-15,-1 1-20 16,-3-1-21-16,0 0-6 16,0 3-71-16,0-1-5 15,0 1-68-15,-13-3-240 16</inkml:trace>
  <inkml:trace contextRef="#ctx0" brushRef="#br0" timeOffset="483896.5418">7906 577 355 0,'0'0'41'16,"0"0"41"-16,0 0 22 16,0 0-9-16,0 0 3 15,0 0-62-15,-2 0-11 16,2 0 18-16,0 0-14 16,0 0 12-16,0 0-8 15,0 0-20-15,0 0 29 0,0 0-42 16,0 8 0-1,0 3 25-15,0 5 9 0,0 0 21 16,0-1-25-16,0 4-24 16,0-1 29-16,0 3-32 15,0 2 2-15,0 0 15 16,0 3-11-16,0 1 3 16,0 1-6-16,0 2 3 15,0 1 8-15,0-1-17 16,0-1 0-16,0 1 9 15,0-2-7-15,0-2-2 16,0 1 3-16,2-4 2 16,1 0 12-16,1-1-17 15,-1-1 0-15,0-1 3 16,-1 1-3-16,2 0 0 0,-4 2 0 16,1 1 4-1,-1 0-3-15,0 3-1 0,0 0 0 16,0 2-1-16,0 4 2 15,0 1-1-15,-1 0 0 16,-3 1 4-16,1 0-5 16,0-3 1-16,-1-3 0 15,2 2-3-15,0-2 4 16,-1 0-1-16,3 5 0 16,0-1 4-16,0 1-6 15,0 1 2-15,-1 2 0 16,-1 3 0-16,-1 1 2 0,0 0-2 15,-3 1 0 1,2-2 4-16,0-1-12 0,3-2 10 16,-2-1-2-16,0 0 0 15,-1-2-1-15,-1 0 1 16,0-1 0-16,-4-1 6 16,5 0-8-16,-3-1 2 15,-3 6 0-15,4 1-1 16,0 3 1-16,-1 4 0 15,0 0-3-15,1 3 8 16,2-3-15-16,-2-3 10 16,3-4-3-16,-1-3 0 15,2-3 6-15,-1-3-2 16,1 1-1-16,1-4 1 16,-3 0-4-16,4-1 3 0,-2 0 0 15,2 0-1-15,0-3 4 16,0 2-4-16,0-1 1 15,0 0 0-15,0 2-2 16,0-2 2-16,0-3 0 16,0-2-2-16,2-2 8 15,2 0-13-15,-1-1 7 16,0-3 0-16,-2 2-2 16,2-2 2-16,-3-3 0 15,3 0 0-15,-3-3 2 16,2 2-2-16,-1-3 0 15,-1 2 7-15,2 3-14 0,1 2 9 16,-2 1-2-16,1 1 0 16,1-2 8-16,-3-2-16 15,4-1 8-15,-4-3 0 16,0 2 0-16,0-2 0 16,0 0 0-16,0 2 1 15,5 0 1-15,-5 0-3 16,1 1 1-16,0-2 0 15,-1 2 0-15,2-4 2 16,0-1-2-16,-2-1 4 16,0-3-4-16,1 1-4 15,-1-1-1-15,2 0-20 16,1-8 9-16,3-19-51 16,2-14-60-16,-2-12-212 15</inkml:trace>
  <inkml:trace contextRef="#ctx0" brushRef="#br0" timeOffset="485765.8009">8468 727 318 0,'0'0'66'0,"0"0"-37"16,0 0 37-16,0 0-11 15,0 0 29-15,0 0 2 16,0-6-56-16,0 4-7 0,0 0 13 16,0 0-17-1,0 0 0-15,0-1 6 0,-1 3-1 16,1 0 14-16,0-2 1 15,-2 2-13-15,2 0-3 16,0 0-19-16,0 0 32 16,0 0-31-16,0 0-2 15,0 0-5-15,-2 0 2 16,0 0-6-16,-4 16 4 16,-2 4 2-16,2 7 13 15,0 4-11-15,3 3-1 16,3 3 23-16,-1 3-7 15,1 0 12-15,0 3-16 16,0-2-12-16,0 1 31 0,0 0-23 16,0 1 0-16,0-2 12 15,4-2-11-15,-2 0 2 16,-1-3-8-16,2 4-1 16,-3 3 14-16,0 1-15 15,0 4-2-15,0 0 10 16,0-1-6-16,0-1-3 15,0-5-1-15,0-4 4 16,0-1 1-16,0-2-5 16,0 1 0-16,0-1-2 15,0-2 6-15,0 1-4 16,0 0 0-16,-4 0 0 16,-1-2 2-16,-1 1 2 0,-1 0-4 15,-1-1 1-15,-1-2 1 16,5-1-2-16,-2-3-3 15,0 2 3-15,0-1 10 16,-1 1-10-16,1-4 0 16,1 0 1-16,-1-1 2 15,0-1 1-15,-1-1-4 16,1-3 0-16,1 2 6 16,1-1-6-16,-1 0 0 15,2 1 3-15,2-1 3 16,-6 1-6-16,7-1-2 15,-4 0 2-15,1 6 6 0,-3-2-6 16,2 2 0-16,-2-3-1 16,-1-2 5-16,2-2-8 15,1 0 4-15,1 0 0 16,-2-1 5-16,5-2-5 16,-2 1-1-16,-1-1 1 15,-1 2 1-15,0 0-1 16,1 1-1-16,0 0 1 15,0 2 1-15,0-2-1 16,-2 2 0-16,2 1 2 16,-1-1 0-16,0-1-2 15,-1 0 0-15,3 0 1 16,1 1-6-16,-3-2 5 16,2-1 0-16,-1-1 2 15,1 2 2-15,-1 0-6 0,2 0 2 16,-2 0 0-16,-1 2-4 15,1 1 4-15,0-1 0 16,0 1 2-16,0-2 0 16,0 2-3-16,-2-3 1 15,3 3 0-15,-1-1 2 16,-1 0-2-16,1-2-1 16,0 0 0-16,2 0 2 15,-2-2 1-15,0-1-2 16,3-2 0-16,0 1-1 0,0 0 1 15,0-1 0-15,-2 0-3 16,1 1 11-16,1-1-10 16,-2 2 2-16,2-1 0 15,-1-1-3-15,1 0 3 16,0 0 0-16,0 0-1 16,0 4 4-16,0-3-4 15,0-1 1-15,0 0 0 16,0-2-6-16,0-5 6 15,0-3-2-15,0-2 2 16,0 0-19-16,0 0 2 16,0 0-7-16,0 0-28 15,3-1 18-15,0-9-71 16,1 3-38-16,-1 1-41 16,-1-1-189-16</inkml:trace>
  <inkml:trace contextRef="#ctx0" brushRef="#br0" timeOffset="489841.8465">8911 734 142 0,'0'0'109'15,"0"0"-32"-15,0 0-22 16,0 0 51-16,0 0-26 15,0 0-12-15,0 0-23 16,-2-49-15-16,1 40 6 16,-2-1-3-16,0 3 4 0,1 0 22 15,1 4-3-15,1 3 28 16,-2 0-40-16,2 0-26 16,-1 0 17-16,1 0-35 15,0 0 5-15,0 0-15 16,-4 3 12-16,4 10-2 15,-2 3 0-15,-1 4 5 16,3 6-9-16,-2 3 8 16,2 3 3-16,0 4-7 15,0 0 12-15,0 5 7 16,0-2-13-16,0 2-1 16,2-4 23-16,3 1-17 15,0-1-10-15,0-3 2 0,1 2 3 16,1-2 6-1,1-1-12-15,-2 1 0 0,-3-2 14 16,0 2-11-16,0 0-3 16,0 2 2-16,0 0 10 15,0 3-12-15,0-3 0 16,-2-4 0-16,1-1 8 16,-1-4-8-16,-1-1 0 15,0-1 4-15,0-1 0 16,0 0 18-16,0 0-22 15,0 0 0-15,0 3 7 16,0 3-7-16,0 0 0 16,0-1 0-16,0 5 10 0,-1-2-2 15,-1 1-8 1,1 2 0-16,-1 1 5 0,1 2-5 16,-2 1 0-16,0-1-5 15,-3-2 13-15,3 0-7 16,0-2-1-16,-1-1 0 15,-1 0 3-15,4-2-3 16,-3 0 0-16,0 2 0 16,2-1 6-16,-2 4-14 15,2 5 8-15,-1-1 0 16,0 1 6-16,-2-1-6 16,0-2 0-16,2-3-2 15,0 1 7-15,0-3-6 16,2-2 1-16,-2-1 0 0,3-1-1 15,0 1 1-15,-3 0 0 16,1-3-2-16,-3 0 9 16,5-5-9-16,-1-2 2 15,1-2 0-15,0-1-4 16,0-2 4-16,0-1 0 16,0 1-1-16,0-1 6 15,-1 0-7-15,-1 1 2 16,1 0 0-16,-3 5-3 15,3-2 3-15,-2 2 0 16,2 0-1-16,-2 0 7 16,0-1-10-16,1-1 4 15,1-1 0-15,-1-2-2 16,2-3 2-16,-1-2 0 0,1 0-1 16,0-2 4-16,0 1-1 15,0-2-2-15,0-1 0 16,0-1 1-16,0 0-1 15,0-1 0-15,0-1-6 16,0 0 15-16,0 0-20 16,0-1 8-16,0 0-26 15,0 1 25-15,0 4-10 16,0 1-6-16,1 0 12 16,1 3-4-16,-1-2 7 15,1 2 5-15,-1-4-9 0,2-2-6 16,-3-3-4-16,3-2-5 15,1 0-17-15,10-14-55 16,2-20-96-16,4-18-242 16</inkml:trace>
  <inkml:trace contextRef="#ctx0" brushRef="#br0" timeOffset="491440.3698">9463 694 289 0,'0'0'112'0,"0"0"-79"15,0 0-20-15,0 0 53 16,0 0 0-16,0 0-15 16,-12 42 8-16,12-25 8 15,-2 1-23-15,2 4 7 16,0 4 3-16,0 1-6 15,0 4 17-15,0 3 2 16,0 0-51-16,0 0 17 16,0 2-11-16,5 0-18 0,-2 3 19 15,3 0-19-15,0 2 1 16,-2 0 7-16,1 3-10 16,-2-1-1-16,-3-2 13 15,0 7-14-15,0-1 22 16,0-1-21-16,0 0 1 15,0-5 15-15,0-4-16 16,0-2 2-16,0-1 0 16,0-2 2-16,-3 4 1 15,0 0-6-15,1 5 0 16,-5-4 15-16,2-1-14 16,1-2 1-16,-1-3-2 15,2 0 2-15,0-1-1 16,2-1 1-16,-3 1-2 0,0 0 1 15,3 2 1-15,-3 0-2 16,1 2 0-16,-2 4 3 16,-2 1 0-16,2 2-3 15,-2 0 0-15,4-1 5 16,0 2-4-16,1 3-2 16,-1 4 0-16,2-3 1 15,-1 3 3-15,1-3-3 16,-2-2 1-16,3 1-2 15,-3-4 4-15,3 1-6 16,-4-3 0-16,2-1 3 16,2-2 5-16,-3-1-5 0,1-4 0 15,1-3-1-15,-1-3 1 16,-1 0 0 0,0-6 0-16,2 1 5 0,1-2-8 15,0 1 3-15,0-2 0 16,0 0-8-16,0-1 11 15,0 1-4-15,0 0 1 16,0-1 0-16,0 0-3 16,0-1 3-16,0-1 0 15,0-3-2-15,0 0 4 16,0 1-2-16,0-5 0 16,0 2 2-16,0-1-5 15,0 0 3-15,0 2 0 0,0 0-8 16,0-1 15-16,0-1-10 15,0 1 3-15,0-1 0 16,0 1-3-16,1-1 3 16,1-2 0-16,-1 2 5 15,-1-2-5-15,2-2 0 16,-1-2 0-16,-1-2-13 16,2 2 11-16,-1-2-22 15,1 0-13-15,5-12 7 16,2-15-97-16,0-7-130 15,-2-7-283-15</inkml:trace>
  <inkml:trace contextRef="#ctx0" brushRef="#br0" timeOffset="493309.3661">10101 652 328 0,'0'0'213'15,"0"0"-146"-15,0 0-60 16,0 0 6-16,0 0 43 16,0 0-31-16,-11 17 35 15,10-6-12-15,-2 3-19 16,-1 2 38-16,2 1-35 16,-3 3 24-16,3 4-23 0,1 2 5 15,-2 4 4-15,3-1-30 16,0 2-1-16,0-1 19 15,0 1-25-15,0-1 1 16,3 0 20-16,1-1-23 16,2 0 16-16,0 0-19 15,-2 0 11-15,-1 2 16 16,2 1-24-16,-4 0 1 16,1 1 9-16,1-1-12 15,-2 3 14-15,-1 2-15 16,3-1 0-16,0 3 6 15,2 0-3-15,-3 0-3 16,2 0 2-16,-4-3 2 16,1-3 4-16,-1-3-8 0,2 0 0 15,-2 2 7 1,1-2-4-16,-1 2-3 16,0-1 2-16,0 0-2 0,0-2 6 15,0 1-6-15,0 1 0 16,0-1 2-16,0 2-2 15,0 0 0-15,0-1-3 16,0 2 11-16,0-2-6 16,-3-1-2-16,-3-1 0 15,0 1-1-15,0-1 2 16,0 0-2-16,3-3-2 16,0 3 3-16,2-4 5 15,-1 0-5-15,0 0 0 0,1 3 2 16,-3 0-2-1,1 2 0-15,-4 4-1 0,-1 1 2 16,5 3-1-16,-5 0 0 16,2-1 0-16,-1-3 1 15,1-2 0-15,2-3-2 16,-1-1-2-16,-1-2 3 16,0 0 4-16,2-2-4 15,1 0 0-15,0-2 2 16,0 0-2-16,0-2 0 15,1-2-2-15,-1 1 3 16,3 0-7-16,0-1 6 0,-1 1 0 16,-3 0-1-1,3 1 1-15,-3-2 0 16,1 1 0-16,0-2 2 0,2 4-6 16,-1-1 4-16,2 0 0 15,-2-1-4-15,2 0 5 16,0-2-2-16,0 0 1 15,0 0 0-15,0 0 0 16,0-1 1-16,0 1-1 16,0-3 0-16,0 0 0 15,2 2 0-15,1-3 2 16,0 0-2-16,0 3 0 16,1-2-2-16,1 2 2 15,-1 0 8-15,1-5-8 16,-1 3 0-16,1-3-9 15,-1 0 17-15,2 0-17 0,-3-1 9 16,0-1 0-16,-1 0-3 16,2 5 3-16,-2-5-4 15,-1 2 2-15,-1-1-12 16,0-4 14-16,2-3-16 16,-2 0-18-16,0-3 16 15,0 0-25-15,0-22-44 16,0-9-157-16,0-13-287 15</inkml:trace>
  <inkml:trace contextRef="#ctx0" brushRef="#br0" timeOffset="495190.6003">10828 683 323 0,'0'0'28'0,"0"0"-14"16,0 0 44-16,0 0 35 15,0 0-21-15,0 0-11 16,-18 27 6-16,18-24-7 16,0 2-17-16,-3 1-27 15,3 2 31-15,-2 2 3 16,1 3-14-16,1 1 1 16,0 2-25-16,-2 4 19 15,2 2-24-15,0 2 6 0,0 2 20 16,0-2-8-16,0 3-3 15,0 0 0-15,0-1-18 16,0 1 12-16,0-1-10 16,0 2-6-16,5 2 19 15,-1-1-12-15,-2 4-5 16,2 0-1-16,-1 1 2 16,-3 0 1-16,0 2-4 15,0 3 0-15,0 0 3 16,0-2-1-16,0 3-2 15,0-2 8-15,0 1-5 16,0 0 29-16,0-3-28 0,0 1 5 16,0-1 16-16,0-2-13 15,0 0-9-15,2 4 6 16,-1-2-9-16,2 1 5 16,0 2-5-16,0 2 0 15,-1 2 0-15,-1 1 5 16,1-2-5-16,-2-2 0 15,0 1 3-15,0-2 1 16,0-3-4-16,0 1-1 16,0-1 1-16,0 0 1 15,-3-2 1-15,3-3-2 16,-2 3 2-16,1 4-4 16,-1 2 2-16,-1 3 0 15,0-2-1-15,0-2 2 16,-1-5-1-16,1-4 0 0,0-2 2 15,-2-1-2-15,2-1 0 16,0-2 0-16,0-1-2 16,2 0 4-16,-2 0-2 15,3-1 0-15,-2 2 1 16,-1 2-2-16,2-2 1 16,-2 1 0-16,3-4-3 15,-3 0 4-15,-1-1-1 16,0-3 0-16,2 0 1 15,0-2 0-15,1-2-1 0,-1 0 0 16,2-3-7 0,-1-3 9-16,-1 1-3 0,0-1 1 15,2 3 0-15,-1-1-1 16,1 0 1-16,-2 2 0 16,1-3-1-16,1 3 3 15,0-2-2-15,0 3 0 16,0 3 3-16,0-3-5 15,0 4 2-15,0 1 0 16,0-1-4-16,1 2 7 16,1 0-3-16,-1-4 0 15,1 0 3-15,-2-1-6 16,2-3 2-16,-1-3 1 16,-1 0 0-16,2-1 4 15,-2 2-5-15,0-5 1 16,0 5 0-16,0-2-1 15,0 2 1-15,0 1 0 0,0 2-3 16,0-3 8-16,0 0-7 16,0 0 2-16,0-3 0 15,0-1-1-15,0-1 0 16,0-1 1-16,0-2-7 16,0 0 4-16,0 0-11 15,0 0-19-15,0-17-26 16,0-9-61-16,-2-13-189 15,-6-13-418-15</inkml:trace>
  <inkml:trace contextRef="#ctx0" brushRef="#br0" timeOffset="496403.3863">7636 67 513 0,'0'0'217'0,"0"0"-154"15,0 0-23-15,0 0 4 16,0 0 4-16,0 0-2 16,0 0-46-16,4 14 1 15,-2 11 53-15,1 9-21 16,0 3-23-16,4 5 10 15,-4 2 2-15,1-8-3 16,1 0-19-16,-2-6 2 16,2-6 4-16,-2-5-6 15,-2-10-2-15,0-3 1 16,2-2 1-16,-3-4 16 16,0 0-16-16,0 0 0 0,0 0 24 15,0-17-24 1,0-7 0-16,0-7-1 0,0-2 8 15,0-6-14-15,0 3 3 16,5 3 4-16,-1 4-16 16,2 6 16-16,0 5-2 15,-1 4 1-15,2 5 1 16,-2 3-1-16,-2 1 1 16,-3 5 0-16,0 0-8 15,0-2 8-15,1 2-7 16,2 0 7-16,3 7-5 15,4 9-3-15,1 6 6 16,1 7 2-16,1 1 2 16,-4 3-1-16,0-1-1 0,-3-3 6 15,0 0-6-15,-5-9-2 16,1-6-80-16,-2-5-75 16,0-6-24-16,0-3-174 15</inkml:trace>
  <inkml:trace contextRef="#ctx0" brushRef="#br0" timeOffset="496554.4967">7753 335 382 0,'0'0'200'0,"0"0"-110"16,0 0-63-16,0 0 8 0,0 0 27 16,0 0-61-1,91-7 3-15,-58 2-4 0,3-7-142 16,2-1-382-16</inkml:trace>
  <inkml:trace contextRef="#ctx0" brushRef="#br0" timeOffset="497332.9863">8219 162 452 0,'0'0'198'0,"0"0"-69"16,0 0-64-16,0 0-9 16,0 0-15-16,0 0-9 15,-3-4-32-15,3 19 0 16,0 2 62-16,0 7-41 16,0 3 1-16,0 0-1 15,0-1-14-15,0 0 12 16,0-2-19-16,0-1 0 15,0-9 10-15,0-4-10 0,0-7 0 16,0-2 5-16,0-1-2 16,0 0 11-16,0 0-14 15,0 0 0-15,0-6 28 16,1-11-28-16,-1-8 0 16,0-3-1-16,0-3 5 15,2-1-12-15,-2 6 8 16,6 2-2-16,1 6-19 15,-1 3 20-15,0 5-15 0,0 3 6 16,0 4-22 0,1 2 20-16,-2 0-15 0,0 1 1 15,-2 0 22-15,0 0-32 16,0 5 20-16,0 7 11 16,1 3-9-16,-4 1 9 15,0-2-8-15,0 0 4 16,0-3 4-16,0-4 5 15,0-1-5-15,0-1 5 16,4 2 0-16,1 1 1 16,0 2-1-16,-1 3 0 15,-1 1-5-15,-3 1 5 16,0 4-5-16,0 3 5 16,-7 2 0-16,-4-2 6 15,-5-4-6-15,2-2 0 0,4-4 3 16,5-4-3-16,5-4-4 15,0-4-82-15,12 0-96 16,11-9-355-16</inkml:trace>
  <inkml:trace contextRef="#ctx0" brushRef="#br0" timeOffset="497797.8695">8629 131 422 0,'0'0'229'16,"0"0"-132"-16,0 0-23 15,0 0 25-15,0 0-56 16,0 0 34-16,-46 6-19 0,37 4-34 15,3 1-16-15,1 1-8 16,4 3 7-16,1-1-5 16,0 6 2-16,0-4-4 15,10 2 5-15,2 0-3 16,5-4 2-16,1-1-4 16,4-6 0-16,3-3-9 15,2-3-65-15,-2-1-156 16,-3 0-270-16</inkml:trace>
  <inkml:trace contextRef="#ctx0" brushRef="#br0" timeOffset="498548.7767">9056 110 519 0,'0'0'108'16,"0"0"-46"-16,0 0-30 15,0 0 9-15,0 0-41 16,0 0 35-16,0 39 81 16,0-15-65-16,0 5-8 15,6 3 18-15,-2-1-38 16,-1-2-2-16,2-1-15 15,-1-5-5-15,-3-1 13 16,2-8-12-16,0-3-2 0,-2-5 3 16,1-2-1-16,-2-4 3 15,0 0-5-15,0 0 0 16,0 0 22-16,0-1-17 16,0-12-5-16,0-6 5 15,0-9 0-15,0-2-9 16,0-4 4-16,-3 1 0 15,2 5-11-15,1 2 7 16,0 6-11-16,0 3 14 16,2 6-33-16,8 3 27 15,-1 4-26-15,1 0 4 16,-1 4 22-16,0 0-4 16,0 0 3-16,0 0 6 15,0 8-1-15,1 5 2 16,-1 2-7-16,0 3 8 0,-1 4-10 15,2 2 10-15,-4-3 0 16,0 5 10-16,-1 0-6 16,-5 1 10-16,0 2-14 15,0-3 0-15,0-2 20 16,-12-5-20-16,1-1 0 16,-1-4 1-16,3-2-1 15,6-2-48-15,3-4-118 16,0-6-144-16</inkml:trace>
  <inkml:trace contextRef="#ctx0" brushRef="#br0" timeOffset="499345.9771">9562 137 507 0,'0'0'86'16,"0"0"-16"-16,0 0-14 16,0 0 19-16,0 0-26 15,0 0-29-15,0 0 9 16,0 11-6-16,0 4 43 15,0 7-17-15,0 2-10 16,0 1 4-16,0 1-36 0,0 2-5 16,0-2 43-16,2 0-45 15,1-5 1-15,-2-5 12 16,3-4-12-16,-3-5 3 16,1-5-4-16,-1 2 0 15,1-4 1-15,2 0-1 16,1-1 0-16,-1-15-2 15,3-4 2-15,-4-5-8 16,-3-7-10-16,0-2-10 16,0 1 28-16,0 5-17 15,0 3 6-15,0 5 9 16,0 3 4-16,0 3-1 16,0 3-1-16,0 2 6 15,0 2-14-15,0 4 8 16,0-1 0-16,0 2 0 0,0 2 5 15,0 0-4-15,0 0-1 16,0 0 0-16,2 0-4 16,3 0 6-16,2 0-2 15,3 0 6-15,2 0-5 16,-1 0 3-16,4 3-4 16,-2 0 0-16,3 0 0 15,-3 2 0-15,3-2-5 16,-4 5-4-16,-3-3-95 15,0 4-29-15,-8 2-30 0,-1 1-23 16,0 4-9 0,-19 1-28-16</inkml:trace>
  <inkml:trace contextRef="#ctx0" brushRef="#br0" timeOffset="499555.8536">9633 288 88 0,'0'0'47'0,"0"0"76"16,0 0-36-16,0 0 21 15,0 0-30-15,0 0-17 16,13 36 32-16,-8-34-52 16,4 0 25-16,-2-2-23 15,1 0-31-15,3 0 19 16,3 0-9-16,2 0-19 16,2 0 2-16,0-2-5 15,-4 0-69-15,-3 2-37 0,-6 0-57 16,-5 2-112-16</inkml:trace>
  <inkml:trace contextRef="#ctx0" brushRef="#br0" timeOffset="499765.5345">9736 503 161 0,'0'0'157'0,"0"0"-78"15,0 0 39-15,0 0-45 16,0 0 38-16,0 0-61 0,10 16 12 16,2-16-1-1,5 0-40-15,4 0-21 0,1-5-4 16,3-4-52-16,-4-1-209 16</inkml:trace>
  <inkml:trace contextRef="#ctx0" brushRef="#br0" timeOffset="500560.4988">10331 212 489 0,'0'0'111'15,"0"0"-96"-15,0 0 8 16,0 0-13-16,0 0 27 16,0 0 26-16,0 43 7 15,0-16 11-15,3 2-30 16,0 2 4-16,-2-4-32 16,2-4 0-16,0-5 1 15,-1-8-20-15,1-3 3 0,-2-4 5 16,2-2-11-16,-3-1-1 15,0 0 13-15,0 0-11 16,0 0 11-16,0-1-5 16,2-14-6-16,-1-5 6 15,-1-3-8-15,0-9-5 16,0-3 2-16,0-1-5 16,0 1 4-16,0 11 4 15,0 7 0-15,0 6-7 16,0 3 7-16,0 7 0 15,0-2 2-15,0 3-2 16,0-1-5-16,0 1 5 0,0 0-10 16,0 0 4-16,8 0-2 15,4 0 8-15,3 0-2 16,4 4 6-16,-1-4-3 16,3 0-1-16,-5 0-1 15,2 0-10-15,-6 0-89 16,-2 1-81-16,-8 7-129 15</inkml:trace>
  <inkml:trace contextRef="#ctx0" brushRef="#br0" timeOffset="500753.8219">10374 410 249 0,'0'0'123'0,"0"0"26"0,0 0-69 15,0 0 4-15,0 0-24 16,0 0-29-16,79 14 9 16,-62-14-35-16,2 0-4 15,6 0-1-15,1-4-49 16,0-1-177-16</inkml:trace>
  <inkml:trace contextRef="#ctx0" brushRef="#br0" timeOffset="501595.9003">11303 227 279 0,'0'0'247'0,"0"0"-162"16,0 0-23-16,0 0 19 0,0 0 12 16,0 0-18-16,-38 4-33 15,32 3-11-15,1 3-31 16,1 2 40-16,1 0-40 16,0 4 12-16,3-1-4 15,0 1-8-15,0 3 0 16,0-2-3-16,4-3 15 15,5-2-7-15,3-1-4 16,-1-1 1-16,-1-3 0 16,2-1-2-16,-6-4-1 15,0-1-2-15,0 1 3 16,-3-2-6-16,3 0 6 16,-2 0 0-16,1 0 4 15,1-5-4-15,5-2 1 16,-1 1-1-16,5 0 0 0,-4 4-1 15,1-1 1 1,2 3 0-16,-4-2 3 0,2 2-3 16,-2 0-3-16,1 0-5 15,-3 0 8-15,-2 9-4 16,-1-1 4-16,-2 4-6 16,-3 1 6-16,0 0 7 15,0-1-5-15,0-3 6 16,0 2 1-16,-1-4 2 15,-2-2-11-15,1 0-3 0,2 1-75 16,-2-2-112 0,0-1-273-16</inkml:trace>
  <inkml:trace contextRef="#ctx0" brushRef="#br0" timeOffset="516142.1631">7713 727 82 0,'0'0'115'16,"0"0"-24"-16,0 0-43 15,0 0 23-15,0 0 27 16,0 0-33-16,0 0 15 16,0 0-24-16,0-6-20 15,0 4 35-15,0 1-49 16,0 0 25-16,0 1 17 16,0 0-21-16,0 0 2 15,0 0-23-15,0 0-17 16,0 0 35-16,0 0-38 15,0 0 4-15,0 0 0 0,0 0-1 16,0 0-4 0,-7 0-1-16,-1 0 0 0,-1 8-10 15,-2 2 11-15,0 2-2 16,2 4 1-16,-6 2 0 16,6 3-4-16,0-1 4 15,2 1 0-15,5-4-2 16,2 0 2-16,0-10 0 15,0 1-3-15,11-4 6 16,2-1-7-16,5-3 4 16,2 0 0-16,0 0 16 15,0-3-16-15,-2-9 0 16,-3 1 0-16,-2-2 1 16,0-4-2-16,-5-1-10 0,-4 1-19 15,-4 0 27-15,0 0-25 16,0 3 16-16,0 3 3 15,-6 1-12-15,-4 6 0 16,-2 3-14-16,-3 1-13 16,-4 0 43-16,1 1-60 15,0 8 16-15,2 0 9 16,5 1-73-16,3-2-25 16,5-3-57-16</inkml:trace>
  <inkml:trace contextRef="#ctx0" brushRef="#br0" timeOffset="519791.1478">8195 785 175 0,'0'0'68'0,"0"0"-6"16,0 0-30-16,0 0 45 16,0 0-5-16,0 0-18 15,3 0-2-15,-3 0 5 16,0 0 2-16,0 0-9 0,0 0-24 16,0 0 24-16,0 0-28 15,0 0 14-15,0 0 1 16,0 0-16-16,0 0-8 15,0 0-13-15,0 0 8 16,0 0-6-16,-7 0-2 16,-2 6 0-16,-2 5-6 15,1 0 9-15,1 0-3 16,1 4 0-16,4 1 4 16,-2-1-10-16,6 2 6 15,0 2-1-15,0-2-3 16,0 0 5-16,7-6-1 15,4-2 0-15,2 0 0 16,4-5 4-16,2-1-4 16,-3-1 0-16,4-2 6 0,-5 0-5 15,4 0 2-15,0-8-3 16,-4-3 7-16,0-1-17 16,-7-2 8-16,-4-2-26 15,-4 2 25-15,0 1-10 16,0 0 10-16,-7 3-8 15,-10 3-12-15,1-1 15 16,-3 4 2-16,-2 2-15 16,6 1 17-16,0 1 4 15,3 0-2-15,3 0-2 16,0 0-33-16,5 3-12 16,-2 4-32-16,6 1-26 0,0-5-83 15,0-2-164-15</inkml:trace>
  <inkml:trace contextRef="#ctx0" brushRef="#br0" timeOffset="527145.2885">8689 815 333 0,'0'0'112'15,"0"0"-46"-15,0 0 19 16,0 0-18-16,0 0 6 15,0 0 2-15,0 0-3 16,-32-18-34-16,28 16 25 16,-2 2-38-16,-1 0-18 15,-3 0 27-15,-3 0-31 16,0 3-3-16,-2 7 7 0,3 1-3 16,-1 3 0-16,1 1-4 15,4 2 0-15,5-1-3 16,3 4 3-16,0 2 0 15,0-3 0-15,11 1 3 16,6-4-3-16,3-2 0 16,2-5 0-16,0-2 3 15,-1-6-3-15,-4-1 0 16,-3 0-2-16,-3 0 11 16,-3-8-9-16,-2-5 0 15,-2-2 0-15,-4 0-6 16,0-1 6-16,0 4-2 15,-4-1-1-15,-7 2-4 16,-1 5 4-16,-1 2-16 16,1 2 5-16,-1 2 14 0,-2 0-47 15,5 3-20 1,0 9 7-16,3 2-34 0,4-2-52 16,3-4-113-16</inkml:trace>
  <inkml:trace contextRef="#ctx0" brushRef="#br0" timeOffset="528652.7806">9218 845 428 0,'0'0'90'15,"0"0"-23"-15,0 0-43 16,0 0 90-16,0 0-24 0,0 0-34 16,0-6-6-16,0 6-15 15,0 0-17-15,0 0 19 16,0 0-31-16,0 0-6 15,0 0 2-15,0 0-2 16,0 0-1-16,0 6-7 16,0 7 8-16,0 2 14 15,0 2-14-15,0 3 6 16,0-2 16-16,0 1-13 16,2-1-1-16,2-2-5 15,2 1-1-15,-3-5 23 16,0 1-19-16,0-4-6 15,-1-1 15-15,1-2-14 0,-2-3 6 16,0 0-7 0,-1-3 5-16,2 0-8 0,-2 0 3 15,0 0-2-15,3 0 1 16,0 0-65-16,4 0-56 16,1 0-75-16,-2-6-230 15</inkml:trace>
  <inkml:trace contextRef="#ctx0" brushRef="#br0" timeOffset="530492.5879">9766 937 328 0,'0'0'125'0,"0"0"-82"0,0 0-19 16,0 0 25 0,0 0-21-16,0 0 54 0,-8 0-49 15,4 0-7-15,-1 0 27 16,-2 0-20-16,2 0-5 16,-2 0-18-16,-1 1-9 15,-2 6 13-15,1 4-14 16,1 3 0-16,1 4 6 15,0 2-3-15,2 0 7 16,4 0-9-16,1-2 3 16,0-2 3-16,0-3-7 15,9-5 0-15,2-1 4 0,2-3-1 16,4-3-1 0,0-1-2-16,-1 0 4 0,3 0 10 15,-2 0-14-15,-2 0 2 16,-2 0 7-16,-4-5-9 15,-3 0 2-15,-4 2 6 16,1-3-5-16,-3-2 12 16,0-1-15-16,0-2 0 15,0-1 4-15,0-2-4 16,-8 2 0-16,-2-1-1 16,-2 1 6-16,-3-1-10 15,0 2 5-15,-1 5 0 16,-1 3-7-16,1 1 5 15,1 2 1-15,2 0 0 16,3 0-26-16,3 3 14 0,0 5-61 16,4 0-25-16,1-2-38 15,2-3-115-15</inkml:trace>
  <inkml:trace contextRef="#ctx0" brushRef="#br0" timeOffset="532742.2299">10390 923 388 0,'0'0'137'16,"0"0"-60"-16,0 0-1 15,0 0 19-15,0 0-22 16,0 0-38-16,0 0 29 16,0-9-17-16,0 8-9 15,0 1 14-15,0 0-34 0,0 0 8 16,0 0-26 0,0 0 4-16,0 0 0 0,0 0-4 15,0 0-7-15,0 0 5 16,-1 7 2-16,-1 6 0 15,2 4 0-15,0 2 0 16,0-2 0-16,0 0 0 16,0-2 0-16,0-1-2 15,0-1 12-15,0 1-12 16,0-4 2-16,0 2 0 16,0-3-3-16,0-3 7 15,0-1-4-15,0-1 1 16,0 0 5-16,0-1-10 15,2-1 4-15,-2 0 0 16,0-2-12-16,0 1-27 0,1-1-14 16,-1 0-60-16,1 0-63 15,3 0-79-15</inkml:trace>
  <inkml:trace contextRef="#ctx0" brushRef="#br0" timeOffset="535117.5977">11387 880 281 0,'0'0'117'0,"0"0"-4"16,0 0-39-16,0 0-10 15,0 0 28-15,0 0-19 16,-12-25-8-16,12 22 7 16,-1 2-1-16,1-1-28 15,0 2 24-15,0 0-45 16,0 0-7-16,0 0 6 16,0 0-19-16,0 0 1 15,-2 0-3-15,2 0 0 16,-1 0-4-16,-2 6-3 15,0 9 7-15,-1 4 3 0,1 2-2 16,2 3-1-16,-1 1 0 16,2 2 5-16,0-1-3 15,0-3-2-15,0-2 0 16,0 1 14-16,0-5-14 16,0-3 0-16,0-4 0 15,3-3 6-15,-1-2-10 16,-1-5 5-16,-1 3-1 15,0-3 4-15,0 0-4 16,0 0-5-16,2 0-2 16,0 0-36-16,1 0-11 15,-2-7-244-15,-1 0-394 16</inkml:trace>
  <inkml:trace contextRef="#ctx0" brushRef="#br0" timeOffset="538225.9929">7598 1250 187 0,'0'0'94'0,"0"0"-16"15,0 0-37-15,0 0-2 16,0 0 36-16,0 0-26 16,6-19-27-16,-3 15-14 15,2 0 41-15,-2 0-11 16,-2 1-12-16,1 1 6 15,-2 1-21-15,0 1 40 0,0 0-41 16,0 0 26-16,0 0-2 16,0 0-25-16,0 0 27 15,0 0-34-15,0 0-2 16,0 0 18-16,0 0-18 16,0 0-7-16,0 0 0 15,0 0 14-15,4 11-9 16,-1 0 2-16,0 4 0 15,-1 2 31-15,2 0-27 16,-2 0 9-16,-2-1 16 16,1 3-12-16,1-2 15 15,-2-1-25-15,1-5-4 16,-1-2 16-16,2-3-16 16,-1-1-3-16,-1-5 2 15,2 0 3-15,-2 0 1 0,1 0-6 16,1 0 0-16,-1 0-7 15,3-3-24-15,1-7-46 16,1-1-72-16,3-2-94 16,-3-1-235-16</inkml:trace>
  <inkml:trace contextRef="#ctx0" brushRef="#br0" timeOffset="539916.1547">8198 1289 198 0,'0'0'262'0,"0"0"-191"0,0 0-5 15,0 0 48-15,0 0-25 16,0 0-23-16,-12-5-32 16,11 2 19-16,-2 1-22 15,3 0-13-15,-5 1 25 16,0-3-16-16,-3 3-19 15,-1-1-4-15,0 2-4 16,-3 0 0-16,0 0 10 16,4 0-10-16,-3 2 1 15,2 6-5-15,-3 2 11 16,7 3-14-16,-2 2 7 0,2 4 0 16,5 1-1-16,0 4 2 15,0-2-1-15,3 1 0 16,9-4 0-16,3-1 2 15,1-5-2-15,1-4 0 16,2-4 0-16,2-5 2 16,-1 0-2-16,2 0 0 15,0 0 3-15,-4-7 5 16,0-5-8-16,-4-2 0 16,-4 2 7-16,-4-10-5 15,-3 0-1-15,-3 0-1 16,0-1 5-16,0 4-11 0,-8 5 6 15,-3 2-3-15,-1 4-6 16,-2 2 5-16,1 3-2 16,-1 1 1-16,-3 2-2 15,4 0-4-15,-1 0 2 16,3 7-25-16,-1 3-6 16,5 1-51-16,2 2-1 15,2-3-135-15,3-3-213 16</inkml:trace>
  <inkml:trace contextRef="#ctx0" brushRef="#br0" timeOffset="543608.7355">8720 1397 323 0,'0'0'120'15,"0"0"-18"-15,0 0-50 16,0 0 67-16,0 0-63 16,0 0 37-16,0 0-19 15,-3-31-39-15,0 28 8 16,-1 1-12-16,-2 2 15 15,1-2-46-15,-1 2 0 16,-3 0 2-16,-3 0 0 16,2 10-2-16,-2 2 0 15,3 5 2-15,0 6-11 16,3 1 17-16,0 1-8 0,6 0 1 16,0 0 3-1,0-5-6-15,6-1 2 0,8-2 0 16,2-4 5-16,0-1-5 15,4-7 0-15,-4-1-1 16,2-4 10-16,0 0-15 16,-5 0 6-16,1-2-16 15,-2-8 14-15,-6-1-34 16,-2-3 20-16,-4 1-11 16,0-2-4-16,0 1 20 15,-12 3-20-15,-3 0 1 16,2 0 28-16,-3 5-13 15,0-1-5-15,3 4-2 16,3 3-47-16,1 0-11 0,4 0-54 16,-1 2-101-16,2 6-97 15</inkml:trace>
  <inkml:trace contextRef="#ctx0" brushRef="#br0" timeOffset="545093.9717">9266 1421 172 0,'0'0'404'0,"0"0"-335"0,0 0 25 15,0 0-23-15,0 0-10 16,0 0-21-16,-12-21-2 16,11 21 5-16,-4 0-11 15,2 0-13-15,-1 0-19 16,-4 0 13-16,-1 0-7 15,1 2-6-15,1 10 0 16,1 2-5-16,-1 3 5 16,1 1 0-16,1-1 0 15,4 0 1-15,1-3-7 16,0-2 6-16,0-3-2 0,1-1-3 16,10-1 7-1,5-4-2-15,-2-2 0 0,4-1 6 16,-2 0 2-16,-4 0-8 15,-3-9 0-15,3-1-5 16,-8-1 8-16,-4-1-3 16,0-3 0-16,0 2 2 15,-4-1-13-15,-8 2 11 16,1 3-5-16,1 2 4 16,1 2 1-16,0 2-2 15,3 3 0-15,-4 0 2 16,4 0-10-16,1 0-24 0,2 0-35 15,2 5 5-15,1 1-47 16,0-2-75-16,3-2-156 16</inkml:trace>
  <inkml:trace contextRef="#ctx0" brushRef="#br0" timeOffset="546142.9942">9767 1442 382 0,'0'0'123'16,"0"0"-27"-16,0 0 40 16,0 0-61-16,0 0 21 15,0 0 24-15,-13-25-37 16,13 22-34-16,0 3-10 15,0 0-12-15,0 0 12 16,0 0-34-16,0 0 2 16,0 0-5-16,0 0-2 15,0 0-7-15,0 5 5 16,0 7 2-16,0 12 2 16,0-1-2-16,0 3 0 0,0 0-4 15,0-5 7-15,0-1-3 16,0-2 0-16,0-3 3 15,0-4 1-15,3 0-4 16,1-5 0-16,1 0-3 16,-1-2 3-16,1-1-28 15,2-2-14-15,0-1-36 16,1 0-41-16,-2-5-120 16,0-9-314-16</inkml:trace>
  <inkml:trace contextRef="#ctx0" brushRef="#br0" timeOffset="548312.2327">10458 1463 366 0,'0'0'178'0,"0"0"-105"16,0 0 10-16,0 0-18 15,0 0 9-15,0 0-20 16,-18-27-8-16,15 25 18 16,-3 2-59-16,0 0 25 15,0 0-23-15,-3 0-1 16,0 0-10-16,2 8 4 0,0 9 0 15,0 4-10-15,4 1 10 16,3-1 0-16,0 1-3 16,0-3 9-16,5-4-9 15,7-4 3-15,0-3 0 16,2-5 4-16,1 0-3 16,0-3-1-16,0 0 6 15,0 0-4-15,-1-3 1 16,-1-8-3-16,-4 0 0 15,-5-4-2-15,-3 3 3 16,-1-1-1-16,0 0 0 16,-2 1-7-16,-7 4 7 15,-3 0-14-15,2 5 14 0,-3 2-17 16,3 1 12-16,3 0-10 16,0 0-33-16,7 10-37 15,0 3-14-15,0 0-33 16,8-3-48-16,11 0-129 15</inkml:trace>
  <inkml:trace contextRef="#ctx0" brushRef="#br0" timeOffset="549511.3499">11314 1535 136 0,'0'0'143'0,"0"0"-48"16,0 0-16-16,0 0-5 15,0 0-19-15,0 0 22 16,0-12-18-16,0 10-20 16,0-2-21-16,0-1 31 15,0 2-19-15,0-2-18 0,0-1-4 16,0 2 10-1,0 2 5-15,-3-3-21 0,-2 2 3 16,-1 0-10-16,-2 2 13 16,0 1-8-16,-2 0 7 15,-5 0-2-15,0 0-2 16,-3 4 19-16,3 6 6 16,0 2 27-16,5 2-41 15,2 0 1-15,6 2-13 16,2-2 4-16,0 1-4 15,10-3-2-15,7 0 0 16,4-2 4-16,3-5 3 16,2 0-7-16,-1-5 5 15,-2 0-4-15,-3 0 1 16,-1-2-2-16,-3-6 0 16,-5 1 16-16,-5-1-16 15,-3-4 0-15,-3 2 2 0,0 1-1 16,0-2 8-16,-7 2-9 15,-5 0 0-15,-1 2-3 16,-5 4 3-16,1 3-6 16,-1 0-1-16,3 0-17 15,4 0-5-15,3 0-73 16,2 7-80-16,-1 0-58 16</inkml:trace>
  <inkml:trace contextRef="#ctx0" brushRef="#br0" timeOffset="556027.7048">13375 12299 646 0,'0'0'140'0,"0"0"-7"16,0 0-91-16,0 0 23 16,0 0 49-16,0 0-72 15,0 0-25-15,11-28-2 0,-11 28-10 16,0 0-5-1,0 0 0-15,0 12 0 0,-2 10-13 16,-8 0 18-16,-1-1-5 16,0-1 4-16,6-5 3 15,2-5-14-15,3-2 1 16,0-7-64-16,18-1-5 16,7-10-168-16,9-19-503 15</inkml:trace>
  <inkml:trace contextRef="#ctx0" brushRef="#br0" timeOffset="556567.3248">13704 12008 628 0,'0'0'56'0,"0"0"-53"15,0 0 34-15,0 0 17 16,0 0-20-16,0 0 16 16,10 33 48-16,-10-15-6 15,0 3-63-15,0 1-4 16,0-1 24-16,0-1-46 16,0-3 2-16,0-5 6 15,0-4-7-15,0-1 6 16,0-7-10-16,0 0 0 0,0 0 11 15,0 0-4-15,0-3-7 16,10-16 14-16,-1-5-13 16,-1-5 7-16,-2 0-8 15,-2 1 0-15,-1 1-13 16,-3 4 14-16,0 4-1 16,0 3 8-16,0 5 1 15,0 5-9-15,0 3 0 16,0 3 0-16,0 0 9 15,0 0-9-15,1 0 0 16,2 0-1-16,3 0 6 16,4 0-7-16,9 0 2 15,-1 0 0-15,4 0 3 16,1 0 4-16,2 0-7 0,-1 0 0 16,1 0-5-16,-4 0-13 15,-3 0-57-15,-9 0-60 16,-9 0-79-16,0 7-141 15,-15 8-98-15</inkml:trace>
  <inkml:trace contextRef="#ctx0" brushRef="#br0" timeOffset="556763.9393">13760 12120 269 0,'0'0'96'0,"0"0"-7"15,0 0 37-15,0 0 23 0,0 0-26 16,0 0-57-1,46 27 7-15,-29-24-34 0,-2-2-11 16,3 0 9-16,1-1-37 16,2 0 4-16,1 0 2 15,2 0-6-15,-3 0-43 16,0 0-107-16,-3-2-200 16</inkml:trace>
  <inkml:trace contextRef="#ctx0" brushRef="#br0" timeOffset="560865.6712">7728 1724 521 0,'0'0'46'0,"0"0"30"15,0 0-17-15,0 0-3 16,0 0 12-16,0 0-24 15,-22-10-32-15,19 10 7 16,-3 0-19-16,1 0 6 0,-2 0-5 16,-3 5 8-1,2 5-9-15,0-3 5 0,-1 6-1 16,4 1 3-16,2 0-7 16,1 1 0-16,2-4 7 15,0 0-7-15,0-2 0 16,10-2-1-16,4-2 3 15,-2-2 14-15,4-3-16 16,-1 0 2-16,-1 0 8 16,-1-3-8-16,-3-4 2 15,-1-3-4-15,-4 0 6 16,0-2-10-16,-5 2 4 16,0 1 0-16,0 0-4 15,-2 1 4-15,-9 0-6 16,-2 4-1-16,0 2 14 0,-2 2-6 15,6 0-1-15,3 0-14 16,0 0-2-16,4 0-71 16,2 3-20-16,0 4-68 15,0 0-105-15</inkml:trace>
  <inkml:trace contextRef="#ctx0" brushRef="#br0" timeOffset="562049.7546">8217 1860 267 0,'0'0'254'16,"0"0"-217"-16,0 0-20 0,0 0 81 15,0 0-30-15,0 0 1 16,-23 0-33-16,20 0-8 16,-2 0-8-16,1 0-20 15,1 4 0-15,-2 7 13 16,3 2-11-16,2 0-1 15,0 0 0-15,0 0 6 16,2-1-5-16,9-3-2 16,-1-1 0-16,5-5 7 15,-3-1-6-15,3-2 3 16,-2 0 3-16,0 0-5 16,1-2 11-16,-5-4-11 15,1-3-1-15,-5 1 14 0,-4-1-15 16,-1-4 2-1,0 4 2-15,0-2 2 0,0 1-5 16,-7 4-1-16,-3 0 0 16,-2 3-7-16,2 3 7 15,-1 0 0-15,0 0-6 16,1 2-2-16,3 7 0 16,2-1-52-16,5 0-48 15,0 2-27-15,0-3-78 16,3-3-210-16</inkml:trace>
  <inkml:trace contextRef="#ctx0" brushRef="#br0" timeOffset="563588.5979">8751 1789 506 0,'0'0'81'0,"0"0"-1"0,0 0-5 16,0 0-14-16,0 0 11 16,0 0 17-16,-4-14-33 15,2 14-33-15,1 0 24 16,-2 0-43-16,0 0 2 15,-1 0-5-15,-1 0 13 16,2 7-25-16,0 5 11 16,1 3 0-16,2-1 0 15,0 1 9-15,0-3-9 16,0-1 0-16,0-5 1 16,0 1 5-16,8-4-6 15,4 0 0-15,1-3 5 16,1 0-5-16,1 0 0 15,-2-3 0-15,0-5 5 0,-4 1-5 16,-2 0 0-16,-3-3 0 16,-4 3-4-16,0-4 4 15,0 2-6-15,-9 0-3 16,-2 3-6-16,-2 4 12 16,-2 0-1-16,0 2 1 15,4 0-21-15,3 0 13 16,-1 0-33-16,5 2-35 15,2 3-35-15,2 3 14 16,0-1-40-16,0-2-136 16</inkml:trace>
  <inkml:trace contextRef="#ctx0" brushRef="#br0" timeOffset="565210.0486">9179 1909 535 0,'0'0'103'0,"0"0"-9"16,0 0-2-16,0 0 16 15,0 0-24-15,0 0 5 16,-40-20-59-16,36 20-5 15,1 0 11-15,-3 0-28 0,3 0-4 16,-4 3-4-16,2 8 0 16,1 3 0-16,2 2 0 15,2-1-2-15,0-2 0 16,2-3 4-16,7-3-1 16,1-1-1-16,3-3 0 15,-1-3 1-15,0 0 2 16,3 0-3-16,-3 0 2 15,3-7 1-15,-2-5-6 16,-5 0 0-16,2 0 3 16,-10 2 3-16,3 1-3 15,-3 1-1-15,0 1-3 0,0 3-1 16,-8 1-6-16,-3 3 0 16,0 0-1-16,2 0-2 15,-1 0 1-15,6 0-36 16,3 0-23-16,1 5-102 15,0 0 29-15,1-1-72 16,15-3-176-16</inkml:trace>
  <inkml:trace contextRef="#ctx0" brushRef="#br0" timeOffset="566077.212">9813 1947 561 0,'0'0'88'0,"0"0"-19"16,0 0 11-16,0 0 48 16,0 0-33-16,0 0-22 15,0-8-39-15,0 8-23 0,0 0 21 16,0 0-31 0,0 0-1-16,0 0 1 0,0 8 4 15,0 4 4-15,-1 2-6 16,-2 1-2-16,3 0 21 15,-2 1-19-15,0-1-3 16,2 2 10-16,0-3-10 16,0 1 7-16,0-3-7 15,0 2 0-15,0-5 5 16,0-1-5-16,0 0 0 16,0-4 1-16,4 3 0 15,-1-3-2-15,1-1-19 16,2 0-36-16,3-3 5 0,5 0-118 15,-1 0-87 1,2-7-315-16</inkml:trace>
  <inkml:trace contextRef="#ctx0" brushRef="#br0" timeOffset="568944.6072">10564 1942 407 0,'0'0'107'0,"0"0"-75"0,0 0-19 15,0 0 57-15,0 0 26 16,0 0-13-16,0 8-7 16,0-8-33-16,0 0 10 15,0 1-2-15,0-1-24 16,0 2 21-16,0 1-33 16,-3 0-8-16,1 6 10 15,-2 3-16-15,-2 1 9 16,1 1 3-16,2 1-8 15,0-3 9-15,0-2-14 16,-1 0 1-16,1-2 4 0,3-2-5 16,-2 0 0-1,2 0 0-15,0-2 4 0,-1-1-7 16,1-1 3 0,0-2 0-16,0 0-2 0,0 0 2 15,0 0-26-15,0 0-13 16,0 0-41-16,8-4-57 15,0-7-168-15</inkml:trace>
  <inkml:trace contextRef="#ctx0" brushRef="#br0" timeOffset="571322.6662">11269 1998 131 0,'0'0'119'16,"0"0"-18"-16,0 0-11 16,0 0 43-16,0 0-38 15,0 0-8-15,3-3 22 16,-3 3-20-16,-1 0-16 16,-6 0-32-16,-3 0 2 15,0 0-11-15,1 0-22 16,-2 0-9-16,1 2 19 15,1 6-20-15,0 4 0 16,3 0 3-16,3 2-2 16,2 2 2-16,1-1-6 15,0 0 8-15,0-2-16 0,12 0 11 16,1-2 0-16,0-5 12 16,2 0-10-16,-1-4 0 15,0 0-2-15,-1-2 6 16,-4 0-1-16,-1 0-4 15,-3 0-1-15,-1-2 3 16,-1-7 4-16,-1-1-2 16,-2 0-5-16,0-2 0 15,0 5-5-15,0-1 5 16,-3 2-6-16,-6 4-2 16,0 0 5-16,-1 2-6 15,-3 0-1-15,3 0-26 0,3 0 3 16,-1 3-57-16,4 2-72 15,1 0-96-15</inkml:trace>
  <inkml:trace contextRef="#ctx0" brushRef="#br0" timeOffset="581720.6826">7628 3381 80 0,'0'0'82'0,"0"0"-3"0,0 0-13 16,0 0-13-16,0 0 24 15,0 0 10-15,0 0-43 16,-3-21-13-16,3 18-20 15,0 1 23-15,0-1-6 16,0 1 7-16,0 2 53 16,0 0-56-16,0 0 32 15,0-2 9-15,0 2-27 16,0 0 0-16,0 0-18 16,0 0-16-16,0 0 28 0,0 0-38 15,0 0-1-15,0 0-1 16,0 0 7-16,0 0-9 15,-7 2 2-15,2 8 0 16,-1 0 0-16,3 1 0 16,3 0 0-16,0 2 0 15,0-2 5-15,9 0-9 16,11-1 4-16,3-2 0 16,1-4 5-16,2-3-4 15,-2-1-1-15,-4 0 0 16,-4 0 7-16,-6 0-7 15,-6 0 0-15,-3 0 0 16,-1 0 10-16,0-8-10 16,0-1-4-16,-2-2 4 15,-8 2-2-15,-1-1-12 0,0 2 14 16,-2 2 0 0,4-2-14-16,2 5 13 0,-4 2-12 15,4-1-3-15,2 2-7 16,-2 0-5-16,-1 0-46 15,4 0-11-15,0 6 37 16,4 4-83-16,0-3-40 16,0-5-160-16</inkml:trace>
  <inkml:trace contextRef="#ctx0" brushRef="#br0" timeOffset="583274.7875">7951 3398 131 0,'0'0'94'0,"0"0"-44"15,0 0-16-15,0 0 21 16,0 0-9-16,0 0 6 16,0 0-22-16,-2 0-27 15,2 0 3-15,0 0-6 16,0 0-16-16,0 0-16 0,0 0-43 16,0 0-117-1</inkml:trace>
  <inkml:trace contextRef="#ctx0" brushRef="#br0" timeOffset="583514.8971">7951 3398 198 0,'11'-31'147'0,"-11"31"-70"15,-1 0 12-15,-1 0-14 16,2 0-1-16,0 0-2 15,0 0-16-15,0 0-33 16,0 0-21-16,0 0 1 16,0 0-3-16,0-3-16 0,0 3-30 15,0 0-90-15,0 0 7 16,0 0-23-16,0 0-134 16</inkml:trace>
  <inkml:trace contextRef="#ctx0" brushRef="#br0" timeOffset="583800.7282">7986 3364 266 0,'0'0'111'0,"0"0"-25"15,0 0 9-15,0 0-18 16,0 0-15-16,0 0-11 16,-12 0-19-16,12 0-29 15,0 0 16-15,0 0-19 16,0 0-6-16,0 0 4 16,0 0-39-16,0 0-33 15,2-2-73-15,3 1-52 16,1 0-84-16</inkml:trace>
  <inkml:trace contextRef="#ctx0" brushRef="#br0" timeOffset="584028.4085">7986 3364 51 0</inkml:trace>
  <inkml:trace contextRef="#ctx0" brushRef="#br0" timeOffset="584130.7201">7986 3364 51 0,'60'-9'237'0,"-60"9"-157"0,0 0-47 0,0 0-2 15,0 0-20-15,0 0-1 16,0 0-10-16,0 0-16 16,0 0-17-16,0 2-47 15,0-2-8-15,3 1-26 16,0-1 16-16</inkml:trace>
  <inkml:trace contextRef="#ctx0" brushRef="#br0" timeOffset="584776.5996">8058 3361 7 0,'0'0'60'0,"0"0"-23"16,0 0 15-16,0 0 35 16,0 0 20-16,0 0-28 0,0 0-7 15,-2 0-21-15,-2 0-8 16,1 0 15-16,-3-1-5 16,3 1-32-16,2-2 21 15,-1 2-30-15,2-1-5 16,0 1 3-16,0 0-8 15,-3 0 2-15,3 0-4 16,0 0 6-16,0 0 2 16,0 0-8-16,0 0 0 15,0 0 2-15,0 0-2 16,0 0 1-16,0 0-1 16,0 0 5-16,0 0-7 0,-2 0 4 15,1 0-2 1,-2 0 17-16,-3 0-8 0,4 0 7 15,-2 0 5-15,-2 0-17 16,0 5 27-16,2 4-31 16,-1 0 2-16,4 0 7 15,-4 3-8-15,5 0 2 16,0 0-3-16,0-3 4 16,0-1-4-16,5-3 0 15,4-1 0-15,1-1 2 16,2-3 1-16,2 0 2 15,-1 0 1-15,0 0-3 16,-1-3 9-16,-1-3-12 16,-1-2 0-16,0 1 7 15,-2-3-6-15,-2 2 0 0,-3-1-1 16,-3 1 3 0,0 0 5-16,0 1-8 0,0 1 0 15,-3-1 1-15,-8 4-1 16,-2 0 0-16,-3 0 0 15,1 3 2-15,0 0-5 16,4 0 3-16,4 0 0 16,1 0-3-16,3 2-5 15,0 2-24-15,3 2-23 16,0 1-33-16,0 0 19 0,3 1-68 16,6-2-126-1</inkml:trace>
  <inkml:trace contextRef="#ctx0" brushRef="#br0" timeOffset="587031.0328">8574 3370 279 0,'0'0'59'0,"0"0"-26"15,0 0 35-15,0 0 25 16,0 0-16-16,0 0 53 16,0 0-68-16,-16-12-6 15,14 12 5-15,2 0-21 16,0 0 12-16,0 0-21 15,0 0-11-15,0 0 26 16,0 0-38-16,0 0 0 16,0 0-4-16,0 0 2 15,0 0-5-15,-1 0-1 0,-1 12 0 16,-2 2 4-16,-1 3 0 16,0 2-1-16,0-2 7 15,3-3-8-15,-1-1 10 16,2-4-12-16,1-1 4 15,0-1-7-15,0-2 8 16,0-2-6-16,0-1 1 16,0 0 0-16,0-2 6 15,0 0-6-15,0 2-12 16,0-2 7-16,5 0-45 16,3 0-38-16,4-2-94 15,1-11-233-15</inkml:trace>
  <inkml:trace contextRef="#ctx0" brushRef="#br0" timeOffset="589275.2055">9081 3419 325 0,'0'0'136'16,"0"0"-86"-16,0 0 8 16,0 0 37-16,0 0-18 15,0 0-14-15,0-28-14 16,0 26 17-16,-2 0-12 16,-2 2-7-16,3-3 7 15,-2 3-38-15,-2-3-12 0,-1 3 22 16,0 0-19-16,-4 0-7 15,2 0 18-15,-2 0-18 16,-1 6 6-16,4 1-6 16,1 2 0-16,3 2-7 15,0 0 8-15,3 1-1 16,0 0 3-16,3-2 1 16,11 1-8-16,2-3 4 15,0-2 0-15,5-3 5 16,-3-3-2-16,-1 0-3 15,0 0 0-15,-2 0 6 16,-3-4-2-16,-1-3-4 16,-2 4 0-16,-2-3 5 15,-1 2-5-15,-2-3 0 0,-1 2 3 16,-2 0 1-16,-1-2-4 16,0 1 0-16,0-2 5 15,0 2-6-15,0 0 1 16,-7 1-1-16,-2 0-2 15,1 2 6-15,0 1-2 16,2 2-1-16,0 0-12 16,4 0 8-16,-2 0-28 15,3 0-6-15,1 0-32 16,0 0-58-16,0 5 24 16,0 2-59-16,4-1-74 15</inkml:trace>
  <inkml:trace contextRef="#ctx0" brushRef="#br0" timeOffset="593324.763">9712 3409 0 0,'0'0'360'16,"0"0"-267"-16,0 0-10 15,0 0-23-15,0 0 28 0,0 0-27 16,-1-28 0-16,-2 24-6 15,3-1-23-15,-3 0-3 16,3 5 27-16,0 0-8 16,-2 0-4-16,2 0-17 15,-1 0-23-15,1 0 15 16,0 0-19-16,-2 0-1 16,-1 0 1-16,1 0 0 15,-2 11 6-15,-1 3-3 16,-3 0 2-16,6 0 19 15,-1-1-14-15,0 0-10 16,1-3 14-16,2 0-14 0,-1-3 0 16,1-2-1-1,0 1 8-15,0-2-3 0,0 1-4 16,0 0 0-16,0-1 0 16,0 0 2-16,0 0-3 15,5-1 1-15,1-2-28 16,4-1-8-16,-1 0-79 15,5 0-101-15,0-4-138 16</inkml:trace>
  <inkml:trace contextRef="#ctx0" brushRef="#br0" timeOffset="595687.7271">10343 3456 293 0,'0'0'81'15,"0"0"-57"-15,0 0 14 16,0 0 58-16,0 0-26 15,0 0 36-15,-8-20-39 16,8 18-36-16,-1 2 41 0,1 0-15 16,0 0-12-16,-3 0-1 15,3 0-30-15,0 0 4 16,0 0 0-16,0 0-16 16,0 0 5-16,-2 0-7 15,1 11 0-15,-2 0 30 16,1 4-30-16,-1-2 2 15,2 3 15-15,0-3-14 16,1 1 16-16,0 1-19 16,0-6 1-16,0 2 7 15,0-3-8-15,0-1 0 16,0 0-1-16,0-2 8 16,0 1-12-16,0-3 5 15,5 1-31-15,-2-2 1 16,2-1-77-16,2-1-47 0,1 0-103 15</inkml:trace>
  <inkml:trace contextRef="#ctx0" brushRef="#br0" timeOffset="598058.7587">11272 3506 62 0,'0'0'420'0,"0"0"-339"0,0 0-36 16,0 0 39-16,0 0-21 15,0 0 22-15,-8 0-7 16,1 0-30-16,0 0 18 16,1 0-27-16,-3 0-11 15,-2 0-4-15,1 0-12 16,1 6 15-16,-2-1-15 15,1 4-10-15,0 2 19 16,2 3-19-16,2 3-2 16,3 3 4-16,2 1-2 15,1 1-3-15,0-4 1 16,4-3 0-16,12-2 0 16,1-6 0-16,1-3 0 15,0-2 16-15,1-2-16 16,-2 0 1-16,-1 0-1 0,-3-3 0 15,-4-4 5 1,-1-2-4-16,-5 2-1 0,2-2 3 16,-5 0 0-16,0-3-6 15,0-1 2-15,0 1-6 16,-11-1-9-16,-2 5 9 16,-2 4-3-16,-1 2-16 15,-1 2-35-15,-1 0-68 16,0 6-104-16,1 1-368 15</inkml:trace>
  <inkml:trace contextRef="#ctx0" brushRef="#br0" timeOffset="602855.4314">3689 11673 292 0,'0'0'68'0,"0"0"58"16,0 0-42-16,0 0 35 16,0 0-43-16,0 0 66 15,0 0-52-15,-34 0-25 16,34 0-2-16,0 0-43 15,0 0 3-15,0 0-23 0,0 0 0 16,0 0-6 0,6 0 6-16,16 0 0 0,14 0 0 15,11 0 9-15,7 0-4 16,6 0-5-16,3 0 2 16,-1 0-7-16,-2-2 5 15,-2-1 0-15,-4 0-3 16,-4 0 7-16,-5 1-5 15,-3-1 1-15,-9 1 0 16,-7-1-1-16,-6 2 3 16,-5 0-2-16,-6-1 0 15,-5 2 2-15,-2 0-2 16,-2 0 0-16,0 0 0 16,0 0-2-16,0 0 2 0,0 0 0 15,0 0 3-15,0 0 6 16,0 0-9-16,0-1 0 15,1 1-28-15,1 0 7 16,1 0-87-16,9 0-33 16,1 0-1-16,3 0-152 15</inkml:trace>
  <inkml:trace contextRef="#ctx0" brushRef="#br0" timeOffset="605191.3189">13603 2291 488 0,'0'0'81'0,"0"0"-70"16,0 0 38-16,0 0 33 15,0 0 16-15,0 0 31 16,0 0-69-16,-1-3 2 16,-2-5-37-16,3-1 11 15,0-2-13-15,0-5-23 16,0 2 2-16,0-3-2 15,5-3 0-15,5 1 0 0,-1 0-3 16,2 6 11-16,-3 2-12 16,1 1 4-16,0 7 0 15,3 1-9-15,2 2 9 16,0 0 0-16,0 0-4 16,6 12 4-16,-3 5-1 15,0 0 1-15,-4 2 0 16,-1 1-2-16,-6 0 2 15,-2 0-4-15,-3-4-2 16,-1-2 12-16,0-2-1 16,0-4-5-16,0-3 1 15,-1-3-9-15,0 1 8 0,1-3 0 16,0 0 4 0,0 0 7-16,0 0-9 0,0 0-2 15,4-10 0-15,11 0-15 16,2 0 11-16,1 3-3 15,-2 3 6-15,-1 1 2 16,-2 3-3-16,2 0-3 16,-4 0 2-16,2 14-19 15,-1-2 21-15,-1 3 1 16,2 1-2-16,-1 0 4 16,3-2 1-16,0-2-3 15,1-4 0-15,2-6-20 16,3-2-18-16,4 0-119 15,-1-20-119-15</inkml:trace>
  <inkml:trace contextRef="#ctx0" brushRef="#br0" timeOffset="605446.6609">14379 2063 80 0,'0'0'578'0,"0"0"-533"16,0 0-45-16,0 0 15 0,0 0 3 15,0 0 65 1,0 60-50-16,-4-43 3 0,-2 0-25 16,-1 0-4-1,0-3-1-15,-2-1-6 0,-3-1-38 16,-2-3-43-16,-3-1-126 15,-1-6-180-15</inkml:trace>
  <inkml:trace contextRef="#ctx0" brushRef="#br0" timeOffset="605624.8187">14218 2218 358 0,'0'0'127'0,"0"0"-61"16,0 0 4-16,0 0 6 15,0 0-15-15,0 0-14 0,68 12-35 16,-45-7 5 0,2-2-8-16,2-2-14 0,0-1 5 15,0 0-179-15,-3-7-418 16</inkml:trace>
  <inkml:trace contextRef="#ctx0" brushRef="#br0" timeOffset="606164.4986">14728 2271 736 0,'0'0'74'0,"0"0"8"16,0 0-27-16,0 0 11 16,0 0 23-16,0 0-58 15,-15-67 0-15,14 51-31 16,1 0 4-16,0-1 18 16,0 0-21-16,0 0-1 15,0-2 9-15,6 1-3 16,4-1 3-16,4 2-9 15,-1 3 0-15,2 5-4 16,0 1 4-16,-3 5-6 0,-1 3 4 16,0 0 4-16,-2 0-5 15,-1 15-1-15,-2 4 4 16,-1 6-7-16,-3 0 7 16,2 0 0-16,-2-3-3 15,-1-3 8-15,1-2-3 16,1-5-2-16,1-6 0 15,3 0-1-15,0-3 1 16,3-3 0-16,4 0 4 16,2 0 2-16,4-6-2 15,4-7-4-15,1 3-15 16,-1 0 11-16,-2 3-50 0,-7 2-47 16,1 5-5-1,-8 0-69-15,-7 0-130 0</inkml:trace>
  <inkml:trace contextRef="#ctx0" brushRef="#br0" timeOffset="606733.1619">13987 2694 157 0,'0'0'423'0,"0"0"-387"16,0 0-29-16,0 0-6 16,0 0 35-16,0 0 23 15,-12 8 16-15,18-4-33 0,13 0 21 16,5 0-3 0,13-2-26-16,4-2-9 0,8 0-15 15,5 0-9-15,5 0 14 16,3-2-15-16,3-3 0 15,-1 0 6-15,2-3 6 16,-4 1-4-16,3-2-8 16,0 0 0-16,3-2 18 15,0 2-3-15,-6-2-12 16,-4 1 17-16,-8 3-17 16,-7 3-3-16,-7-1 0 15,-11 5 7-15,-9 0-10 16,-5 0 3-16,-6 0 0 15,-2 0 0-15,-2 0 0 16,0 0-7-16,-1 0-64 0,0 0-69 16,0 0-28-16,-5-2-226 15</inkml:trace>
  <inkml:trace contextRef="#ctx0" brushRef="#br0" timeOffset="607498.6845">14925 2207 93 0,'0'0'193'0,"0"0"-113"16,0 0-16-16,0 0 4 16,0 0 8-16,0 0 62 15,-3 0-50-15,3 0-13 0,0 0-17 16,0 0-19 0,0-5 1-16,0-1-30 0,0-2 1 15,2-1-1-15,4-1-6 16,3-2-1-16,1 4-6 15,0-3 6-15,0 5 6 16,-2 0-9-16,1 1-7 16,-1 3 7-16,2 2 0 15,-1 0-1-15,-1 0 0 16,2 2-9-16,-3 8 1 16,1 4 9-16,-2 1 0 15,0 2 0-15,0-1-1 16,-2-4 1-16,2-4 0 15,-1-2 7-15,6-1-11 16,3-4 4-16,7-1 0 0,6 0 2 16,4 0-2-16,2-3-61 15,-3-4-97-15,-8-3-151 16</inkml:trace>
  <inkml:trace contextRef="#ctx0" brushRef="#br0" timeOffset="610528.6314">3507 13031 315 0,'0'0'49'0,"0"0"53"16,0 0-96-16,0 0 21 15,0 0 40-15,0 0-53 16,0 0 14-16,0 0 1 16,61 6-28-16,-40-6 50 0,0 0-46 15,3 0 22-15,4 0 10 16,5-1-23-16,3-2 0 16,2 1-14-16,6 2 0 15,3 0 10-15,4-2-10 16,6 2-3-16,-2-5 3 15,6 0 0-15,5 0 9 16,0-3-9-16,3-1 0 16,-3 4 18-16,-6-3-18 15,-5 4 0-15,-10 0-1 16,-6 1 18-16,-6 2-20 16,-8 0 6-16,-5 1-3 15,-6-2 29-15,-4 2-16 16,-4 0-12-16,-4 0 13 15,1 0-11-15,-3 0 1 0,0 0-4 16,0 0 0-16,0 0 31 16,0 0-31-16,0 0 0 15,0 0 4-15,0 0-4 16,0 0-2-16,0-1-68 16,3-3-78-16,-1-4-195 15</inkml:trace>
  <inkml:trace contextRef="#ctx0" brushRef="#br0" timeOffset="619716.9986">4651 14113 453 0,'0'0'92'0,"0"0"-55"15,0 0-12-15,0 0-4 16,0 0 32-16,0 0 28 16,0 0-29-16,0 0-47 15,-24-6 45-15,24 4-19 16,0 2 21-16,0 0-9 15,0 0-42-15,0 0 13 16,0 0-14-16,0 0 10 0,0 0-9 16,0 0-1-16,6 0 0 15,16 0 5-15,10-2-4 16,8-1 3-16,5-1-4 16,0 1 0-16,-2-1 0 15,0 1 0-15,-4 1 0 16,-6-1 0-16,-2 1 3 15,-7 2-6-15,-4-3 0 16,-7 3 3-16,-7 0 2 16,-2 0-2-16,-4 0 0 15,0 0 4-15,0 0-3 16,0 0 4-16,0 0-5 16,0 0 0-16,0 0 1 15,0 0-1-15,1-2-1 16,4 1 1-16,4-2-13 0,2 0-30 15,3-2-52-15,0 0-36 16,4-2-86-16,-5-4-288 16</inkml:trace>
  <inkml:trace contextRef="#ctx0" brushRef="#br0" timeOffset="620398.569">5306 13699 480 0,'0'0'105'16,"0"0"-77"-16,0 0 9 0,0 0-32 16,0 0 4-16,0 0 41 15,12 0-16-15,9 0 1 16,4 0 4-16,2 0-24 15,3-8 28-15,-2 1-29 16,2-2 1-16,-2-3 27 16,-1 0-32-16,-3-1 9 15,-3-1-19-15,-3-1 0 16,-6 2 17-16,-5-1-17 16,-4 0 0-16,-3 0 1 15,0 1 9-15,-10 1-20 16,-10 1-2-16,2 1-8 15,1 3 12-15,3 2 10 16,9 3-2-16,4 2 43 0,1-1-39 16,0 1-1-1,0 0-3-15,0-2 0 0,0 2 5 16,1 0-5-16,15 0 0 16,5 0-17-16,4 7 32 15,-3 3-16-15,-1 0 1 16,-3 1 0-16,-5 4-8 15,-1 2 8-15,-6 2 0 16,-3 2 2-16,-3 2 2 16,0 1 10-16,-6 3-14 15,-10-1 0-15,1-1 1 16,2-3-1-16,10-6-95 16,3-8-123-16,0-8-435 15</inkml:trace>
  <inkml:trace contextRef="#ctx0" brushRef="#br0" timeOffset="626886.5188">5256 14875 528 0,'0'0'121'15,"0"0"-55"-15,0 0-5 16,0 0 13-16,0 0 51 16,0 0-70-16,0 0-20 15,-1 0-24-15,1 0-4 16,6 0 5-16,11-3-12 15,5-5 0-15,3-1 16 0,1-3-14 16,2-2-2 0,0-1 2-16,-2-2 3 0,-2 0 5 15,-5 0-10-15,-6 1 0 16,-4 2-2-16,-9 0 2 16,0 3-14-16,0-1-9 15,-9 4 1-15,-6 2-1 16,1 0 5-16,0 5 18 15,8-2 10-15,3 3-10 16,3 0 0-16,0 0-7 16,0 0 6-16,0 0-4 15,5 0-1-15,14 0 6 16,6 0-3-16,1 2 3 16,-3 6-2-16,-4 3-3 15,-2 3 5-15,-6 2-1 0,1 2-2 16,-8 4 3-1,-4-2-1-15,0 5 10 0,-1-3-4 16,-14 1 2-16,3-1-2 16,-3-6 15-16,2 1-20 15,8-4-15-15,2-1-16 16,3-7-155-16,0-5-199 16</inkml:trace>
  <inkml:trace contextRef="#ctx0" brushRef="#br0" timeOffset="638286.1899">6476 13321 706 0,'0'0'120'0,"0"0"-100"15,0 0 12-15,0 0 67 16,0 0-72-16,0 0-12 16,0 0 0-16,-78-12-10 15,54 25 14-15,1 3-19 16,1 1 0-16,6 5 8 16,2-2-4-16,8-1-4 15,3-5 0-15,3-1 8 16,0-4-17-16,0-3 9 15,11-5 0-15,1-1 4 0,7 0-3 16,0 0-1 0,-2-6 10-16,5-7-7 0,-10-1 9 15,0 1-12-15,-6-3 0 16,-1 5 10-16,-1 2-8 16,-2 4-2-16,-2 3 12 15,0 2-9-15,0 0-6 16,0 0 1-16,0 5-17 15,0 14 6-15,0 6 14 16,0 3-1-16,0-2 0 16,0-2 9-16,-2-3-5 15,-7-5-4-15,3 1 0 0,-6-3-9 16,2-4 17 0,-1-2-8-16,1-3 0 0,4-1 2 15,6-1-5-15,0-3-16 16,0 0 1-16,0 0 14 15,0 0-30-15,0 0 15 16,6 0 19-16,12-5-17 16,-2-2 13-16,2 2-8 15,0-2 12-15,-2 0-15 16,1-3 16-16,1 2-1 16,-2-4 1-16,5 3 8 15,-4-2-18-15,2-2 9 16,0 0 0-16,-1-3 2 15,-4-1 6-15,3 0-8 16,-6 0 12-16,1 0-10 0,-3 2 21 16,-2 1-23-16,-1 3 0 15,-3 5 4-15,-2 1 6 16,1 4-10-16,-2-1 29 16,0 2-15-16,0 0-14 15,0 0-4-15,0 0 4 16,0 5-19-16,-2 10 23 15,-4 4-5-15,2 6 1 16,4-3 0-16,0 1-2 16,0-3 2-16,0-5 0 15,13-4 4-15,1-2-4 16,4-5 0-16,1-4-3 16,5 0 9-16,0 0 3 15,6-7-9-15,-3-7 0 0,-2-2 8 16,-4 1-1-16,-2-1-7 15,-4 1 5-15,-3 1-1 16,-6 2 15-16,-3 4-12 16,-1 4-3-16,-2 1 34 15,0 3-36-15,0 0-2 16,0 0 0-16,0 0-3 16,0 2-4-16,-9 8 6 15,1 5 1-15,1-1 2 16,4 3-2-16,1 1 0 15,2 0-6-15,0-1 22 16,2-5-32-16,11 0 15 0,4-4 1 16,2-3 8-16,3-3-8 15,1-2 0 1,2 0 1-16,0 0 3 0,-2-7 7 16,-4-5-11-16,1-2 0 15,-4 0-4-15,-4-2 8 16,-1 2-4-16,-4 2 3 15,-3 0 8-15,-2 4-11 16,-2 3 0-16,0 3 0 16,0 0-4-16,0 1 4 15,0 1 0-15,0 0 0 0,0 0 4 16,0 0-8 0,-6 0-2-16,0 1 6 0,0 9-4 15,1 1 4-15,1-2 0 16,4 4-3-16,0-3 11 15,0 4-16-15,0-2 8 16,0-3 0-16,12 2 0 16,0-5 0-16,1 0 0 15,0-1-5-15,3-2 14 16,-1-2-2-16,1-1-7 16,-2 0 0-16,0 0 12 15,1 0-8-15,-4-5 0 16,2-5 4-16,-1 1-2 15,-2-4 4-15,1 2-10 16,-2-1 0-16,0 2 2 0,-5-2-2 16,1 4 0-1,-1 2 1-15,-1-1 9 0,0 4-17 16,-2 1 7-16,-1 0-14 16,0 2-18-16,0 0-126 15,0-3-209-15</inkml:trace>
  <inkml:trace contextRef="#ctx0" brushRef="#br0" timeOffset="639455.3716">7336 13537 270 0,'0'0'169'15,"0"0"-130"-15,0 0 30 16,0 0 63-16,0 0-32 16,0 0-16-16,89-75-26 15,-72 60-26-15,-4-2 33 16,2 1-41-16,-3-2 0 16,-1 2 27-16,-4 0-35 15,-3 4 20-15,-2 3-36 16,-2 2 4-16,0 4 27 15,0 2-31-15,0 1 0 16,0 0 0-16,0 0-1 0,0 0 0 16,0 7-18-16,-3 9 19 15,-6 6 2-15,3 0-2 16,6-2 0-16,0 0 0 16,0-3 6-16,0-4-5 15,12-3-1-15,3-1 0 16,3-6-1-16,6-1 2 15,1-2-1-15,3 0 4 16,1-4 4-16,-4-6-1 16,2-3-7-16,-9 2 1 15,-2-1-8-15,-5 4 11 16,-7 1-4-16,0 2 10 16,-4 3-9-16,0 0-1 15,0 2-1-15,0 0 1 0,0 0-12 16,0 0 12-16,0 0-5 15,0 0 0-15,0 7 10 16,0 5-9-16,0 0 4 16,0 0 0-16,0 1-2 15,2-4 2-15,7 0 0 16,3-5 0-16,0-1 1 16,0-3 9-16,4 0-10 15,1 0 0-15,-1-9 8 16,-1-6-6-16,1-2-2 15,-2-3 5-15,-4 3 0 0,1 4-6 16,-7 5 1-16,-3 6 0 16,-1 2-1-16,0 0 5 15,0 0-8-15,0 2-2 16,0 11 6-16,0 3 0 16,0 4 0-16,0-4 0 15,0-3-9-15,10-1 12 16,12-5-3-16,9-4 0 15,11-3-13-15,0 0-76 16,0-4-328-16</inkml:trace>
  <inkml:trace contextRef="#ctx0" brushRef="#br0" timeOffset="640837.4667">3744 15424 469 0,'0'0'181'16,"0"0"-110"-16,0 0-30 15,0 0 37-15,0 0 3 16,0 0-17-16,-6 0-46 16,6 0-15-16,0 0 16 15,3 0-19-15,20 1 0 16,11-1 5-16,9 1-1 16,9-1 3-16,3 0-7 15,2 1 0-15,-3-1 4 16,3 0-4-16,-4 0-7 15,-1 0-21-15,-6 0-76 16,-6 0-18-16,-12 0-240 16</inkml:trace>
  <inkml:trace contextRef="#ctx0" brushRef="#br0" timeOffset="642022.8">6717 14662 470 0,'0'0'146'16,"0"0"-40"-16,0 0-28 16,0 0 31-16,0 0 13 15,0 0-22-15,-12-29-68 16,3 29-31-16,-5 0 17 16,-2 0-18-16,1 4 0 15,3 4-4-15,6 2 12 16,5-1-14-16,1 1 6 15,1 3 0-15,17-1-4 0,7 1 5 16,5-2-2-16,-1 3 1 16,-5-4 0-16,-7 3-4 15,-9 3 1-15,-5-1-6 16,-3 5-5-16,-5 2 7 16,-18-1 7-16,-4 0 0 15,1-6 5-15,7-5-3 16,8-6-2-16,7-3 0 15,4-1-9-15,0 0 9 16,12-11-12-16,16-6-7 16,10-2 0-16,2 0 17 15,6 2-5-15,-7 2 7 16,-3 2-3-16,-6-1 4 0,-5 0-1 16,-3 2 7-16,-5-2 10 15,-4 1 12-15,1 1-13 16,-5-2-13-16,-2 0 26 15,-1-3-28-15,-3-2-1 16,-2-2 6-16,1 0-1 16,-2 1-3-16,0 1-2 15,0 6 0-15,0 6-9 16,0 2 16-16,0 5-9 16,0 0 2-16,0 0-18 15,0 6 12-15,0 13-8 16,-3 6 14-16,-6 3-3 15,6 1 3-15,-1 1 0 16,4-7 7-16,0-2 0 0,0-4-9 16,11-6 2-16,3-2 0 15,4-6 4-15,1-3-4 16,4 0-11-16,-1-12-88 16,-10-9-222-16</inkml:trace>
  <inkml:trace contextRef="#ctx0" brushRef="#br0" timeOffset="642179.9335">6954 14662 631 0,'0'0'101'0,"0"0"-101"15,0 0-11-15,115-5-51 0,-77 0-136 16,-5 4-232-16</inkml:trace>
  <inkml:trace contextRef="#ctx0" brushRef="#br0" timeOffset="643302.5721">7173 14877 472 0,'0'0'250'16,"0"0"-243"-16,0 0 3 0,0 0-10 15,0 0 8-15,0 0 10 16,51-48 3-16,-42 41-7 16,-5 1 5-16,-2 2 1 15,4-3 69-15,-3-1-69 16,0-2 11-16,3-1 0 15,-4 1-12-15,5-2-11 16,2-2-8-16,5 0 1 16,6 1-1-16,2 2 0 15,2-2 0-15,1 3-1 0,-3-1 1 16,-2 5-15 0,-6 1 11-16,-4 3 4 0,-5 1-8 15,-5-1 8-15,0 2-8 16,0 0-3-16,-8 0 11 15,-11 3 2-15,-6 7-2 16,-2 1 3-16,0 1 25 16,6-1-26-16,-1 2 18 15,8-2-15-15,2 5-4 16,5-1 2-16,5 4-3 16,2-1 0-16,0 0-2 15,6-2 10-15,10-2-8 16,3-4 0-16,1-4 5 15,1-3-2-15,-3-3-3 16,-2 0 0-16,0-8 15 0,-3-6-13 16,0-3-2-16,-5-2 0 15,1 2 9-15,-6 0-2 16,-3 8-7-16,0 1 0 16,0 3 11-16,0 4-11 15,0 1-6-15,0 0 2 16,0 0-10-16,0 0 8 15,0 0 3-15,0 6 3 16,3-1-2-16,4-1 2 16,8-2-3-16,4-2 1 15,5 0 2-15,5 0 0 16,2-3-1-16,0-7 1 0,-1 0-15 16,-2-1 12-1,-4 3-1-15,-6-2-3 0,-6 7 14 16,-7 2-10-16,-5 1 3 15,0 0-1-15,0 0-13 16,-12 0 3-16,-8 11 11 16,-5 3 5-16,3 1-5 15,2 1-1-15,4 0-2 16,7-2 3-16,6-2-4 16,3 2 4-16,0 0-5 15,1-3 4-15,14 0 2 16,9-5 1-16,6-3-2 15,3-3 0-15,0-3 20 0,3-12-15 16,-5-2-5 0,-1-4 6-16,-6-1-2 0,4-3 11 15,-6 1-15 1,-5-2 2-16,-4 3 6 0,-6-3 6 16,-2 4-8-16,-5 3 0 15,0 5 8-15,0 6 13 16,0 5-25-16,0 3 20 15,0 0-15-15,0 0-7 16,0 3-15-16,0 14 11 16,0 7 4-16,0 4 6 15,-3 0-6-15,-2 2 0 16,1-3 2-16,-1-3-2 16,0-3-1-16,3-5-16 0,1-5-69 15,1-7-62 1,0-4-113-16,7-5-287 0</inkml:trace>
  <inkml:trace contextRef="#ctx0" brushRef="#br0" timeOffset="643603.8877">8155 14563 666 0,'0'0'126'0,"0"0"-126"16,0 0 0-16,0 0 74 15,0 0-28-15,0 0-21 16,-54 89-6-16,35-69-19 0,4-3 7 16,0-4-7-16,6-3 0 15,6-5-5-15,2-3 1 16,1-1-12-16,0-1 7 16,10 2 9-16,9-1 8 15,7-1 4-15,2 0 1 16,2 0 43-16,0 0-52 15,-4 0 3-15,-1 0-6 16,-6 0-1-16,-1 0-62 16,-11 0-133-16,-7 6-221 15</inkml:trace>
  <inkml:trace contextRef="#ctx0" brushRef="#br0" timeOffset="643942.0418">7169 15330 599 0,'0'0'111'15,"0"0"-89"-15,0 0-5 0,0 0-17 16,0 0 68-16,0 0 83 16,113 3-71-16,-44-3-67 15,5-1 11-15,8-6-3 16,5 0-18-16,2-3 7 16,2 4-10-16,-7-2 0 15,-7-1 1-15,-9 3-1 16,-13-1-62-16,-10 3-113 15,-16-2-99-15</inkml:trace>
  <inkml:trace contextRef="#ctx0" brushRef="#br0" timeOffset="647280.4906">1587 13399 547 0,'0'0'11'15,"0"0"4"-15,0 0 11 16,0 0-23-16,0 0 12 0,0 0 67 16,0 0-27-1,0 0 1-15,0-46-56 0,0 48 0 16,2 20 2 0,5 9 4-16,3 8 13 0,1 2 19 15,3-7-34-15,0-5 37 16,0-7-41-16,4-8 0 15,0-6 23-15,4-8-19 16,8 0 13-16,10-12 44 16,11-15-52-16,7-4 24 15,3-5-33-15,-7 2-17 16,-9 4 17-16,-11 7-83 0,-7 10-29 16,-12 10-49-1,-15 3-180-15</inkml:trace>
  <inkml:trace contextRef="#ctx0" brushRef="#br0" timeOffset="647762.0313">1560 14665 363 0,'0'0'255'0,"0"0"-196"15,0 0-32-15,0 0-27 16,0 0-3-16,0 0 3 16,23 53 21-16,-19-24 43 0,2 0-62 15,2-8 2 1,2-2 16-16,2-5-10 0,0-7-5 15,6-3-5-15,3-4 3 16,4 0 23-16,12-11-26 16,4-10 0-16,10-5 3 15,5 0-3-15,-2 1-23 16,0 5-88-16,-10 6-132 16</inkml:trace>
  <inkml:trace contextRef="#ctx0" brushRef="#br0" timeOffset="653784.5096">816 5975 231 0,'0'0'140'0,"0"0"-58"16,0 0-23-16,0 0 16 0,0 0-48 15,0 0 38-15,0 0 18 16,0 0-49-16,0 0-1 15,0 0 3-15,0 0-35 16,0 0 7-16,0 0-8 16,0 8-5-16,0 1 5 15,6 5-7-15,9 2-7 16,6-2-12-16,7 0-24 16,8-4 3-16,3-3-90 15,1-7-102-15</inkml:trace>
  <inkml:trace contextRef="#ctx0" brushRef="#br0" timeOffset="654235.8464">722 7999 587 0,'0'0'71'0,"0"0"-60"15,0 0-11-15,0 0 0 16,0 0 5-16,15 76-2 16,-9-39 24-16,6 0 3 15,3 1-10-15,-3-4-13 16,7-8-7-16,-2-4 0 15,2-8 6-15,5-4-6 16,4-4 0-16,5-6 18 0,15 0-18 16,6-10-31-16,4-19-124 15</inkml:trace>
  <inkml:trace contextRef="#ctx0" brushRef="#br0" timeOffset="730594.0726">718 5160 233 0,'0'0'72'16,"0"0"-31"-16,0 0-34 15,0 0 4-15,0 0-7 16,0 0-4-16,0 0 51 16,-8 19-40-16,5-13 24 15,-1 5 9-15,2 4-31 16,-2 3 14-16,0 5-10 15,2 1-3-15,-4 4 23 16,3 2-31-16,3 2 1 0,-2 1 23 16,1-1-18-16,-1 2 16 15,2-3-28-15,0 1 3 16,0-1 4-16,0 1 9 16,0 1-16-16,0 3 26 15,0-1-18-15,2 2 18 16,1 2-26-16,0 3 0 15,0 4 9-15,0 2-2 16,-3 3-7-16,2-2 7 16,2-3-3-16,0-3 1 15,-2-2-5-15,-2 0 0 16,3-3 0-16,-2 1 0 16,-1 2 0-16,0 1 4 15,0 1 1-15,0-1 5 16,0 1-10-16,0 0 0 0,0-1 17 15,0 2-12-15,0-1-5 16,-1 3 11-16,-2-1-10 16,3 0 10-16,0 1-11 15,0-5 0-15,0 4 7 16,0-2-7-16,0 7 0 16,0-1 7-16,3 3-5 15,0 2 6-15,1-1-8 16,1-2 0-16,2 4 1 15,2 2 0-15,0 2-1 16,3 2 0-16,0 2 5 0,-3-1-5 16,3 1 0-16,1 0 0 15,-4 3 0 1,-1-3 0-16,-2 4 0 0,1 2 8 16,-4 3-4-16,0 4 11 15,0 5-15-15,-1 1 3 16,1 1 16-16,-3 0-13 15,0 2-6-15,0-1 12 16,0 0-10-16,0-2 1 16,-11-5-3-16,-1 2 0 15,0-4 1-15,0 0-1 16,-1 2 0-16,4-2 8 0,0 5-8 16,-1-5 20-1,2 0-20-15,2-3 0 0,0-6 19 16,3 2-14-16,0-1-5 15,3-7 5-15,0-2-4 16,0-4 5-16,0-2-6 16,0-2 0-16,0-2 4 15,0-2 0-15,6 0-4 16,0-3 8-16,3 2-7 16,1 0 5-16,-2 3-6 15,1 1 0-15,-3 1 3 16,3 1-3-16,0-2 0 15,-5-1 0-15,1 3 6 16,-4 1-9-16,-1 3 3 0,0 2 0 16,0 0 1-16,0 0 0 15,0-2-1-15,0 1 0 16,0 0 3-16,0 0-3 16,-1 0 0-16,-1 4 0 15,1 2-3-15,-1 1 3 16,1 6 0-16,-2 5 2 15,-2 4-2-15,-1 1 6 16,-4-2-6-16,-2-2 0 16,-3-1 4-16,3-3-4 15,3-2 0-15,2-3 3 16,2-5 1-16,4 1-3 16,-1-2-1-16,2-3 0 15,0 1 3-15,0-4-1 16,0-2-2-16,0 3 0 0,-3 3 0 15,2 1 6-15,-4-1-6 16,4-4 0-16,-1-8-3 16,2-6 3-16,0-6 0 15,0-1-3-15,0-6 13 16,0-1-17-16,0-5 7 16,2-4 0-16,1 0-7 15,-2-6 7-15,-1-2-14 16,2-3 1-16,-2-6-48 15,0 0-35-15,0 0-19 0,0-8-42 16,0-13-170 0</inkml:trace>
  <inkml:trace contextRef="#ctx0" brushRef="#br0" timeOffset="730947.4838">522 12896 522 0,'0'0'159'0,"0"0"-85"15,0 0-7-15,0 0 5 16,0 0-18-16,0 0-18 0,-1-25 7 16,1 25-42-1,0 13-1-15,10 11 22 0,1 4-11 16,2 2 16-16,-4 4-27 15,-1 0 7-15,2-1 16 16,-3-2-22-16,4-4 11 16,-1-7-6-16,1-6-1 15,-1-5-9-15,-1-5 4 16,0-4 0-16,0 0 14 16,4-7-14-16,4-12 5 15,2-6-5-15,1 2-5 16,1-2-7-16,-1 3-57 15,-3 0-111-15,1-1-98 16</inkml:trace>
  <inkml:trace contextRef="#ctx0" brushRef="#br0" timeOffset="779396.4526">18863 2404 153 0,'0'0'159'16,"0"0"-119"-16,0 0 11 15,0 0 9-15,0 0 74 16,0 0-57-16,0 0-54 16,0-21 25-16,0 21-8 15,0 0-16-15,0 0-24 16,0 0 8-16,0 0-19 16,0 9 11-16,0 8 0 15,0 4 10-15,0 2-9 0,0 5 2 16,0 1 7-16,0 3-10 15,0-1 26-15,0 3-25 16,0 5 3-16,0 0 23 16,0-1-25-16,0-1 6 15,0-1-6-15,0-2 7 16,0-1 21-16,0-2-28 16,0-4 13-16,0-3-7 15,3-5-3-15,1 0-3 16,-1-4-3-16,2 1 3 15,-2-2 15-15,2 0-15 16,-1-1-2-16,-3-4 12 16,2-2-10-16,-1-2-4 0,-2-4 0 15,1-1 2-15,-1 0 21 16,0 0 3-16,0-14 5 16,0-10-11-16,0-9-14 15,0-6-2-15,0-6-2 16,-3-3 12-16,-3-1-25 15,-1 3 13-15,2 2 0 16,1 5-4-16,1 6 7 16,1 1-3-16,-1 4 0 15,2 4 7-15,-1 1-17 16,2 4 10-16,0 4 0 16,-1 2 0-16,1 2 5 0,0 5-5 15,0-2 0 1,0 0 0-16,0 1 0 0,0 0 0 15,0 1 0-15,0 1 1 16,0 1 3-16,0 0 1 16,0 3-3-16,0 0 7 15,0 1-2-15,0-2-7 16,4 2-7-16,5 0 0 16,6 0 12-16,1 0-5 15,8 0 0-15,3 6 5 16,2 0-7-16,-1-2 2 15,-1-1 0-15,-3-3 7 0,0 0-3 16,-1 0-8 0,-2 0 3-16,-4 0 1 0,-4 0-8 15,-4 0-42-15,-4 0-49 16,-5 6-63-16,0 8-83 16,-5 3-80-16</inkml:trace>
  <inkml:trace contextRef="#ctx0" brushRef="#br0" timeOffset="779691.6521">18924 2793 312 0,'0'0'69'0,"0"0"-66"16,0 0 73-16,0 0 50 15,0 0-41-15,0 0 6 16,10 12-18-16,5-8-33 16,-1 0 56-16,5-1-69 15,2-1 6-15,3-2 14 16,1 0-46-16,1 0 15 16,0 0-16-16,0-2 0 15,-4-5 0-15,-1 0 0 16,0 1-43-16,-6-2-76 15,-3 0-206-15</inkml:trace>
  <inkml:trace contextRef="#ctx0" brushRef="#br0" timeOffset="780874.501">20912 2963 141 0,'0'0'89'0,"0"0"-71"16,0 0 28-16,0 0 38 15,0 0 20-15,0 0-27 16,60 5-28-16,-40-5 5 16,5 0-24-16,-6 0 41 15,2 5-14-15,-2-1-37 16,-1 3 29-16,3 3-48 16,1-1 11-16,4 0 18 15,-2-1-23-15,4 0 27 16,-1-1-27-16,1-2-4 15,2 2 35-15,0-4-32 16,0 2-6-16,0 0 8 0,-2-1-1 16,2 1 5-16,0 0-12 15,-2 1 0-15,0 1-11 16,-3-1 14-16,1 1-3 16,-2 2 0-16,4-1 7 15,5 2-6-15,3 0-1 16,-1 2 0-16,3 1-3 15,-4 0 3-15,-1 0 0 16,0 1 0-16,-6-2 3 16,3 1-1-16,-4-2-2 15,0-1 0-15,-1 0 0 16,-2-2 0-16,3 1 0 16,0 1-3-16,0 1 11 15,1 0-9-15,-1 1 1 16,0 0 0-16,-4-2-5 0,-3 1 7 15,-6-2-2-15,1-3 0 16,-4 1 9-16,-2-3-13 16,1 2 4-16,-2-2 0 15,1 0 16-15,-1 2-12 16,1-3 1-16,2 2 5 16,-1-1-7-16,-1 0 9 15,-1-1-12-15,-3-1 0 16,-2-1-10-16,-2-1 19 15,0 0-9-15,0 0 0 16,0 0 5-16,0 0-5 16,0 0 0-16,0 0-34 0,0 0-2 15,0 0-119-15,0-1-122 16</inkml:trace>
  <inkml:trace contextRef="#ctx0" brushRef="#br0" timeOffset="988902.1063">9372 800 161 0,'0'0'124'0,"0"0"-70"15,0 0 33-15,0 0 16 16,0 0-24-16,0 0-3 16,0 0-12-16,0 0-21 15,0 0 16-15,0 0-30 16,0 0-20-16,-5 0-4 16,-1 2 0-16,-3 7-5 0,-2 4 8 15,3 4-5-15,2 0 8 16,4 5-11-16,2-5 4 15,0 0-6-15,2-3 2 16,13-4-2-16,0-3-1 16,1-1-11-16,4-6 9 15,-1 0 1-15,1 0 4 16,-3-4 18-16,-2-5-17 16,-1-1 8-16,-7-2-9 15,-5-1 6-15,1 2-13 0,-3-1-17 16,0-1 24-1,-3 2-1-15,-8 1-2 0,-2 3 3 16,2 2 0-16,2 1 1 16,-2 1-9-16,3 3 6 15,0 0-39-15,-1 0 3 16,5 0-44-16,0 7-32 16,1 2-82-16,1-1-119 15</inkml:trace>
  <inkml:trace contextRef="#ctx0" brushRef="#br0" timeOffset="993389.2448">11433 844 465 0,'0'0'97'0,"0"0"-37"16,0 0-9-16,0 0-15 16,0 0-12-16,0 0 65 15,0 0-64-15,-3 0-19 16,-2 12-6-16,1 9 0 15,-3 8 26-15,6 2 0 16,-2 1-13-16,1 0 27 16,2-5-39-16,0-3 11 15,0-3-11-15,5-10 9 16,6-3-20-16,-2-5 20 16,7-3-9-16,0 0 45 0,4-5-8 15,-1-9-21-15,-2-3-8 16,-3-2-4-16,-3-1 16 15,-3 1-21-15,-2-1 0 16,-1-1 6-16,2 4 3 16,-1 4-9-16,-5 4 1 15,1 4 6-15,-1 3-5 16,-1 2-2-16,0 0-13 16,0 0 9-16,0 7-14 15,0 10 18-15,0 4-2 16,0 1 10-16,0 2-3 15,0-2-5-15,0-1 0 16,0-1 6-16,2-6-6 16,-1-3 0-16,1-5-1 0,-1-2 5 15,4-2-11-15,4-2-37 16,1 0-191-16,2-17-356 16</inkml:trace>
  <inkml:trace contextRef="#ctx0" brushRef="#br0" timeOffset="993562.5581">11776 1140 650 0,'0'0'137'15,"0"0"-115"-15,0 0-22 0,0 0-14 16,0 0-101-16,0 0-181 15</inkml:trace>
  <inkml:trace contextRef="#ctx0" brushRef="#br0" timeOffset="993960.1432">11947 894 566 0,'0'0'168'0,"0"0"-102"16,0 0-30-16,0 0 9 15,0 0 13-15,0 0 8 16,62-17-28-16,-54 17-22 16,0 4-13-16,-3 7 8 15,-4 0-5-15,-1 6-6 16,0 0 0-16,-11 1 32 15,-5 2-30-15,-1-2 14 16,7-3-5-16,5-3-11 16,3-4 9-16,2-1-9 15,0 0 0-15,9 0 8 16,9 3 8-16,0-4-4 16,1 0-9-16,0-1 1 15,0 1 4-15,-5-3-8 0,-2 2 0 16,-3-2-7-16,-1 0-12 15,-7 2-55-15,-1-1-111 16,0-2-264-16</inkml:trace>
  <inkml:trace contextRef="#ctx0" brushRef="#br0" timeOffset="1.002E6">20179 9685 0 0,'0'0'312'0,"0"0"-223"16,0 0 58-16,0 0-84 16,0 0-2-16,0 0 34 15,0 0-22-15,-11 2 11 16,9-2-22-16,2 2-26 15,0-2 3-15,0 0-39 16,0 1 4-16,0-1-2 16,0 3 6-16,12 1-8 15,8-2 5-15,-1 3-3 16,3-2 9-16,-1 0-11 16,-1-2 0-16,-5 0-3 15,-3-1 7-15,0 0-8 16,-5 0 3-16,-2 2 0 15,-2-2-8-15,1 0 8 16,2 1-16-16,0 2 15 0,1 0-52 16,1 0-42-16,2-1-66 15,-5-2-97-15,4 0-226 16</inkml:trace>
  <inkml:trace contextRef="#ctx0" brushRef="#br0" timeOffset="1.00549E6">10219 1005 338 0,'0'0'105'0,"0"0"-40"0,0 0-14 16,0 0 13-16,0 0 2 15,0 0-17-15,0 0-26 16,0 0 3-16,0 0-16 16,0 0 26-16,0 0-18 15,0 0-1-15,0 0 16 16,1 0-25-16,7 0 0 15,2 0 10-15,2 0-8 16,5 0-10-16,-2 0-5 16,4 0-34-16,0 0-27 15,4-10-137-15,1-4-191 0</inkml:trace>
  <inkml:trace contextRef="#ctx0" brushRef="#br0" timeOffset="1.00613E6">10710 788 529 0,'0'0'150'0,"0"0"-82"16,0 0 20-16,0 0 3 16,0 0-39-16,0 0 0 15,-8-10-37-15,1 10-13 16,-3 0 3-16,1 0-2 15,-5 7 7-15,1 2-8 16,1 5-1-16,-4 0 4 16,5 3 3-16,2-1-8 15,-1-1 0-15,7-1 4 16,3-2-6-16,0-2 2 0,0 0 0 16,14-3 1-1,8-4-1-15,6 1 6 0,2-3 0 16,-1 1 0-16,-3-2 9 15,-6 1-15-15,-6 2 0 16,-5 0 0-16,-6-1 0 16,-3 1-10-16,0 4 7 15,0 1 3-15,0 4 0 16,0 1 0-16,-3 0 0 16,-5-1-2-16,1 1 3 15,-1 1-1-15,1 1 0 16,-5-1 6-16,2 1-8 15,-6-3 2-15,5-2 0 0,-3 1 8 16,-1-6-8-16,0-1 0 16,-1-1 0-16,3-3-34 15,1 0-30-15,1 0-175 16,7-6-344-16</inkml:trace>
  <inkml:trace contextRef="#ctx0" brushRef="#br0" timeOffset="1.02854E6">13726 8825 173 0,'0'0'147'0,"0"0"-128"15,0 0 33-15,0 0-3 16,0 0-24-16,0 0 75 16,0-26-41-16,0 26-45 15,-15 5 23-15,-9 13-34 16,-7 7 3-16,-4 3 0 16,4 3-1-16,9-4 14 15,7 1-19-15,13-8 4 0,2-4 4 16,5-3-8-16,19-6 1 15,5-7-2-15,6 0 11 16,8-11-1-16,2-12-9 16,-3-4 0-16,-5-2 5 15,-7-1 2-15,-9 2 1 16,-8 3-8-16,-10 3 6 16,-3 4-12-16,0 2 6 15,-10 6 0-15,-9 6-8 16,-6 4 8-16,0 0-8 15,-2 15 7-15,5 10 1 16,6 4-1-16,11 5 1 16,5-1 0-16,0-1-5 15,10-7 5-15,9-3 0 0,8-9 0 16,5-8 8 0,3-5-11-16,6 0 3 0,-4-17 0 15,2-7 15-15,-9-5-10 16,-11-2-5-16,-7-3 0 15,-12 0 6-15,0 3 0 16,-21 6-6-16,-18 8 0 16,-13 15-16-16,-9 2 13 15,-2 19 3-15,8 10-6 16,10 12 14-16,17 2-7 16,12-1-1-16,13 2 0 15,3-10 1-15,6-4 4 16,18-10-5-16,2-6 0 0,4-11 6 15,3-3-10-15,1 0 4 16,4-12 0-16,-1-9 14 16,-7-3-14-16,-6-1-2 15,-14 3-4-15,-10 0 6 16,-9 6-5-16,-25 7 5 16,-6 6-14-16,-12 3 11 15,5 7 3-15,4 11-1 16,9 2 1-16,10-3 0 15,10-3 3-15,6-3-3 16,8-2-1-16,0-4-11 16,5-2 13-16,16-3-2 0,13 0-1 15,5-11-25-15,5-3 16 16,-4 5-43-16,-12 9-19 16,-11 8 7-16,-11 25 9 15,-6 8 36-15,0 3-113 16</inkml:trace>
  <inkml:trace contextRef="#ctx0" brushRef="#br0" timeOffset="1.03198E6">13969 8342 566 0,'0'0'61'0,"0"0"15"15,0 0 25-15,0 0-23 16,0 0-2-16,0 0-22 15,0 0-33-15,0 0 30 16,-7-60-30-16,0 54 4 16,2 2-10-16,-2-1-15 15,-1 5 23-15,-6-1-23 16,-5 1 0-16,-8 0 1 0,-3 4-1 16,2 11 0-16,2 1-8 15,7 4 19-15,4 1-11 16,0 2 0-16,6 0 1 15,5 0-6-15,2-2 5 16,2 0 0-16,0-2-3 16,3-2 9-16,11-2-3 15,2-1-3-15,2-1 0 16,3-1 6-16,1-2-2 16,-1-3-4-16,3-2 0 15,-2 0 11-15,-1-1-9 16,-1-3-2-16,-4-1 0 0,6 0-7 15,-4 0-8 1,0 0-28-16,0-7-49 0,-2-1-155 16,-5-4-270-16</inkml:trace>
  <inkml:trace contextRef="#ctx0" brushRef="#br0" timeOffset="1.03635E6">21381 7556 63 0,'0'0'203'0,"0"0"-99"15,0 0-28-15,0 0-20 16,0 0 27-16,0 0-15 16,0 0-35-16,0 0 29 15,0-3-30-15,0-2 0 16,0-1 2-16,0 0-28 15,0 1 8-15,1 2-14 0,1 0 0 16,-2 2 9-16,0 1-7 16,0 0-4-16,0 0 1 15,0 0 1-15,0 0-8 16,0 0 8-16,0 0-3 16,0 0-3-16,-3 0 6 15,-8 0 0-15,1 0 0 16,-1 1 13-16,-3 3 7 15,0 3-19-15,-2 0 4 16,2 0 16-16,-1 2-5 16,5-3 7-16,-2 4-18 15,1-3 3-15,1 6 14 16,4-1-22-16,-3 5 0 0,3 4 15 16,3 2-14-1,0 4 12-15,3-1-11 0,0-1 7 16,0 3 7-16,0-5-13 15,0 1-3-15,0-2 17 16,0-5-15-16,2-3 1 16,3-5-3-16,3 2 12 15,1-6 4-15,1 1-15 16,4-3 4-16,4 0 31 16,3 0-27-16,0-2 7 15,3-1-12-15,-5 0 1 16,0 0 3-16,-4 0-8 0,-3 1 0 15,-5 0 5-15,-3 1-5 16,-4-2-1-16,2 3 1 16,0 0 0-16,-2 0-4 15,0 0 4-15,0 1-1 16,0 0-5-16,-5 2 11 16,-11-1-5-16,0-2 0 15,-5 0 0-15,0-3 8 16,1 0-8-16,1 0 0 15,2 0-2-15,1-6 8 16,1-5-4-16,-1-3-2 16,1 0 4-16,0-2-7 15,3 0 3-15,1 1 0 16,4-2 3-16,3 1-3 16,1-2 0-16,3-2 0 0,0 2 7 15,0-5-14-15,0 0 7 16,4 0-8-16,8-1 3 15,3-1 4-15,-2 6-2 16,4 2-3-16,-2 2 6 16,1 4-11-16,-4 2 11 15,3 2 0-15,-4 1-2 16,-2 3 4-16,1-2-5 16,-1 2 3-16,-1 0 0 15,-1 2-6-15,-1-1 6 16,-2-1 0-16,-2 0 3 15,1 3 4-15,-2 0-12 0,-1 0 5 16,0 0 0-16,0 0-2 16,0 0 2-16,0 0-7 15,0 0 4-15,0 0-10 16,-6 0 11-16,-7 10 1 16,-2 5 2-16,0 0 1 15,0 2-2-15,0 4-5 16,-1 2 1-16,5 0 8 15,-2 6-3-15,2 3-1 16,1-1 0-16,3 2-5 16,-1-2 5-16,4-4 0 15,4-5 8-15,0-2-1 16,0-4-8-16,0-3 1 0,6-1 0 16,4-2-7-16,5-3 7 15,2-3 0-15,2-1 4 16,-1-3 0-16,3 0-4 15,-2 0 0-15,0 0-43 16,-2 0 10-16,-1 0-114 16,-1 0-130-16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24T04:05:50.0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4267 5025 363 0,'0'0'84'16,"0"0"-6"-16,0 0-10 16,0 0-34-16,0 0 17 15,0 0 21-15,0 0-31 16,-4 0 2-16,4 0-34 16,9 0 7-16,15 0-12 0,13-8-4 15,14 0 0-15,7-3 20 16,0-1-19-16,0-1 15 15,-8-1-16-15,0-3 1 16,-6 0 0-16,-4 1-1 16,-6-2 0-16,-7-1 8 15,-7 2-8-15,-9 0-1 16,-9 0-15-16,-2 1-56 16,-6 3 28-16,-21 1-104 15,-7 7-39-15,-11 2 45 16,-1 3-97-16,0 0 197 15,5 0 42-15,10 0 55 16,7 0 3-16,8-4 10 0,10-3 27 16,3 0-18-16,3-5 21 15,0 0-33-15,16-2-42 16,10-2-16-16,9 2 25 16,4 4-18-16,0 5-14 15,0 5 47-15,-1 0-36 16,-6 12 6-16,-4 10-13 15,-5 3 5-15,-6 2 15 16,-3-1-24-16,-2 1 0 16,-6 4 11-16,-3-5-8 15,-2 6-4-15,1-1 1 16,1-4-9-16,2-6-101 16,0-13-434-16</inkml:trace>
  <inkml:trace contextRef="#ctx0" brushRef="#br0" timeOffset="17988.6966">6975 6205 97 0,'0'0'46'15,"0"0"-19"-15,0 0-24 16,0 0-3-16,0 0 18 15,0 0-8-15,0 0 24 16,0 0-17-16,2-19-13 0,-2 19 6 16,0-1-10-16,0 1 0 15,0 0-10-15,0 0-35 16,0 0-85-16</inkml:trace>
  <inkml:trace contextRef="#ctx0" brushRef="#br0" timeOffset="18234.6385">6975 6205 118 0,'-61'2'120'15,"61"-2"-110"-15,-2 1-6 0,2-1 14 16,0 0-5-16,0 2 28 15,0 0-33-15,0-1-3 16,8 2 24-16,7-2-24 16,0-1 0-16,2 1-2 15,3-1-3-15,-5 0-81 16,-2 0-217-16</inkml:trace>
  <inkml:trace contextRef="#ctx0" brushRef="#br0" timeOffset="19256.5516">6894 6244 408 0,'0'0'91'0,"0"0"-64"0,0 0-12 15,0 0-3-15,0 0 42 16,0 0 27-16,43-2-53 16,-16-8 10-16,5-2-15 15,-1-3 5-15,0 1 14 16,1 2-39-16,-4-2 12 15,-1 1 26-15,-3 1-39 16,-3-1 7-16,-5 2-9 16,-2-2 15-16,-7 2-10 15,-6-2-5-15,-1 1-43 0,-1 0-42 16,-20-2-75-16,-4 2-88 16,-10 0-144-16</inkml:trace>
  <inkml:trace contextRef="#ctx0" brushRef="#br0" timeOffset="19533.5217">6969 5975 216 0,'0'0'115'16,"0"0"6"-16,0 0-35 15,0 0-30-15,0 0-7 16,0 0-7-16,0 0-2 16,82-34 8-16,-49 27-29 15,-2 5 32-15,0 2-47 16,-1 0 10-16,-3 15 11 15,-2 6-13-15,-5 6-4 16,-2 0-4-16,-8 4-2 0,-5-2 27 16,-5 2-22-1,0-3-4-15,-5 2 61 0,-8-3-53 16,-4-3-9-16,2 0 4 16,4-4 1-16,2-8-14 15,4-1-11-15,5-8-132 16,0-3-101-16</inkml:trace>
  <inkml:trace contextRef="#ctx0" brushRef="#br0" timeOffset="23172.3872">5479 4845 760 0,'0'0'64'0,"0"0"-64"15,0 0 0-15,0 0 20 16,0 0 58-16,0 0 16 15,0 0-22-15,15-18-30 0,-3-3 0 16,-2-5-26-16,3-8-13 16,-2 1 19-16,1-4-20 15,-2-1-2-15,-1 4 1 16,-1 3 8-16,-5 11-9 16,0 6 0-16,1 8 0 15,-4 6 0-15,0 0 0 16,0 0-6-16,0 0 2 15,0 0 4-15,0 6-3 16,3 1 3-16,0 0 0 16,2-5-3-16,-1-2 3 15,4 0 0-15,5 0 5 0,2-13-2 16,6-8 5 0,1-3-8-16,-1 0 0 0,-3 0 0 15,0 3 6-15,-8 4-9 16,-2 9 6-16,-5 2-2 15,-3 6-1-15,1 0-1 16,-1 1-6-16,0 15-6 16,3 9 15-16,-1 2-2 15,2 3 0-15,2-3 7 16,-1 0-3-16,1-4-4 16,-2-3 0-16,2-4-3 15,1-5 3-15,1-3-34 16,2-5-67-16,5-3-164 15,-1 0-197-15</inkml:trace>
  <inkml:trace contextRef="#ctx0" brushRef="#br0" timeOffset="24208.1559">5926 4749 559 0,'0'0'166'15,"0"0"-149"-15,0 0 6 16,0 0 85-16,0 0-14 16,0 0-44-16,57-34 6 15,-39 17-44-15,1-2 22 16,-2-1-26-16,-1 3 1 0,-5-2 24 16,-1 3-33-16,-6 1 4 15,-4 3 13-15,0 2-16 16,0 2 11-16,0 1-12 15,-10 2 0-15,3 1 4 16,0 3 3-16,3-1-7 16,1 2 0-16,0 0 3 15,0 0-13-15,0 5 1 16,2 9 9-16,-2 3-5 16,3 3 10-16,0-1-5 15,0 5 0-15,0-4 7 16,13-2-9-16,-1-2 2 15,0-7-9-15,1-4-1 0,-3-3 17 16,4-2-11 0,-3 0 7-16,-1-7-3 0,2-3 7 15,-3-3-7-15,-3-1 0 16,0 0 2-16,1-2-2 16,-2 2 0-16,-1-1-6 15,1-1 13-15,-2 3-1 16,3 0-6-16,1-1 0 15,1 0-11-15,-1 3 14 16,4 1-5-16,2 1 2 16,-2 3 0-16,-1 1-3 15,0 4 3-15,-2 0 0 0,4 1-5 16,0 0 5 0,-3 2-7-16,4 9 7 0,-2 4 1 15,-2 0-1-15,1 2-2 16,-4 0 2-16,-2 0 4 15,-2-1-2-15,-2-4-4 16,0-2 2-16,0-3 0 16,0-2 5-16,0-5-5 15,0 0 0-15,0 0 8 16,0 0-5-16,3-12-3 16,10-7 0-16,1-4-2 15,3 4-7-15,-1 5 0 16,-2 3 0-16,-3 7 2 15,-4 4 7-15,2 0-12 16,-2 0 12-16,1 0 0 0,3 3-8 16,0 1 8-16,2 1 0 15,0-2 1-15,0-3 4 16,2 0-5-16,-1 0 0 16,2 0 2-16,-4-8 8 15,0-3-10-15,0-2 0 16,-6-1 8-16,0-1-4 15,-5 1 6-15,1 2-6 16,-2 0-1-16,0 4 9 16,0 4-9-16,0 3-3 15,0-1 10-15,0 2-10 16,0 0-10-16,0 3 6 0,0 9 8 16,0 5-11-1,0 0 7-15,5-2 0 0,9-1-1 16,-3-5 3-16,3-1-2 15,3-7 2-15,2-1-2 16,2-1-27-16,-1-18-101 16,-7-7-213-16</inkml:trace>
  <inkml:trace contextRef="#ctx0" brushRef="#br0" timeOffset="24378.2884">6572 4260 804 0,'0'0'131'16,"0"0"-73"-16,0 0-20 0,0 0-38 15,0 0 0-15,0 0-1 16,30-11-72-16,-6 8-152 16,-11 0-451-16</inkml:trace>
  <inkml:trace contextRef="#ctx0" brushRef="#br0" timeOffset="25608.1127">6844 4570 439 0,'0'0'267'0,"0"0"-221"16,0 0-11-16,0 0 111 16,0 0-54-16,0 0-41 15,19-50-9-15,-10 28-32 16,0-1 11-16,10-3-21 16,-2 2 0-16,3 2 4 15,1 3 3-15,-4 3-11 16,-1 7 8-16,-2 3-1 15,-3 3-3-15,-1 2-8 16,-3 1 8-16,1 0-11 0,-1 7 11 16,-1 8-1-16,-2 2 2 15,-4 3 4-15,0 0-4 16,0-3-1-16,0-1 2 16,0-2 1-16,2-6-3 15,1-2 0-15,5-3 0 16,2-3 1-16,2 0-1 15,2 0-2-15,3-3-1 16,4-6-4-16,-3-1-23 16,0 1 23-16,-6 2-1 15,-2 3 8-15,-4 2 0 16,-3-1-11-16,-1 3 11 16,-2 0 6-16,0 0-6 0,0 0-3 15,0 0-3-15,0 0 1 16,0 0 1-16,-5 6-3 15,-1 9 7-15,1-1-5 16,4 2 5-16,1-3-6 16,0-1 4-16,0-2 2 15,6-5-3-15,11-2 3 16,2-3 0-16,3 0 11 16,-2 0 0-16,-2-8-11 15,-3-6 5-15,-4 0-5 16,-7-3-2-16,-2-1-8 15,-2 3 8-15,0-2 1 16,-12 5-33-16,-2 2 25 0,-2 3 6 16,2 5 3-16,3 2 0 15,4 0-10 1,-2 0 10-16,7 7-3 0,1 2 3 16,1 1-1-16,0 0-8 15,0-2 8-15,9 1-3 16,4-4 3-16,2-1 1 15,5-3 8-15,0-1 0 16,0 0-7-16,1-4 13 16,-2-9-5-16,1-1 18 15,2-6-18-15,-1 0-8 0,-2-4 25 16,2-3-25-16,0-1 8 16,-5-1 1-16,-1 2-3 15,-6 3 5-15,-1 7 3 16,-7 6 0-16,1 6 9 15,-2 5-24-15,0 0-5 16,-2 4-7-16,-11 11 12 16,-5 8-3-16,6 1 0 15,0 1 3-15,5 1-1 16,3-3 1-16,4-4 0 16,0-2 0-16,0-6 2 15,15-3-4-15,0-5 0 16,6-3 2-16,3 0 12 15,1-6-10-15,4-10 1 16,1-2-3-16,-2-3 0 0,-6-3 3 16,-4 2-3-16,-6-2 0 15,-4 7-9-15,-4 3 20 16,-1 5-11-16,-3 4 5 16,0 5 2-16,0 0 6 15,0 0-13-15,0 0 0 16,-4 14-5-16,-2 3 5 15,3 4 0-15,3-4-5 16,0 3 11-16,0-4-6 16,13-1 0-16,2-2-16 15,4-5 9-15,4-3-127 16,1-5-208-16</inkml:trace>
  <inkml:trace contextRef="#ctx0" brushRef="#br0" timeOffset="26718.2727">8504 4062 761 0,'0'0'149'16,"0"0"-99"-16,0 0 23 15,0 0-34-15,0 0-13 16,0 0-17-16,-43 26-7 15,20-4 12-15,7 5-3 16,3-4-5-16,7 4 9 16,6-5-14-16,0-1-2 15,14-2 1-15,7-4 0 16,6-4 10-16,3-2-10 16,3-8 3-16,-2-1-5 15,-4 0 10-15,-6 0-8 16,-9 0 0-16,-7 0-1 15,-5 0-3-15,0 0-5 16,0 0 2-16,-7 0 3 0,-11 11-8 16,-4 6 10-16,1 0 0 15,4 0 4-15,7-1-5 16,7-2 3-16,3-2 0 16,0-1-5-16,15-2-1 15,10-4 6-15,2-5 7 16,-1 0-5-16,1 0-2 15,-7 0-4-15,-2-7 4 16,-6-3 0-16,-4-3 0 16,-4 0-6-16,-4-1-15 15,0 2 8-15,-4-1-25 16,-8 4 5-16,-2 4 23 0,2 3 8 16,3 2-8-1,2 0 7-15,3 0-2 0,2 0-2 16,2 5 6-16,0 2-12 15,0 1 13-15,10 1-4 16,4-2 6-16,2-2-2 16,1-2 0-16,3 0 2 15,0-3 2-15,1 0-1 16,-2 0-2-16,-2-2 34 16,0-6-26-16,0-3 17 15,-2-1-9-15,1-2-3 16,-1-1 11-16,-1-2-23 15,-1-4 2-15,1 1 15 0,-1-2-10 16,-4 5-9 0,-2 1 0-16,-4 2 1 15,1 3 8-15,1 2-9 0,1 4 0 16,-3-1-3-16,-1 4 7 16,-1 1-4-16,-1 1 0 15,0 0 2-15,0 0-8 16,0 0-2-16,0 0-34 15,2 0 39-15,-1 0-29 16,1 1-24-16,-1 4-12 16,1 0-59-16,-2 0-44 15,0-4-166-15</inkml:trace>
  <inkml:trace contextRef="#ctx0" brushRef="#br0" timeOffset="27977.2108">8960 4260 80 0,'0'0'429'0,"0"0"-351"16,0 0-54-1,0 0 22-15,0 0-15 0,0 0 45 16,-51-73-38-16,47 60 16 15,2-1 17-15,2 3-8 16,0 0-33-16,5 0-30 16,9 1 2-16,3 2 3 15,-1 2-5-15,7 3-1 16,-5 2-4-16,1 1 10 16,1 0-10-16,-4 8 2 15,1 9 3-15,-6 2 6 16,-4 4-6-16,-3 0 0 15,-4 1 7-15,0-2-7 0,0-2 9 16,0-3-9 0,-4-5 0-16,2-4 5 0,2-4 6 15,0-4-11-15,0 0 3 16,0 0 4-16,0-14 12 16,10-6-19-16,3-4 0 15,0 7 15-15,-3 3-11 16,0 6 13-16,-2 5-17 15,-2 3 9-15,2 0-9 16,3 1-5-16,0 11 5 16,0-3-9-16,6 2 12 15,2-5-3-15,3 0 11 16,3-6-9-16,2 0 1 16,1 0-3-16,-1-6 2 0,-2-5 0 15,-5 0-2-15,-4 0-4 16,-4 0 0-16,-4-2 8 15,-3 2-14-15,-2 0 7 16,-3 1 3-16,0 2-5 16,0 4 5-16,0 0-23 15,-4 4 18-15,-5 0-6 16,-1 0 4-16,-1 2-16 16,1 6 23-16,4 1-8 15,1-1 8-15,2 1-1 16,3-2 1-16,0-2-4 15,0-1 0-15,15-3 0 16,8-1 4-16,2 0-7 0,3 0 5 16,2-5-44-16,-4-2 0 15,-2 2 16-15,-8-1 28 16,0 4-4-16,-9 1 6 16,-2 1-2-16,-5 0 4 15,0 0-4-15,0 0-6 16,-2 0-2-16,-12 3 4 15,-3 7 6-15,-1 0 0 16,3 5 6-16,1-1-1 16,5 1-5-16,0-1 2 15,8 3 0-15,1-4-2 16,0 1 0-16,0 0 0 0,5-1 1 16,7-4 2-1,1-2-3-15,1-2 2 0,2-5-2 16,1 0 1-16,0 0 4 15,-3 0-3-15,2-5 3 16,-5-4 2-16,-2 1-7 16,3-1 0-16,-7 1 0 15,0 1-35-15,-3-2-210 16</inkml:trace>
  <inkml:trace contextRef="#ctx0" brushRef="#br0" timeOffset="29021.9909">9382 4255 601 0,'0'0'138'0,"0"0"-65"16,0 0-63-16,0 0 19 0,20-72 22 15,-3 52 8-15,3 0-33 16,4 6-16-16,0 5 24 15,-4 3-27-15,-3 5-1 16,-4 1-2-16,-2 0-4 16,-2 13 0-16,-2 7 3 15,-4 4-3-15,-3 2 6 16,0-1-4-16,0-3-2 16,0-2 10-16,0-6-9 15,-1-5-2-15,-1-3-2 16,2-6-7-16,0 0 5 15,3 0-5-15,14-13-2 16,5-8-49-16,2 1-21 0,-3-1 38 16,1 8 13-16,-4 2 31 15,-6 6 0-15,-4 5 0 16,-3 0-1-16,0 0 1 16,-1 0 0-16,2 0 4 15,1 0-4-15,4 1 5 16,4 1 2-16,3-1-3 15,3-1-4-15,3 0 4 16,1 0-3-16,-3-9-2 16,0-1-28-16,-3-3-24 15,-6 3 8-15,-2 0 3 16,-2 4 25-16,-9 1 15 16,0 3 0-16,0 2 0 15,-11 0-1-15,-7 10 3 0,-2 2 49 16,3 2-22-16,3 0 14 15,4 0-16-15,7-1-18 16,3-1 0-16,0 1-2 16,0-4-5-16,16 0 5 15,2-1-2-15,6-3-3 16,2-3-2-16,2-2 2 16,2 0-2-16,-2-2-4 15,0-9 6-15,-3 0-2 16,-3-3 12-16,-2-1-8 15,-3-3 16-15,1-2 13 0,-2-5 24 16,-1-1-22 0,3-6-12-16,-4 3 6 0,-2-2-5 15,4 6 7-15,-5 6-6 16,-3 7-8-16,-5 7 23 16,-3 5-20-16,0 0-9 15,0 0-9-15,-11 17 4 16,-6 8-10-16,-3 3 11 15,5 3-5-15,4 3 4 16,2-2-4-16,6 0 0 16,3-6-4-16,0-2 10 15,6-6-8-15,11-5 4 0,3-5 2 16,2-8-4 0,2 0-40-16,-5-3-66 0,1-16-145 15,-10-4-450-15</inkml:trace>
  <inkml:trace contextRef="#ctx0" brushRef="#br0" timeOffset="29157.343">10159 4079 625 0,'0'0'91'16,"0"0"-89"-16,0 0-4 15,82 5-2-15,-49-5-136 16,-3 0-291-16</inkml:trace>
  <inkml:trace contextRef="#ctx0" brushRef="#br0" timeOffset="29965.0913">10204 4141 613 0,'0'0'103'16,"0"0"-101"-16,79-7 26 15,-42-4-3-15,4 1-4 16,-4-1-7-16,-4 1-14 15,-5 3 0-15,-9 1 12 0,-9 5-10 16,-10 1-4 0,0 0-12-16,-7 1 8 0,-13 12 2 15,-4 1 8-15,4-2-2 16,4 0 4-16,6-2-3 16,8-4 2-16,2 1 1 15,2-4-2-15,19-2-2 16,8-1-2-16,8 0 0 15,2 0-8-15,-3 0 6 16,-7 0-34-16,-13 0 25 16,-10 0 10-16,-6 0-10 15,0 0-19-15,-16 6 30 0,-8 9 11 16,0 2-2 0,0 0 56-16,8-2-20 0,7 0-10 15,9-2-12-15,0-5-23 16,3-4 1-16,19-3 18 15,8-1-9-15,6-4 13 16,1-14-5-16,3-4-13 16,-7-3 2-16,-3-1-7 15,-8-4 0-15,-2 5 6 16,-10 2 3-16,-3-1-6 16,-5 10 62-16,-2 2-2 15,3 9-10-15,-3 0-19 16,0 3-21-16,1 0-13 15,-1 12-1-15,2 8 1 16,4 7-4-16,4 1 3 0,10-3-74 16,3-5-147-16,4-11-423 15</inkml:trace>
  <inkml:trace contextRef="#ctx0" brushRef="#br0" timeOffset="31804.0039">11391 3953 747 0,'0'0'217'0,"0"0"-146"16,0 0-63-16,0 0-8 15,0 0 0-15,-101 34 60 16,83-15-38-16,5 0-8 15,8 1-14-15,5-3 0 0,0-3 3 16,11-3 1-16,13-6-4 16,10-5 7-16,6 0-3 15,0-1-8-15,-4-12-4 16,-6 2 8-16,-12 1 4 16,-8 4-4-16,-6 5 0 15,-4 1-12-15,0 0 9 16,-7 9 1-16,-9 14-7 15,-5 4 9-15,3 2 5 16,2 3-5-16,1-5 0 16,6 0 2-16,-2-7 1 15,3-4-3-15,0-6 0 0,4-5-10 16,1-5-8-16,3 0-18 16,0 0 6-16,0-12-71 15,4-5-6-15,15 0 85 16,4 1 10-16,5 3 8 15,-2 4 2-15,2 0 2 16,-1 4 0-16,-2-1-10 16,-1 1 16-16,-2-3-6 15,2 1 23-15,0-1 5 16,-2-3-5-16,1-1-13 16,-4-2-4-16,-3-1 10 15,-5 0-16-15,-3-2-1 16,-5-3 1-16,-3 1 6 15,0 0-6-15,0 5-30 16,-2 0 22-16,-7 8 3 0,-2 2-14 16,-2 4 16-16,1 0 3 15,-1 0 0-15,2 4-2 16,4 5 4-16,1-1-2 16,4 3 7-16,2-3-7 15,0 1 0-15,11-3 12 16,7 1-7-16,4-4 17 15,3-1-17-15,5-2-5 16,0 0 13-16,1 0-13 16,1 0 0-16,-2-2 5 15,-4-3-4-15,-2 0 2 16,-6 3-3-16,-4 2 0 0,-7-2 16 16,-4 2-9-1,-2 0-7-15,-1 0 3 0,0 0 6 16,0 0 21-16,0 0-7 15,0 0-14-15,0 0 5 16,0 3-7-16,0 8-5 16,0 3 7-16,0 3-5 15,-4 2 9-15,-2-1-13 16,-4 0 0-16,5 2 6 16,-2-3-5-16,2 0-1 15,4-5 1-15,1-1 1 16,0-5-2-16,7-1 0 15,11-3 0-15,3-2 11 0,5 0-6 16,0 0-5-16,1-5 3 16,-3-3-1-16,-3-1 0 15,-3 2-2-15,-9 2 0 16,-3 2 5-16,-4 2-1 16,-2 1-4-16,0 0 0 15,-5 0-3-15,-10 0-3 16,-3 7 6-16,3 2 0 15,3 1 1-15,5 0-1 16,7 0-3-16,0-4-4 16,0 0 7-16,5-3 9 15,13-1-9-15,3-2 0 0,2 0-2 16,-1 0-1-16,-5-8-43 16,-4 2-18-16,-6 0 13 15,-7-1 29-15,0 1-19 16,0 2 25-16,-10 1 1 15,-2 2 15-15,0 1 9 16,3 0 48-16,5 0-19 16,1 1-32-16,3 7-3 15,0 2 0-15,6-2 5 16,7-2-4-16,5-3-4 16,0-3 0-16,3 0-12 15,0-3 8-15,-3-11-9 16,-3-5 6-16,-2-1-1 15,-1-2 16-15,-2-3-7 16,-1-1 10-16,2-1 19 0,-1 1 28 16,-2 1-1-1,0 7-33-15,-2 7 33 0,-3 7-50 16,-3 4 8-16,0 0-15 16,0 3 3-16,0 16-11 15,0 7 7-15,0 7 1 16,0 1 12-16,-3 1-12 15,0-1 0-15,0-5 0 16,2-5 0-16,-2-7 7 16,2-6-7-16,1-7 0 0,0-4 0 15,0 0 7 1,0-11 1-16,1-14-8 0,12-4 0 16,3-5 1-1,-2-2-1-15,0 2 0 0,-1 0 5 16,-1 7-5-16,0 5-2 15,-2 10 1-15,-1 7 1 16,2 5 0-16,-4 0-12 16,-1 3 12-16,-1 13-5 15,-4 6 3-15,-1 1 0 16,0 0-3-16,-9 1 10 16,-5-5-11-16,0-1 6 15,2-7 0-15,6-5-1 16,2-5-70-16,4-1-88 15,0 0 3-15,10-4-126 16</inkml:trace>
  <inkml:trace contextRef="#ctx0" brushRef="#br0" timeOffset="32066.6597">12513 4150 201 0,'0'0'214'0,"0"0"-46"16,0 0-95-16,0 0 34 15,0 0-26-15,0 0 16 16,57 16-44-16,-33-24-20 15,4-4-30-15,-1 0 6 16,1-4-9-16,-5 3 0 16,-5-1 0-16,-6 4 0 15,-5 0 0-15,-6 6 16 0,-1 1-6 16,0 1 26 0,0 2-36-16,0 0 10 0,-4 0-15 15,-1 13 5-15,1 0 0 16,4 4-1-16,0-1 1 15,0-3-67-15,4-4-177 16,10-6-432-16</inkml:trace>
  <inkml:trace contextRef="#ctx0" brushRef="#br0" timeOffset="32666.0604">13496 3995 337 0,'0'0'42'0,"0"0"-29"15,0 0-9-15,0 0 15 0,0 0 36 16,0 0-1-16,16 0-17 16,-16 1-35-16,0 1 5 15,0-1-7-15,0 0-11 16,0 0-2-16,0 1-42 16,3 1 47-16,2-3-10 15,-2 0-8-15,3 0-15 16,-3 0-32-16,-3 0-149 15</inkml:trace>
  <inkml:trace contextRef="#ctx0" brushRef="#br0" timeOffset="33167.3347">13496 3995 355 0,'36'4'210'0,"-36"-8"-103"15,0-2-39-15,3 1 17 16,-1 2 56-16,-1 1-42 16,-1 1-10-16,0 1-52 15,0 0-6-15,0 0-5 16,0 1-26-16,0 18-13 16,0 8 13-16,0 7 4 15,0-1 17-15,0-2-21 16,0-4 3-16,7-7 3 15,-1-7-4-15,0-5-2 16,0-6 0-16,4-2 3 0,6 0 4 16,4-8-7-16,5-9 0 15,-2-5 9-15,-2 5-9 16,-5 2 0-16,-6 7 0 16,-3 5 0-16,-4 3-7 15,-3 0-2-15,0 11 0 16,0 9-2-16,0-3 20 15,0 0-13-15,0-5 4 16,0-4 0-16,0-3 5 16,12-5-5-16,1 0 0 15,6-4 4-15,4-11-2 16,0-5-2-16,3 0 4 0,-2-1 3 16,-6 1-14-1,1 5-10-15,-5 2-54 0,-2 3 5 16,-3 6-145-16,-5 1-111 15</inkml:trace>
  <inkml:trace contextRef="#ctx0" brushRef="#br0" timeOffset="33973.2299">13943 4246 725 0,'0'0'152'15,"0"0"-102"-15,0 0 2 16,0 0 29-16,0 0-12 16,0 0-28-16,96-29-33 15,-66 17 6-15,-3-4-6 16,-2 1-8-16,-5 1 4 15,-5 0-3-15,-4 2-2 16,-3 4-4-16,-4 2-22 16,-2 4 26-16,-2 2-22 15,0 0 9-15,0 3 8 16,0 10 1-16,-2-4-2 0,2 5 7 16,0-3 0-16,0 1 2 15,2-3-2-15,11-2 0 16,5-3-2-16,6-4 8 15,3 0-5-15,3-3-1 16,1-14 5-16,-1-3-4 16,-5-3-1-16,0-4 0 15,-5-1 1-15,-5-2 5 16,-2-1-6-16,-5 2 0 16,-4 4 0-16,-2 4 18 15,-2 12-16-15,0 5 4 16,0 4-6-16,0 0 5 15,0 9-10-15,-11 11-1 16,1 2 6-16,2-2 8 0,4 1-8 16,4-1 0-1,0-6-2-15,0-2 6 0,10-5-6 16,4-3 2-16,5-4 0 16,2 0-9-16,4-1 9 15,-1-12-16-15,-3-3 14 16,-2 1-2-16,-1-2 4 15,-6 0-3-15,-3 3 3 16,0 1 12-16,-6 7 4 16,-2 3 7-16,1 3-9 15,-2 0 8-15,0 5-22 16,0 16-8-16,0 9 8 0,0 4 10 16,0 0-8-1,0-4-2-15,0-1 5 0,0-8-3 16,0-5 0-16,0-10-2 15,5-3 0-15,5-3 3 16,8-1-3-16,4-16-7 16,1-8-55-16,-4-5-189 15,-5-5-265-15</inkml:trace>
  <inkml:trace contextRef="#ctx0" brushRef="#br0" timeOffset="34129.8354">14513 3959 680 0,'0'0'115'16,"0"0"-86"-16,0 0-10 0,0 0 4 15,0 0 60-15,0 0-51 16,87 11-32-16,-44-11-70 16,-3 0-258-16</inkml:trace>
  <inkml:trace contextRef="#ctx0" brushRef="#br0" timeOffset="35034.9201">15029 4088 637 0,'0'0'151'0,"0"0"-68"16,0 0-1-16,0 0-13 15,0 0-3-15,0 0 3 16,-74-18-57-16,62 18 0 16,2 6-8-16,2 3 0 15,1 1-4-15,3 1 0 16,3 1 0-16,1 4-2 15,0-4 2-15,1 2 0 0,10-1 0 16,3-4 3-16,5-4-6 16,0-4 3-16,-2-1 0 15,2 0-2-15,-1-5 8 16,-6-5-12-16,-2-3 12 16,-4-1-9-16,-6 2 3 15,0-1-2-15,0 4-4 16,-1 3 3-16,-11 3-12 15,3 3 14-15,0 0-5 16,-1 0 8-16,5 6-6 16,0 3 4-16,4 3 0 15,1-1-6-15,0 1 6 16,0-2 0-16,5-3-1 16,7 0 3-16,7-4 0 15,2-1-2-15,1-2 4 0,1 0-5 16,3 0 1-16,-3-8-3 15,-5-3-2-15,-4 1-6 16,-3 0-2-16,-5 4 4 16,-6 1-5-16,0 3 14 15,0 2-51-15,-10 0 33 16,-4 2 13-16,2 7-4 16,1 1 3-16,7-1 5 15,3 1 1-15,1 0-5 16,0-3 5-16,3-2 0 15,10-1 0-15,6-3 6 16,4-1-6-16,1 0-2 16,3 0 1-16,-1-9-4 0,0-4-24 15,-5 1-4-15,-5-2 24 16,-4 2 9-16,-8-1 8 16,-2 3 8-16,-2 3 25 15,0 2 18-15,0 2-24 16,-3 2 10-16,1-1-19 15,1 2-13-15,1 0-5 16,0 0-8-16,0 0 0 16,0 0 11-16,0 9-9 15,12 0-2-15,6 0 1 0,1-2 2 16,7-3 6-16,2-4-9 16,3 0 3-16,4 0-3 15,-1-14-41-15,-3-4-85 16,-4-5-187-16</inkml:trace>
  <inkml:trace contextRef="#ctx0" brushRef="#br0" timeOffset="35860.7637">15574 4146 350 0,'0'0'411'0,"0"0"-311"0,0 0-72 16,0 0 43-16,0 0 40 16,0 0-47-16,57-22-25 15,-38 8-18-15,2-1-14 16,-2-5 44-16,1 0-42 16,-1-4 1-16,-4-3 8 15,0-1-15-15,-6-2 10 16,-3 7-5-16,-5 6 1 15,-1 7 31-15,0 6-24 16,0 4-13-16,0 0-3 16,0 11-10-16,-10 14 10 15,-5 8 0-15,1 2 0 0,5-3-4 16,3-1-33 0,4-6-20-16,2-6-15 0,0-5-61 15,2-11-97-15,9-3 25 16,1 0-20-16,-4-3 47 15,-1-11 57-15,-4 3 121 16,0 0 100-16,-2 1 67 16,-1 3 10-16,0 5-61 15,3-1-47-15,0 3-69 16,9 0-174-16</inkml:trace>
  <inkml:trace contextRef="#ctx0" brushRef="#br0" timeOffset="37599.2641">16542 3946 614 0,'0'0'120'0,"0"0"-53"16,0 0 24-16,0 0 43 16,0 0-40-16,0 0-49 15,-4-28-44-15,-6 33 3 16,-4 11-4-16,-3 8 0 15,-2 5 8-15,4 2-1 0,5-2 6 16,8-2-13-16,2-1 5 16,0-7 1-16,19-3-6 15,10-7 0-15,7-8 4 16,8-1-3-16,1-1 7 16,-4-14-8-16,-3-6 7 15,-10 0-2-15,-7 0-5 16,-4 0 0-16,-10 2 3 15,-5 4-1-15,-2 3-4 16,0 6 2-16,-5 3 0 16,-4 3-11-16,-4 0 11 15,1 4 0-15,3 10-1 16,0 3 2-16,4 3-1 16,5 0 0-16,0-2 7 0,0 0-20 15,9-4 17-15,9-4-4 16,3-6 6-16,2-4-6 15,2 0 0-15,-1-2-3 16,1-13 3-16,-4 0 3 16,-5 0 2-16,-2-1-6 15,-5 4 2-15,-4 1-2 16,-3 5 1-16,-2 6-1 16,0 0 2-16,0 0-5 15,0 0-1-15,0 0 5 16,0 10 3-16,-6 6-3 15,-3 3 0-15,-1 1 0 16,-4 5 3-16,1 0-12 0,0 0 15 16,0 2-6-16,-1-3 3 15,4-4-3-15,1-3 0 16,1-5 0-16,3-5-5 16,4-3-4-16,-1-1-8 15,2-3-6-15,0 0 6 16,0-7-8-16,5-5-45 15,8-2 26-15,1 1 19 16,3-2 24-16,2 4-25 16,1 2 19-16,3 1 4 15,-2-2 2-15,1 5 0 16,2-2 1-16,0 2 0 16,-5 0 3-16,2 0 3 15,-2-2 0-15,-2 2 2 0,1-3-6 16,-3-1 8-16,-2 2-10 15,-1-6 3-15,0 2-4 16,-3-3 14-16,3 0-5 16,-1 0-5-16,2 1 1 15,0 3-8-15,0-1 1 16,3 5 3-16,0-4 6 16,-1 5-6-16,1-2 0 15,-1 2-8-15,0 2 10 16,-4-2-2-16,-4 4 0 15,-3 0 5-15,-4 1-11 0,0 0 6 16,0 0-18 0,-17 4 11-16,-9 9 14 0,-2 0-5 15,0 1 8-15,4 1-4 16,7-1 14-16,7-2-15 16,2 3-6-16,7 0 2 15,1 2 0-15,0 1 3 16,7-1-8-16,11 2 9 15,6-4-6-15,3-2 2 16,4-5-1-16,2-4 0 16,1-4 6-16,2 0-3 15,-4-1-3-15,-3-13 1 0,-2-3-1 16,-2-2 0-16,-2-6 0 16,-5-2 6-16,1 1 2 15,-4-3 9-15,0 1 0 16,-3 3-13-16,-3 6 29 15,-3 5-19-15,-3 8 2 16,-3 2 0-16,0 4-15 16,0 0-1-16,0 0-9 15,0 7 9-15,-5 10-12 16,-6 4 13-16,1-1-1 16,3 3 2-16,-1 0 1 15,6-4-3-15,2-2 0 16,0-3 2-16,2-4 1 15,13-6 1-15,9-4-4 0,3 0 7 16,7 0-7-16,2-11-2 16,-1-4-22-16,-6-1 7 15,-3-1 9-15,-7 5 8 16,-7 0 0-16,-7 7 1 16,-2 3-1-16,-3 2-7 15,-3 0 4-15,-14 7 3 16,-4 9 12-16,1 1-7 15,4 4 11-15,8-1-8 16,8 0-4-16,0-3-8 16,17-5-11-16,13-3-64 15,5-9-127-15,2 0-428 16</inkml:trace>
  <inkml:trace contextRef="#ctx0" brushRef="#br0" timeOffset="38255.8868">18704 4045 820 0,'0'0'175'0,"0"0"-154"15,0 0 6-15,0 0 47 0,0 0-53 16,0 0 27-16,0 0-29 16,-17 84 3-16,2-57-8 15,-4-3-12-15,2 1-4 16,4-3-13-16,5-3-88 16,1-7-183-16</inkml:trace>
  <inkml:trace contextRef="#ctx0" brushRef="#br0" timeOffset="39849.3318">19431 3930 480 0,'0'0'93'16,"0"0"-35"-16,0 0 33 16,0 0-19-16,0 0 18 15,0 0 20-15,12-31-22 16,-12 31-44-16,0 0-33 16,0 0 0-16,-1 0-11 15,-17 14 4-15,-5 6-4 16,-4 5 0-16,4 1 0 0,3 2 8 15,8-2-3-15,8 3-5 16,4-3 0-16,0 1 2 16,13-4-9-16,10 0 7 15,2-9 0-15,5-3 6 16,6-9-6-16,-2-2 3 16,2 0-3-16,0 0 13 15,-5-11-15-15,-6 2 5 16,-6 2-3-16,-9 1 6 15,-6 6-6-15,-4 0-7 16,0 0 7-16,-3 0 0 16,-17 3-9-16,-8 9 7 15,-2 2 2-15,6 1 7 0,7-4-7 16,8 0 0-16,7-2-4 16,2 2 10-16,2-2-12 15,18 2 6-15,9-5 0 16,5-1 7-16,4-2-6 15,-4-3-1-15,-4 0 0 16,-8 0 3-16,-8-6 2 16,-4-4-5-16,-6 1-3 15,-4-4-8-15,0-3-2 16,0 2 3-16,-11-1-7 16,-2 6 9-16,1 1 2 15,2 5-2-15,2 1 8 16,4 2-7-16,0 0-2 15,1 0 6-15,3 2-17 0,0 6 10 16,0 2 0-16,0-1 10 16,0 0 0-16,3-1-4 15,5-2 5-15,2-1-2 16,4-3 0-16,0-2 1 16,-2 0-6-16,-2 0 6 15,-1 0 0-15,0 0 4 16,-1 0-4-16,-4-1 0 15,1-5-4-15,-2 0 8 16,-2 2-8-16,2 0-32 16,-1 0-62-16,-1 2-39 15,2-5-101-15,-3 0-297 16</inkml:trace>
  <inkml:trace contextRef="#ctx0" brushRef="#br0" timeOffset="41591.396">19825 4255 501 0,'0'0'75'15,"0"0"-38"-15,0 0 49 16,0 0-17-16,0 0-28 16,0 0-16-16,27-31 10 15,-12 17-12-15,1-3 9 16,-1-1 7-16,3-1-31 15,-6 0 29-15,1 0-27 16,-2 3-1-16,-2 2 24 16,-2 7-21-16,2 1-1 15,0 5-11-15,2 1 7 0,1 0-15 16,1 11 8 0,-1 7-1-16,0 3-4 0,-5 1 5 15,-4 0 0-15,-1-2 0 16,-2-3 5-16,0-6-5 15,0-1 0-15,0-4 0 16,-2-4 13-16,2-2-11 16,0 0-4-16,0 0-1 15,0-8-15-15,12-6 6 16,6 1-21-16,3 3 31 16,-3 4-9-16,0 5 11 15,-1 1-8-15,-5 0 8 0,2 0 0 16,1 0 7-1,-2 0-7-15,2 0 0 0,0 0 6 16,3 1-5-16,0 3 2 16,1-4-3-16,1 0 4 15,-4 0-5-15,-1 0 4 16,2-5-3-16,-6 0 0 16,-3-1-6-16,-2 2 6 15,-3-3 0-15,0 4 0 16,-2-3 0-16,2-2 0 15,-2 2 0-15,-1-2 1 16,0-1 0-16,0 1-2 16,2 1-3-16,-2-2 4 15,1 1 6-15,1 4-6 16,-1-4 0-16,0 3-1 16,2 1 1-16,-3 1 0 15,0 3-8-15,0-2 14 0,0 2-13 16,0 0 2-16,0 0-15 15,0 0 17-15,0 3 3 16,-5 0 0-16,3 0-2 16,2-3 5-16,0 0-10 15,0 0 16-15,0 0-9 16,0 0 18-16,0 0-12 16,0 0-2-16,0 0-4 15,4-4 4-15,3-1-4 16,2 2 0-16,0-1 0 0,-4 1-2 15,3 2 2 1,0 1 0-16,-1 0-5 0,-1 0 5 16,0 0 9-16,-1 8-9 15,-2 4 0-15,0 5-1 16,-2 0 4-16,-1 1-3 16,0-3 0-16,0 0 3 15,0-5-3-15,0-2 0 16,0-4 4-16,0-2-4 15,0-2 0-15,0 0 0 16,9 0-1-16,5-14 8 16,7 2-15-16,-3 1-5 15,-1 1 10-15,-5 4-10 16,0 3 18-16,-6 3-10 0,-1 0-1 16,-1 0 6-16,1 0 0 15,2 8 0-15,0 1 0 16,4-1-1-16,1-1 1 15,1-4-3-15,2-2-7 16,-3-1-5-16,0 0 12 16,-2 0-30-16,-1 0 15 15,-3-7 11-15,0-2 7 16,3 0-6-16,-4-2-15 16,-1 2-15-16,-1 2 28 15,0 1-8-15,-1 5 4 16,-2 1 7-16,0 0-4 15,0 0-18-15,0 0 9 0,0 4 13 16,0 1 1-16,0 0 4 16,0 0 0-16,0-2 1 15,5 0 1-15,6-3-2 16,1 0 0-16,1 0-7 16,1 0 4-16,-4 0-42 15,-2 0-27-15,-7 0 63 16,-1 0-5-16,0 1-25 15,-16 7 39-15,-2 0 1 16,0 1 54-16,6 0-22 16,5-1-15-16,5 0-2 15,2-4-9-15,3-2-7 16,15-2 37-16,4 0-9 16,5 0-5-16,3-5-21 0,1-7 0 15,-1-2 6-15,-3-1-5 16,0-5 0-16,-3 2 14 15,-2-3 10-15,-5 0 10 16,-3-3 15-16,-1 0-22 16,-5-1 25-16,-2 2 16 15,-3 3-33-15,-3 7 6 16,0 5-30-16,0 5 29 16,0 3-42-16,0 0 4 15,0 9-6-15,-4 13 4 16,-2 5-3-16,3 2 0 0,3 1 4 15,0-2-10-15,0-6 6 16,6-4-22-16,7-5-37 16,5-8-133-16,-3-5-172 15</inkml:trace>
  <inkml:trace contextRef="#ctx0" brushRef="#br0" timeOffset="41718.651">21017 4009 746 0,'0'0'45'16,"0"0"-45"-16,0 0-70 15,86-17-105-15</inkml:trace>
  <inkml:trace contextRef="#ctx0" brushRef="#br0" timeOffset="42214.3085">21185 4193 466 0,'0'0'286'16,"0"0"-235"-16,0 0 17 15,0 0 21-15,97-13-25 16,-71 3-21-16,2-3-4 15,-3-1-27-15,-5 3-10 0,-7-1 13 16,-7 4-12-16,-3 2-1 16,-3 3-2-16,0 2 5 15,0 1-14-15,-9 0 6 16,3 0 3-16,2 0 5 16,4 0-5-16,0 3 0 15,0 2-2-15,0 2 3 16,20-4-1-16,5 0 1 15,3-3-1-15,2 0 0 16,-4 0-35-16,-6-2-1 16,-9-2-1-16,-4-1 29 15,-7 2 8-15,0 1 0 16,-2 2-16-16,-13 0 8 16,-3 0 16-16,5 2 13 0,1 6 8 15,8 1-24-15,1 2 3 16,3-2-8-16,0 2 0 15,14-2 0-15,8-4 0 16,6-2-14-16,9-3-39 16,-3 0-132-16,2-11-253 15</inkml:trace>
  <inkml:trace contextRef="#ctx0" brushRef="#br0" timeOffset="42827.5741">22043 3909 145 0,'0'0'501'0,"0"0"-378"16,0 0-63-16,0 0 58 16,0 0-24-16,0 0-57 15,9 0-12-15,-9 24-24 16,0 4 38-16,1 2-2 16,2-3-24-16,2-3 30 15,0-2-41-15,5-7 2 0,-3-3 7 16,2-5-10-1,4-5 10-15,3-2-5 0,6 0 9 16,5-7 9-16,-1-10-24 16,1 0 0-16,-7-3 8 15,-4 9 1-15,-8 4-15 16,-8 6 6-16,3 1-7 16,-3 0-1-16,0 0 3 15,0 5 4-15,0 7-10 16,1-1 11-16,4 0-31 15,5-5-3-15,5-1-42 16,4-5-26-16,2 0-127 16,0 0-254-16</inkml:trace>
  <inkml:trace contextRef="#ctx0" brushRef="#br0" timeOffset="43479.3637">22367 4134 455 0,'0'0'92'0,"0"0"-56"15,0 0 58-15,0 0 66 16,0 0-45-16,0 0-76 16,101-34 2-16,-75 21-19 15,-3-3-11-15,-3 7 12 16,-7-2-8-16,-6 5 26 16,-7 0-23-16,0 4-14 15,0-1 13-15,0 3-17 16,-11 0-11-16,0 0 10 0,-1 4 1 15,3 8-2-15,3 2 2 16,2 0 0-16,4 0 1 16,0-1-1-16,1-5-2 15,12-1 1-15,9-4 1 16,1-3 14-16,3 0-14 16,2 0 0-16,-4-9 4 15,0-2 0-15,-5-4-4 16,-2-2 2-16,-1 0 1 15,-2-6 7-15,-1 0-10 16,-4-4 0-16,0 1 8 16,-2 6-6-16,-2 8 5 15,-4 5 0-15,-1 4 4 0,0 3-22 16,0 0 5 0,0 3-10-16,0 11 16 0,0 6 3 15,-3 0-3-15,0-2 0 16,3-3 0-16,0-4 0 15,0-2 0-15,5-4 0 16,8-3-3-16,6-2 7 16,1 0-4-16,2-7 0 15,0-7 0-15,-2-2 9 16,-5 1-9-16,-3 1 1 16,-5 5 3-16,-2 4 0 15,-4 3 2-15,-1 2 0 16,0 0-3-16,2 0-6 15,-1 10-12-15,5 7 15 0,0 3 2 16,5-3 2-16,-2-1-8 16,3-7-2-16,1-4-73 15,-1-5-153-15,-4 0-312 16</inkml:trace>
  <inkml:trace contextRef="#ctx0" brushRef="#br0" timeOffset="43610.2819">22808 3955 783 0,'0'0'97'16,"0"0"-76"-16,0 0-20 15,0 0-1-15,102-5-78 16,-67 1-161-16</inkml:trace>
  <inkml:trace contextRef="#ctx0" brushRef="#br0" timeOffset="44359.2171">23211 3981 505 0,'0'0'293'0,"0"0"-226"16,0 0-12 0,0 0 40-16,0 0-7 0,0 0-23 15,-2 3-36-15,2-3-5 16,9-9 6-16,9-8-29 15,4-3 0-15,0-2-1 16,-1-2 5-16,0 4-5 16,-4 4 0-16,-4 6 0 15,-4 5-2-15,-1 5 2 16,1 0-5-16,-3 0 4 16,1 5-2-16,-1 8 1 15,0 6 2-15,-3 0 0 16,-3 1-7-16,0-2 7 15,0-3 0-15,0-3-2 0,0-4 11 16,0-5-9-16,0-1 0 16,0-2 3-16,0 0-3 15,3 0 0-15,12-11 0 16,7-3-4-16,2-3 3 16,-3 4-7-16,-4 6 8 15,-5 3-1-15,-6 4 1 16,1 0 0-16,-1 0 0 15,1 4-8-15,3 7 19 16,4-1-8-16,1 1-3 16,6-3 0-16,4 0-6 15,5-2-44-15,0-6-141 16,2 0-323-16</inkml:trace>
  <inkml:trace contextRef="#ctx0" brushRef="#br0" timeOffset="44557.2674">23848 3930 756 0,'0'0'222'16,"0"0"-172"-16,0 0-4 16,0 0-7-16,0 0-23 15,0 0 2-15,65 1-18 16,-36-7-11-16,-1-1-121 0,-1-2-173 15</inkml:trace>
  <inkml:trace contextRef="#ctx0" brushRef="#br0" timeOffset="44768.7409">24119 3810 597 0,'0'0'213'0,"0"0"-210"15,0 0 35-15,0 0 27 16,0 0 48-16,0 0-27 16,2 57-52-16,1-35-16 15,-3 2-14-15,3-3-1 16,-3-2 11-16,1-5-14 0,-1 0-18 16,2-4-32-16,1-5-130 15,4-5-109-15</inkml:trace>
  <inkml:trace contextRef="#ctx0" brushRef="#br0" timeOffset="45033.9662">24367 3788 600 0,'0'0'85'0,"0"0"-44"16,0 0 35-16,0 0-25 16,38 79 1-16,-32-54 10 15,-6 1 0-15,0-1-57 16,0-1-2-16,-13 1 6 16,-12-3-9-16,-5-2-11 15,-4-3-105-15,-5-3-34 16,-3-4-173-16</inkml:trace>
  <inkml:trace contextRef="#ctx0" brushRef="#br0" timeOffset="45535.8085">23358 3672 572 0,'0'0'136'0,"0"0"-112"16,0 0 8-16,0 0 44 16,-97 45 22-16,77-24-30 15,6 3-44-15,2 2 3 0,8 6-26 16,4 0 2-16,0 2 3 16,22 0-4-16,11-1-4 15,10-2-31-15,6-5-179 16,-1-5-371-16</inkml:trace>
  <inkml:trace contextRef="#ctx0" brushRef="#br0" timeOffset="47065.2804">24410 4199 632 0,'0'0'268'0,"0"0"-188"15,0 0-14-15,0 0-8 0,0 0 19 16,0 0-77 0,61-24 9-16,-30 9 3 0,2 1-12 15,-3 2 0-15,-7-4-4 16,-7 4 15-16,-7 4-9 15,-6 1-2-15,-3 4-12 16,0 3 8-16,-6 0-10 16,-9 0 0-16,-1 0 13 15,-1 8 1-15,1 3 0 16,4 2 0-16,2 1 3 16,0-2-9-16,6 0 6 15,4 0-1-15,0-2-8 0,0 1 9 16,11-3 1-1,9-2-1-15,4-4 0 0,4 0-3 16,2-2 3-16,-2 0-40 16,-5 0 17-16,-4 0-7 15,-10 0 19-15,-5-2 10 16,-4 2-11-16,0 0-17 16,-14 0-13-16,-11 0 42 15,-1 8 0-15,1 1 5 16,5 1 0-16,3 2-4 15,5 0-1-15,5-2 6 16,5 2-6-16,2-4-3 16,0 0-1-16,10-1 8 15,7-2 4-15,2-2-8 16,3-3 1-16,-2 0 4 0,1-2-1 16,-2-8-3-1,-4-5 4-15,1-2-5 0,-4 0 5 16,-1-4 4-16,-1-1-3 15,-3-2 16-15,0 1-13 16,-1 0 12-16,1 0-7 16,-3 7-8-16,1 5 6 15,-2 5-3-15,-2 4-5 16,-1 2-7-16,0 0 3 16,0 0-16-16,0 5 12 15,0 11 3-15,-4 4-2 16,-5 3 3-16,-1-3 0 0,5 0 2 15,2-1-2-15,3-4 0 16,0-2-9-16,0-2 18 16,0-5-9-16,8 0 0 15,9-2 6-15,3-4-5 16,1 0 8-16,3 0-5 16,1 0-4-16,-1-4 6 15,-6-2 0-15,-1 0-6 16,-1-3 0-16,-3 3 2 15,-4-2-2-15,-3 3 0 16,-1 2-5-16,-4 0 14 16,2 3-8-16,-2 0-1 15,0 0-2-15,-1 0-14 16,0 0 8-16,2 2 0 16,1 10 8-16,0 5 0 0,3 3-2 15,2 1 2-15,5-1-31 16,4-3 10-16,3-5-36 15,6-2-25-15,0-9-35 16,1-1-213-16</inkml:trace>
  <inkml:trace contextRef="#ctx0" brushRef="#br0" timeOffset="49816.7925">1753 3846 747 0,'0'0'100'16,"0"0"-83"-16,0 0-4 15,0 0-8-15,-83 82-3 16,66-48 3-16,14-1 12 16,3-3-16-16,0-3-1 15,18-8 6-15,7-3 2 0,2-10 11 16,3-6-19-16,0 0 10 16,-5-2 19-16,2-14-14 15,-12-2-4-15,-2-4-6 16,-10 1 3-16,-3 2-2 15,0-1-6-15,-13 3-14 16,-2 5 14-16,-1 5-2 16,2 5-3-16,5 2-1 15,6 0-2-15,-1 0 3 16,4 5-6-16,0 6 8 16,0 0-6-16,7 4 9 15,8-1 0-15,4-3 0 16,1-2 0-16,4-5 0 15,-2-4 0-15,2 0 3 0,-3 0 1 16,1-14-3-16,-1-5-1 16,0-3 0-16,-5-1 6 15,-1 0-1-15,-4-1-5 16,-5 2 0-16,-5 2-1 16,-1 2 4-16,0 2 0 15,0 2 10-15,0 6-9 16,0 5 42-16,0 0-27 15,0 3 7-15,0 0-26 16,0 3-4-16,-3 14-2 16,-6 10-4-16,-1 11 20 15,1 3-10-15,0 4 0 16,3 0 0-16,3-2 2 16,3-5-2-16,0-6 0 15,0-6 0-15,7-6 1 0,7-5-4 16,8-4 3-16,2-4 0 15,1-7 4-15,1 0-3 16,-1-1-2-16,-4-14-4 16,-6 1-9-16,-6-2 4 15,-8 0-17-15,-1 0-18 16,0 3 5-16,-17 0 3 16,-6 3-17-16,-2 2 44 15,-1 2 4-15,1 5 6 16,9 1 0-16,4 0 0 0,9 0-9 15,3 0-43 1,6 0-138-16,19 0-62 0</inkml:trace>
  <inkml:trace contextRef="#ctx0" brushRef="#br0" timeOffset="50501.8187">2434 3897 551 0,'0'0'145'0,"0"0"-107"16,0 0 57-16,0 0 34 16,0 0-107-16,0 0 15 15,2-54-28-15,7 27-1 16,0-5 1-16,6 3-6 16,-2 1 9-16,2 8-12 15,2 4 0-15,-3 6 22 16,0 8-22-16,5 2 0 15,-2 0-4-15,1 9 4 16,-1 11 0-16,-6 2 0 16,1 0 3-16,-5-3 2 0,-2-2-3 15,-2-3-2 1,-3-5 0-16,0-3 7 0,0-6-13 16,3 0 6-1,1 0-1-15,4 0-11 0,2-12 12 16,4-2-15-16,-2 4-5 15,-1 8 18-15,-3 2-10 16,3 0 3-16,-2 0 9 16,5 9 4-16,1 0 0 15,5 2-4-15,1-2 0 16,11-1-3-16,6-8 1 16,0 0-263-16</inkml:trace>
  <inkml:trace contextRef="#ctx0" brushRef="#br0" timeOffset="51057.8868">3167 3859 665 0,'0'0'104'15,"0"0"-77"-15,0 0 8 0,0 0 182 16,0 0-96 0,0 0-99-16,3-38 6 0,0 13-25 15,1-5 1-15,1-6 5 16,2-9-3-16,-1-2-4 15,0 1-2-15,-1 0 0 16,-1 9 13-16,2 8-13 16,0 8-1-16,-3 11-2 15,0 6 3-15,0 4-7 16,-1 0 6-16,4 1-8 16,0 16 3-16,4 7 7 15,0 1-5-15,1 0 4 16,-1-2 0-16,1-3 2 0,-2-4-2 15,2-3 0-15,-3-6 6 16,0-5-5-16,2-2 3 16,0 0 2-16,0-9-6 15,9-11 24-15,-3-3-24 16,-1-6 0-16,-3-1 14 16,-3-1-13-16,1 2-1 15,-4 7 0-15,-1 6-26 16,-2 6 3-16,3 10-59 15,4 0-226-15,-1 0-218 16</inkml:trace>
  <inkml:trace contextRef="#ctx0" brushRef="#br0" timeOffset="52203.2434">3658 3589 655 0,'0'0'155'0,"0"0"-79"16,0 0-6-16,0 0-47 16,0 0 5-16,0 0 18 15,-43 77-25-15,40-50 19 16,3 1-37-16,0-6 0 0,3-3 5 15,11-7-7-15,4-5-1 16,5-7 0-16,2 0 9 16,-1-4-1-16,-2-11-8 15,-8-4-21-15,-3-4 9 16,-8-4-14-16,-3 1-18 16,-1 1-5-16,-15 4-12 15,-2 9 38-15,6 5-5 16,1 6 24-16,3 1-8 15,3 0-3-15,2 0-5 16,3 0 17-16,0 0-24 16,0 0 26-16,10 0 1 15,10 0 0-15,7-9 18 0,1-1-18 16,6-1-1 0,1-1-2-16,-1-4 6 0,-3 2-2 15,-2-1-1-15,-7 3 0 16,-4 1 4-16,-8 1 7 15,-4 2-10-15,-4 3 11 16,-2 5 13-16,0 0 35 16,-12 0-60-16,-9 10 1 15,1 10-2-15,3 2 2 16,6 1-1-16,11 2 0 16,0-1 4-16,0-4-7 15,6-3 3-15,9-5 0 16,0-10 4-16,3-2-3 15,4 0 1-15,-4-8 16 0,2-9-17 16,-4-5 17-16,-4-1-15 16,0-2-2-16,-5-3 25 15,-2 0-16-15,-5-5 4 16,0 1 6-16,0-1-17 16,0 3 33-16,0 4-10 15,0 9-11-15,-2 6 14 16,1 7-19-16,-1 3 3 15,2 1-13-15,-1 0-12 16,-2 16 5-16,1 8 4 16,2 6 3-16,0-2 3 15,0-1-3-15,5-6 0 16,5-4-2-16,3-5 3 0,0-7-6 16,4-3 5-16,0-2 0 15,4 0 3-15,1-9-3 16,-1-5 0-16,1-3-3 15,-1 0 6-15,-3 0-4 16,-3 2 1-16,-1 1 0 16,-6 5-2-16,-5 5 4 15,-3 3-2-15,0 1 0 16,0 0-6-16,0 0 1 16,0 10 4-16,0 2 1 15,0 4-2-15,0-2 2 16,2 0-1-16,10-4-1 0,0-3 4 15,6-4 3 1,-1-3-5-16,0 0 0 0,1 0 6 16,-3-2-6-16,1-10 0 15,-4 0 0-15,-2-2 6 16,-2 4-1-16,-5 4-5 16,-3 4 0-16,0 2 28 15,0 0-28-15,0 2-12 16,0 15 11-16,3 5 1 15,3 1 2-15,3-2-2 16,6-4-35-16,4-10-89 16,4-7-162-16</inkml:trace>
  <inkml:trace contextRef="#ctx0" brushRef="#br0" timeOffset="52437.21">4754 3212 669 0,'0'0'24'15,"0"0"-10"-15,0 0-9 16,65 73 16-16,-48-37 33 16,-5 1 15-16,-4 6-13 15,-4 3-37-15,-4 0-4 0,0 4-15 16,-18 2-14-1,-9-4-101-15,-9 0-67 0,-10-5-328 16</inkml:trace>
  <inkml:trace contextRef="#ctx0" brushRef="#br0" timeOffset="53079.6071">1496 3657 78 0,'0'0'356'16,"0"0"-204"-16,0 0-146 15,0 0 6-15,0 0 73 0,-40 109 5 16,25-58-26 0,3 4-5-16,5-1-22 0,4-1 17 15,3-2-33-15,1-3-17 16,20-6 5-16,9-5-5 15,13-3-3-15,14-4-1 16,17-7-58-16,7-9-72 16,0-10-242-16</inkml:trace>
  <inkml:trace contextRef="#ctx0" brushRef="#br0" timeOffset="54372.8653">3689 7070 19 0,'0'0'772'16,"0"0"-725"-16,0 0-34 15,0 0-13-15,0 0 0 16,0 0-7-16,0 0 14 16,105 0 5-16,-47 0-5 15,8 0-5-15,6 0 12 16,3 2-9-16,10 3-5 15,1-4 6-15,1-1 8 0,-2 0-22 16,-3 0 8-16,-6 0-3 16,-4-10-4-16,-7-1-51 15,-3 1-5-15,-8 0-61 16,-7 1-95-16,-16-1-186 16</inkml:trace>
  <inkml:trace contextRef="#ctx0" brushRef="#br0" timeOffset="66542.0553">661 6863 387 0,'0'0'147'16,"0"0"-96"-16,0 0-43 16,0 0-7-16,0 0 53 15,0 0 15-15,0 0-21 16,0 0-22-16,2 0-6 0,-2 0 19 16,0 0-20-1,1 0-9-15,5 0 18 0,3 0-20 16,5 0 14-16,9 0 13 15,7 0-23-15,6 0 18 16,10 0-27-16,5 0 2 16,4 0 17-16,2 0-22 15,-1 0 9-15,-2 0 3 16,-3 0-10-16,-5 0 11 16,-4 0-13-16,-7-2 1 15,-6 0-1-15,-8 1 1 16,-5-1-1-16,-4 2 2 15,-6 0 2-15,-1 0-8 16,-5 0 2-16,0 0 2 0,0 0 0 16,0 0 0-16,0 0 0 15,0 0 0-15,0 0 3 16,0 0-6-16,1 0 3 16,3 0-13-16,2 3 1 15,-1 3-79-15,-2 1-64 16,0-1-49-16,-3-2-145 15</inkml:trace>
  <inkml:trace contextRef="#ctx0" brushRef="#br0" timeOffset="75292.0635">570 4323 369 0,'0'0'90'16,"0"0"-24"-16,0 0-26 16,0 0-17-16,0 0 24 15,0 0 2-15,0 0-25 16,-4-4 25-16,2 4-35 15,1 4 4-15,-4 14 11 16,2 4-21-16,-3 6 10 16,2 9-7-16,1 3-9 15,1 6 46-15,2 5-47 16,0 4 21-16,0 7 2 16,0 5-17-16,9 8 11 0,-3-1-18 15,2-1 0-15,-4 1 31 16,1-3-31-16,2 3 6 15,-3-3 5-15,2-3-8 16,-2-2-1-16,3-3-2 16,2-1 0-16,-2-3 7 15,0-1-6-15,2-3-1 16,2-4 0-16,1-2 4 16,-1-2-2-16,0-2-2 15,0-2 0-15,-2-4-1 16,3-5 4-16,-5-3-3 15,-1-3 1-15,0-5 3 0,0 1-3 16,-3-3-1-16,0-2 0 16,0 0 1-16,0-1-1 15,-3-3 0-15,0-6-1 16,0-1 8-16,2-5-9 16,-2-1 2-16,1-2 0 15,-1 0-9-15,0 0-37 16,0-15-120-16,0-7-215 15</inkml:trace>
  <inkml:trace contextRef="#ctx0" brushRef="#br0" timeOffset="75739.5183">415 5785 482 0,'0'0'83'15,"0"0"-65"-15,0 0-7 16,0 0 10-16,0 0 8 16,0 0 33-16,-13 71 16 15,17-39-37-15,13 8 7 16,2 5-3-16,3 4-24 0,-2 1 22 15,-2-1-31 1,2-2 0-16,-5-3 14 0,3-4-21 16,-4-1-4-1,0-4 1-15,0-6 6 0,-1-6-4 16,-1-6-4-16,-2-8 0 16,1-5-1-16,-1-4 9 15,3-4-8-15,6-16 2 16,5-14 5-16,1-7 8 15,2-7-15-15,-3 3-8 16,-3 3-6-16,-3 6 14 16,-2 7-18-16,-4 7-11 15,-3 5-57-15,-6 3-30 0,3 0-99 16,-6-2-233 0</inkml:trace>
  <inkml:trace contextRef="#ctx0" brushRef="#br0" timeOffset="85985.7917">949 7304 23 0,'0'0'36'16,"0"0"-11"-16,0 0-23 15,0 0 10-15,0 0 8 16,0 0 1-16,0 0 28 15,0-46-19-15,0 38-5 16,0 1 6-16,0 2 19 0,0-1 5 16,1 1-46-16,-1-1-9 15,0 4 57-15,0 2-33 16,0 0 12-16,0 0-25 16,0 0-2-16,0 0-16 15,0 0 7-15,0 0-6 16,0 8 3-16,-7 11 3 15,-8 10 0-15,-3 9 10 16,2 10-4-16,-2 8-3 16,3 5-3-16,0 7 7 15,3 4-7-15,0 3 16 16,5 3-16-16,2 1 0 0,2 2 4 16,3-1-1-1,0-1-3-15,0 2 0 0,3-5-13 16,9-5 13-16,3-7 0 15,1-7-5-15,-2-2 13 16,-2-6-11-16,0-3 3 16,-6-6-21-16,-2-8-5 15,-1-8-69-15,-1-10 5 16,-1-12-124-16</inkml:trace>
  <inkml:trace contextRef="#ctx0" brushRef="#br0" timeOffset="86345.8865">864 7618 131 0,'0'0'18'16,"-25"88"17"-16,17-16-6 15,5 18 40-15,3 21-28 0,0 17-12 16,0 10 14 0,0-1-21-16,0-11-7 0,0-16 2 15,0-16-17-15,-4-15 0 16,2-12 7-16,-2-10 10 15,2-6-29-15,2-7 12 16,0-8-33-16,0-6 28 16,0-12-75-16,6-11-66 15,0-7-6-15</inkml:trace>
  <inkml:trace contextRef="#ctx0" brushRef="#br0" timeOffset="86572.4722">822 8540 269 0,'-16'80'26'0,"4"18"-19"15,3 8-4-15,9-2-3 16,0-7-7-16,0-12-15 15,0-11-16-15,13-14-22 16,2-4 25-16,3-9-36 16</inkml:trace>
  <inkml:trace contextRef="#ctx0" brushRef="#br0" timeOffset="86760.3716">913 9418 262 0,'0'0'0'16,"0"0"-76"-16,67 102-75 15</inkml:trace>
  <inkml:trace contextRef="#ctx0" brushRef="#br0" timeOffset="501994.6916">2259 5571 72 0,'0'0'44'0,"0"0"25"16,0 0-6-16,0 0 42 15,0 0-88-15,0 0 54 16,-15 0 12-16,15 0-45 16,0 0-5-16,0 0-33 15,0 0 9-15,0 0 1 0,0 0-10 16,0 0 0-16,0 0-1 16,5 7 15-16,9-1-17 15,5 1 3-15,1-2 0 16,11-1 25-16,2 3-25 15,4-2 15-15,8 3 20 16,4-4-28-16,9 1 17 16,2 3-22-16,1-1-2 15,-1-2 15-15,-1-1-12 16,2-1-3-16,1-3 5 16,-1 0 2-16,-6 0-11 15,-4 0 4-15,-7 0 0 16,-10 0 26-16,-5-3-25 0,-9-1 6 15,-7 1-6 1,-5 3 10-16,-2-2-2 0,-3 2-9 16,-3-1 6-16,0-1-25 15,0-2-42-15,0-1-35 16,-2-4-137-16,-10-1-84 16</inkml:trace>
  <inkml:trace contextRef="#ctx0" brushRef="#br0" timeOffset="502415.977">2500 5707 212 0,'0'0'37'0,"0"0"-35"16,0 0 3-1,0 0-1-15,0 0 18 0,0 0 2 16,73 38 25-16,-33-34 5 16,7-4-31-16,6 0 6 15,1 0-24-15,6-4 2 16,1-8 5-16,0 0-12 16,5 0 0-16,-5 0 0 15,-6 5 0-15,-7-1-36 16,-11 5-22-16,-10 2-103 15</inkml:trace>
  <inkml:trace contextRef="#ctx0" brushRef="#br0" timeOffset="505018.5782">12971 431 313 0,'0'0'75'0,"0"0"13"15,0 0-8-15,0 0-11 16,0 0 21-16,0 0 0 16,0 0-14-16,-36-67-47 15,22 64 12-15,1 3-41 16,-3 0 3-16,-1 0 26 16,-2 0-27-16,-2 14-2 15,3 5-3-15,1 7 3 16,0 4 1-16,4 4-1 0,7-1 0 15,6-2-4-15,0-2 4 16,1-5 0-16,14-4 0 16,3-6 8-16,1-4-13 15,1-6 5-15,5-4 0 16,4 0 13-16,3-3-4 16,3-17-7-16,-2-5-2 15,-4-3 11-15,-5-2-2 16,-11 2-9-16,-8 5 0 15,-5 7 2-15,0 3 2 16,-13 6-4-16,-7 2 0 16,-10 5-30-16,-7 0 23 15,-2 5-5-15,2 9-12 0,4 4 23 16,6-1-42-16,5 0-68 16,8 0-31-16,7-2-48 15,7-2-34-15</inkml:trace>
  <inkml:trace contextRef="#ctx0" brushRef="#br0" timeOffset="505400.7157">12826 702 222 0,'0'0'141'16,"0"0"-44"-16,0 0 12 16,0 0-21-16,0 0 31 15,0 0-31-15,2-30-41 16,-16 30-29-16,-10 0-18 16,-8 15 10-16,-11 6-1 15,-2 5-9-15,-7 3 0 16,0 5 0-16,0 2 4 15,3-2 2-15,6 2-4 16,2-2 9-16,3-2 5 16,7-5-16-16,6-3 0 15,6-2-2-15,6-5 2 16,6-5 0-16,7-7 0 0,0 0-47 16,0-5-57-16,12 0-79 15,5-5 1-15,3-12-131 16</inkml:trace>
  <inkml:trace contextRef="#ctx0" brushRef="#br0" timeOffset="505746.9577">12348 1026 164 0,'0'0'238'15,"0"0"-155"-15,0 0-13 0,0 0-8 16,0 0-6-16,0 0-27 15,-78 19-23-15,56 0 44 16,2 5-48-16,5 4 9 16,4 0-3-16,6 2-8 15,5-2 0-15,0-1-3 16,1-1 10-16,13-7-7 16,-1-7 4-16,2-5-4 15,-1-7 4-15,3 0-4 16,-1-10 2-16,0-14-4 15,-6-6-14-15,-7-5-4 16,-3 1-9-16,0 5-32 0,-8 7 25 16,-7 9-6-16,-1 9 31 15,3 4-5-15,4 0-56 16,6 3 6-16,3 3-155 16</inkml:trace>
  <inkml:trace contextRef="#ctx0" brushRef="#br0" timeOffset="506259.9216">12949 635 123 0,'0'0'61'0,"0"0"9"16,0 0-1-16,6 80 18 15,14-53-24-15,4 2 17 16,8 2 18-16,2 2-56 15,0 4 15-15,2 1-12 16,0 0-7-16,-2 2-12 16,-1-1-26-16,-3-2 1 15,-6-3 13-15,-4-8-14 16,-3-6-15-16,-4-6-88 16,1-7-106-16,-1-7-134 15</inkml:trace>
  <inkml:trace contextRef="#ctx0" brushRef="#br0" timeOffset="506579.6241">13587 1191 403 0,'0'0'46'0,"0"0"39"15,-100 20-74-15,59-2 62 16,2 5-16-16,6 2 21 15,9 6-4-15,12 0-47 16,9 4-20-16,3-3-7 16,3-4 0-16,18-9 17 15,4-8-17-15,8-10 10 0,3-1-2 16,0-7-3-16,-4-17 4 16,-6-8-9-16,-10-11 0 15,-11-3-4-15,-5-7-2 16,-15 4-15-16,-17 9-34 15,-7 4-28-15,-3 6 36 16,1 1-62-16,8 2-68 16,9 0-92-16</inkml:trace>
  <inkml:trace contextRef="#ctx0" brushRef="#br0" timeOffset="506900.0409">13089 483 230 0,'0'0'39'15,"0"0"-38"-15,79 48 111 16,-25-25-55-16,11 1-33 15,3 4 29-15,6-2-14 16,-1 5 5-16,5 2-4 16,-5 3-24-16,8 3-13 15,3 3-3-15,6-3 9 0,2-2-1 16,-1-6-8-16,-7-4-17 16,-5-5 7-16,-12-6-119 15,-9-3-11-15,-10-3-52 16</inkml:trace>
  <inkml:trace contextRef="#ctx0" brushRef="#br0" timeOffset="507232.3431">14607 1066 454 0,'0'0'87'0,"0"0"-14"15,0 0 0-15,-112 2 3 0,74 6-50 16,6 1 69-16,4 8-25 15,4 1-62-15,7 6 10 16,13 3-18-16,4 3 0 16,4 2-1-16,26-4 9 15,8-4-2-15,4-8-6 16,-2-11 0-16,-2-5 8 16,-5 0-4-16,-6-12-4 15,-10-10 0-15,-8-3 2 16,-9-4-11-16,0 0 9 15,-22 4-32-15,-10 5 22 16,-8 10-18-16,-4 10 3 0,0 0-18 16,3 14-63-1,3 12 25-15,2 4-125 0,4 4-208 16</inkml:trace>
  <inkml:trace contextRef="#ctx0" brushRef="#br0" timeOffset="508100.7109">12075 1355 28 0,'0'0'169'15,"0"0"-100"-15,0 0 30 16,0 0-18-16,0 0 22 15,0 0 8-15,27-38-24 16,-27 38 19-16,0 0-63 16,0 0-11-16,0 0 12 15,0 0-34-15,-10 10 6 0,-13 12-16 16,-7 7 0-16,-9 7 31 16,-4-2-29-16,-1 3-2 15,-3-1 13-15,2-2-2 16,0-5-6-16,10-3-5 15,6-6 0-15,11-4-8 16,3-3 8-16,9-4-23 16,2-4-46-16,1-2-89 15,3-3-82-15,0 0-162 16</inkml:trace>
  <inkml:trace contextRef="#ctx0" brushRef="#br0" timeOffset="508438.6916">11617 1641 486 0,'0'0'81'0,"0"0"-42"15,0 0-8-15,-88 32-15 16,58-9 12-16,0 3-16 16,7 4-1-16,9 3-1 15,11 1-2-15,3 2 1 16,10-5-9-16,19-4 0 15,8-9 5-15,6-10 1 16,0-8-6-16,2 0 15 16,-6-6-7-16,-6-15 2 15,-8-5-10-15,-12 0 0 0,-11-1 26 16,-2 2-25 0,-10 2-1-16,-17 4 0 0,-3 6 1 15,0 8-6-15,7 5-10 16,6 0-20-16,11 0 18 15,6 3-103-15,6 2-55 16,19-1-28-16</inkml:trace>
  <inkml:trace contextRef="#ctx0" brushRef="#br0" timeOffset="508785.7471">12322 1319 362 0,'0'0'123'16,"0"0"-72"-16,0 0-46 15,0 0 33-15,14 90 46 16,-4-48-23-16,5 2 20 16,1-1-24-16,5 0-28 0,3 0 27 15,-3-2-51-15,3-1 7 16,-3-4-7-16,-5-6-5 16,-1-7 0-16,-3-6-42 15,0-4-100-15,-6-6-44 16,-3-3-195-16</inkml:trace>
  <inkml:trace contextRef="#ctx0" brushRef="#br0" timeOffset="509109.9801">12529 1950 417 0,'0'0'101'0,"0"0"-61"16,0 0-1-16,-80 53 24 15,64-36-49-15,6 2 34 16,6-2-48-16,4 1 3 16,0 0 6-16,20-1-5 15,3-7-4-15,3-3 0 16,-4-7 11-16,1 0-22 16,-7 0 11-16,-4-13 0 15,-9-5 4-15,-3-4 1 16,-1-5-5-16,-19-2 0 15,-4 1 0-15,3 5-6 16,5 7 6-16,6 5 0 16,10 8-11-16,0 1-9 15,19 2-155-15,14 0-48 16,13 0-8-16</inkml:trace>
  <inkml:trace contextRef="#ctx0" brushRef="#br0" timeOffset="510255.913">14627 1327 289 0,'0'0'138'0,"0"0"-39"16,0 0-72-16,0 0 2 15,0 0 27-15,0 0 28 16,-47 75 2-16,30-38-32 16,-2 2-8-16,-3 3 24 15,-3 2-61-15,1 2 8 16,-3 0 5-16,3 0-22 15,-1 0 11-15,1-6-11 0,5-5 0 16,1-3 5 0,0-7-5-16,6-4 0 0,0-6-4 15,8-4-16-15,2-7-25 16,2-4-103-16,5 0-77 16,15-15-61-16</inkml:trace>
  <inkml:trace contextRef="#ctx0" brushRef="#br0" timeOffset="510629.9401">14574 1448 414 0,'0'0'62'16,"0"0"23"-16,0 0-39 15,0 0 4-15,0 0-27 16,0 0 38-16,42 44 62 16,-13-15-65-16,0 1 1 15,1 0-24-15,-1 2-23 16,-4 1 14-16,-5 0-26 15,0-3 0-15,-2-4 4 16,-4-5-3-16,-4-5-1 0,-1-6 7 16,-6-6-7-1,-2-4-12-15,-1 0-57 0,2 0-1 16,-2-15-40-16,0-10-167 16,0-7-182-16</inkml:trace>
  <inkml:trace contextRef="#ctx0" brushRef="#br0" timeOffset="510945.8414">14725 1339 125 0,'0'0'124'16,"0"0"-69"-16,0 0 22 0,0 0-16 15,0 0 11 1,0 0-38-16,-3-2-31 0,3 15 75 15,15 10-20-15,6 1 4 16,9 3-11-16,4 0 1 16,2 0 15-16,6 1-22 15,1 1-29-15,-3-4 41 16,1 1-52-16,0-4-1 16,-3-3-3-16,-4-2 8 15,-2-5-7-15,-6-5-2 16,-4-2-39-16,-7-4-5 15,-3-1-72-15,-6 0-24 0,-6-10-57 16,0-5-256 0</inkml:trace>
  <inkml:trace contextRef="#ctx0" brushRef="#br0" timeOffset="511304.5941">14615 1081 339 0,'0'0'89'15,"0"0"-87"-15,0 0 30 0,93 36 40 16,-49-22-43-16,5 1 29 15,3-1 5-15,-4 0-23 16,0-1 14-16,-2-3-4 16,2 2-30-16,4 0 30 15,3-2-45-15,-1 0-3 16,0 1 4-16,-5-4 10 16,-6-2-22-16,-4 0 6 15,-4-2-2-15,0 1-14 16,-1-3-42-16,-1-1-41 15,-5 0-36-15,-5 0-139 16</inkml:trace>
  <inkml:trace contextRef="#ctx0" brushRef="#br0" timeOffset="511987.0788">15941 1271 472 0,'0'0'116'16,"0"0"-55"-16,-90-2 12 16,57 4-2-16,2 12-20 15,3 3-6-15,7 6-5 16,9 5-36-16,5 6 29 15,7 1-33-15,0 2 0 16,13-4 11-16,14-5-10 16,4-8 4-16,3-7-5 15,1-9 6-15,-2-4 8 16,-5 0-14-16,-5-15 0 16,-4-7-9-16,-9-6 8 15,-9-1-5-15,-1 0-1 0,-17 0-21 16,-13 2 25-16,-4 8-15 15,1 10 18-15,1 9-2 16,1 6 2-16,3 23-29 16,2 3-47-16,5 7-46 15,7 3 24-15,4-3-53 16,2 0-121-16</inkml:trace>
  <inkml:trace contextRef="#ctx0" brushRef="#br0" timeOffset="512385.7268">15504 1844 551 0,'0'0'97'0,"0"0"16"16,0 0-29-16,0 0-54 16,0 0-22-16,0 0 35 15,-75 31-38-15,66-10 5 16,6-1 1-16,3-2-7 16,0-1-2-16,11-4-2 0,4-6 0 15,3-5 2 1,4-2-2-16,-4-2 0 0,0-13-6 15,-8-5 14-15,-8-3-17 16,-2 4 9-16,-5 0-23 16,-20 8 23-16,-5 8-32 15,-7 3 6-15,-9 0 4 16,-4 13-61-16,0 4 4 16,-1 4-84-16,7-2-68 15</inkml:trace>
  <inkml:trace contextRef="#ctx0" brushRef="#br0" timeOffset="512737.024">15035 2034 499 0,'0'0'75'15,"0"0"-19"-15,0 0-7 16,0 0-7-16,0 0 17 16,0 0-50-16,-53 65-2 15,53-55 5-15,12-1-11 16,7-4 21-16,3-5-10 16,1 0-5-16,-5 0 14 15,-2-12-10-15,-5-5-5 0,-10-1-6 16,-1-4 0-16,-11 4-2 15,-17 4-48-15,-8 6 38 16,-8 8-12-16,-11 0 20 16,-5 0-38-16,-2 13-131 15,6 2 98-15,12-6-161 16,12 0 3-16</inkml:trace>
  <inkml:trace contextRef="#ctx0" brushRef="#br0" timeOffset="513010.4572">14216 2056 580 0,'0'0'66'0,"0"0"-34"16,0 0-22-16,0 0 2 16,-22 92 13-16,22-69-14 15,8 0 5-15,14-2-16 16,6-2-8-16,6-7 8 16,1-4-112-16,-7-8-214 0</inkml:trace>
  <inkml:trace contextRef="#ctx0" brushRef="#br0" timeOffset="515183.209">2305 6774 257 0,'0'0'70'16,"0"0"31"-16,0 0-73 15,0 0 12-15,0 0-8 16,0 0 30-16,0 0 12 16,0 0-35-16,-3-4 30 15,3 4 4-15,0 0-62 16,0 0 16-16,0 0-27 16,3 0 0-16,15 0-5 15,5 1 8-15,9 11-3 16,2 2 3-16,8 1 3 15,9 0-6-15,4-3 0 16,9-2 0-16,5-4 7 16,2-3-7-16,1-3 0 15,-5 0-1-15,2 0 7 16,-10 0-10-16,-8-3 4 0,-11-3 0 16,-11 2-6-16,-13 1 6 15,-10 2-47-15,-6 1-34 16,0 0-1-16,-6 0 53 15,-18 0-80-15,-7 0-164 16</inkml:trace>
  <inkml:trace contextRef="#ctx0" brushRef="#br0" timeOffset="515602.7156">2354 6945 224 0,'0'0'161'0,"0"0"-110"15,0 0-40-15,0 0-4 16,0 0 18-16,0 0-8 15,60 8 18-15,-35-4 40 16,9 0-35-16,5 0-11 0,10 1 10 16,9-3-22-1,8 0 13-15,6-2-27 0,1 0 9 16,-3 0-7-16,-3-4-2 16,-6-2-3-16,-10-1 0 15,-14 3 9-15,-13 0-9 16,-10 3 0-16,-9 0 0 15,-5 1 2-15,0 0-2 16,0 0-3-16,0 0 0 16,0 0-53-16,-8 0-28 15,0 0-93-15,2-2-83 16</inkml:trace>
  <inkml:trace contextRef="#ctx0" brushRef="#br0" timeOffset="517057.0418">7703 490 509 0,'0'0'65'0,"0"0"10"16,0 0 62-16,0 0-64 15,0 0-44-15,0 0 33 16,-39-17-52-16,33 17 7 16,4-3 14-16,1 3-25 0,-5 0-1 15,-3 3-5-15,-6 11 0 16,-4 6-3-16,-3 7 3 15,6 1 0-15,3 1-1 16,7-1 14-16,5-1-25 16,1-6 12-16,1-3 0 15,17-5-1-15,4-6 2 16,11-2-1-16,3-5 0 16,3 0 6-16,-2-5-3 15,-4-11-3-15,-6 1 0 16,-8-2-7-16,-7-2 9 15,-3 0-2-15,-8-2 1 16,-1-3 9-16,-5 1-7 16,-12-4-3-16,-7 4 6 15,-1 0-16-15,0 6 10 0,2 3-4 16,2 7 3-16,2 4 2 16,-1 3-6-16,1 0-14 15,0 13-48-15,5 7 49 16,2 9-95-16,7 3 3 15,5 2-49-15,0-8-115 16</inkml:trace>
  <inkml:trace contextRef="#ctx0" brushRef="#br0" timeOffset="517545.1485">7636 741 344 0,'0'0'64'16,"0"0"-10"-16,0 0-54 0,0 0 18 15,0 0 60 1,0 0-14-16,-71 23-6 0,52-9-42 16,-3 6 3-16,-2 1 31 15,-9 5-34-15,2 2 21 16,-6 2 4-16,-1 2-39 15,1 2 47-15,-2-7-49 16,8-1 0-16,6-6 30 16,7-3-30-16,6-3 0 15,3-5-2-15,4-6 13 16,4 2-11-16,1-5 0 16,0 0-1-16,0 0-7 0,0 0-13 15,0 0-56-15,0 0-33 16,0 0-87-16,0 0-31 15</inkml:trace>
  <inkml:trace contextRef="#ctx0" brushRef="#br0" timeOffset="517936.9543">7054 1155 236 0,'0'0'147'15,"0"0"-34"-15,0 0-3 16,0 0-32-16,0 0 23 15,0 0 26-15,-22 0-68 16,11 0-12-16,-5 3-43 0,-4 9-4 16,-4 2 0-1,2 6 3-15,3 5 3 0,4 3-6 16,7 1 0-16,8 1 6 16,0-4-2-16,8-5-4 15,17-8 0-15,6-9 1 16,6-4 2-16,6-6-3 15,-3-16-11-15,-9-5 9 16,-3-2-23-16,-11-3 0 16,-7 3 0-16,-10 3-25 15,0 4 46-15,-21 5-36 16,-4 2 8-16,-5 8 23 16,2 5 9-16,6 2 0 15,2 0-3-15,8 8-12 0,8 5-12 16,4 0-66-1,10-2-29-15,23-8-13 0,12-3-155 16</inkml:trace>
  <inkml:trace contextRef="#ctx0" brushRef="#br0" timeOffset="518364.108">7841 710 219 0,'0'0'90'0,"0"0"-48"16,0 0-35-16,0 0 42 16,0 0 57-16,0 0-52 15,32 98-15-15,-19-67 24 16,7 3-14-16,3-1-10 16,3 1 8-16,5 2-31 0,3 3 42 15,5 0-37-15,2-1-17 16,1 1 28-16,-2-6-32 15,0-3 17 1,-6-3-17-16,-5-5 0 0,-6-5 11 16,-5-3-11-16,-6-3-64 15,0-2-82-15,-6-1-96 16,3 0-226-16</inkml:trace>
  <inkml:trace contextRef="#ctx0" brushRef="#br0" timeOffset="518694.0383">8472 1455 474 0,'0'0'46'0,"0"0"36"0,0 0 33 16,0 0-85-16,-96 23-8 16,73-3 31-16,2 5-28 15,8 0 0-15,4 1 5 16,9-2-26-16,0-1 9 15,2-3-13-15,18-5 3 16,1-6 11-16,7-6-4 16,4-3-10-16,-3-8 12 15,1-10-11-15,-7-7 10 16,-7-2-11-16,-10-1 4 16,-6 0-4-16,-3 3 0 15,-24 1 0-15,-10 7-10 0,-10 8-1 16,-3 9-1-16,-4 0-54 15,-1 5-20-15,0 9-13 16,4 0-122-16</inkml:trace>
  <inkml:trace contextRef="#ctx0" brushRef="#br0" timeOffset="519323.0197">6859 1460 328 0,'0'0'96'16,"0"0"14"-16,0 0 11 15,0 0-38-15,0 0-34 16,0 0-20-16,0-7 20 15,-8 10-48-15,-10 13 14 16,-10 7 3-16,-9 8-1 0,-7 5 19 16,-5 3-22-1,3-3-9-15,-2 3 26 0,5-5-20 16,0 0-10-16,7-6 15 16,5-6-15-16,5-5-2 15,11-7 1-15,6-4 0 16,2-5-12-16,7 1 10 15,0-2-63-15,0 0-53 16,0-3-76-16,10-6-196 16</inkml:trace>
  <inkml:trace contextRef="#ctx0" brushRef="#br0" timeOffset="519652.9078">6371 1785 426 0,'0'0'33'0,"0"0"34"15,0 0 21-15,0 0-46 16,0 0 11-16,-91 67-25 16,79-42-26-16,7 1 23 15,5 2-20-15,0-3-3 16,6 0-2-16,17-8 7 16,5-6 0-16,7-8-3 15,5-3-2-15,-4 0 27 16,-2-7-27-16,-9-10 3 15,-7-1-5-15,-10-2 6 16,-8-2-15-16,0 4 7 16,-13 0-28-16,-18 3 11 15,-7 2-9-15,-4 7 10 16,4 5 16-16,7 1-1 0,13 0-7 16,12 0 10-16,6 4-101 15,11-1-44-15,26-3-79 16</inkml:trace>
  <inkml:trace contextRef="#ctx0" brushRef="#br0" timeOffset="520028.0734">6972 1414 317 0,'0'0'74'0,"0"0"-5"15,0 0-34-15,0 0 9 16,0 0 74-16,0 0-60 15,22 103 31-15,-10-67-40 16,3 2-2-16,3-2-1 16,0 2-17-16,0-6-11 15,-3 0-18-15,-3-6 4 0,1-4 9 16,-1-5-13-16,0 0-19 16,0-2-13-16,0-1-84 15,1-2-65-15,-2-2-173 16</inkml:trace>
  <inkml:trace contextRef="#ctx0" brushRef="#br0" timeOffset="520373.8566">7315 1948 507 0,'0'0'54'0,"0"0"58"16,0 0-14-1,0 0-39-15,0 0-21 0,-86 64 23 16,81-42-59-16,5 1 6 16,0 2-16-16,3-1 25 15,9-1-9-15,7-6-8 16,1-3 0-16,-1-5-13 16,-1-8 13-16,-4-1-10 15,-4 0 10-15,0-11 0 16,-10-8 7-16,0-2-7 15,-4-4-33-15,-16 1 22 16,-8 0-31-16,3 9 2 16,1 6 32-16,7 7-15 15,7 2 17-15,7 0-76 16,3 0-65-16,2 7-68 0,21 0-111 16</inkml:trace>
  <inkml:trace contextRef="#ctx0" brushRef="#br0" timeOffset="521948.2565">7410 2271 197 0,'0'0'185'16,"0"0"-89"-16,0 0-1 15,0 0-5-15,0 0-66 0,0 0-23 16,0-17 13-16,0 10-14 15,0 2-2-15,0 2-10 16,0 2 10-16,0 0-9 16,0 1 5-16,0 0-57 15,0 0 53-15,0 0 3 16,0 0 7-16,0 0 7 16,-5 0-3-16,-1 0 30 15,3 2-24-15,-5 3 21 16,3 3 20-16,-6 1-31 15,-3 7 10-15,-5 4-3 16,-1 7 3-16,-5 7 19 16,-2 5-14-16,-4 9-33 15,-2 2 25-15,-3-1-22 16,2-5 8-16,4-8 2 0,9-7-11 16,2-9 4-16,10-6-8 15,1-7 0-15,4-4 7 16,4-1-7-16,0-2-2 15,0 0-11-15,3-5-65 16,10-7-98-16,5-2-204 16</inkml:trace>
  <inkml:trace contextRef="#ctx0" brushRef="#br0" timeOffset="522287.8771">7103 2684 358 0,'0'0'74'16,"0"0"16"-16,0 0-36 15,0 0 20-15,0 0-23 16,-65 88-36-16,65-64 2 16,0 2-13-16,3-2-4 15,13-2 15-15,5-7-10 16,1-4-5-16,2-5 6 15,-2-6-2-15,-5 0 10 16,-4 0-14-16,-5-16 0 16,-7-2 19-16,-1-6-19 15,-1 0 0-15,-16 0-4 0,-8 1-11 16,-2 7 12-16,3 4 3 16,4 7-13-16,7 0 12 15,7 4-47-15,6-2-95 16,0-3-157-16</inkml:trace>
  <inkml:trace contextRef="#ctx0" brushRef="#br0" timeOffset="522628.8241">7396 2213 345 0,'0'0'77'15,"0"0"-72"-15,0 0 5 16,0 0 3-16,0 0 63 16,0 0 41-16,67 92-65 15,-48-63 0-15,8 6 9 16,0 2-29-16,4 4 50 15,2 0-66-15,1 1-2 16,-1-5 6-16,-2-5-13 16,-4-4 4-16,-6-7-11 0,-3-6 4 15,-5-3-9 1,-1-3-24-16,-1-4-114 0,4 0-35 16,-3 0-186-16</inkml:trace>
  <inkml:trace contextRef="#ctx0" brushRef="#br0" timeOffset="522968.7462">7948 2799 314 0,'0'0'131'16,"0"0"-7"-16,0 0-18 0,0 0-25 15,-88 23-24 1,68-9 42-16,4 3-54 0,2 4-38 15,4 0 8-15,7 5-13 16,3 1-1-16,0-2-2 16,0-1 9-16,14-4-3 15,3-4-5-15,4-9 0 16,1-4 10-16,-2-3-9 16,5 0 0-16,-6-17-1 15,-3-5 0-15,-6-5-15 16,-10-2 10-16,0 0-21 15,-18-1 2-15,-14 9-51 16,-5 2 8-16,-9 9-4 16,-6 9-60-16,-11 1-40 15,-5 0-177-15</inkml:trace>
  <inkml:trace contextRef="#ctx0" brushRef="#br0" timeOffset="524363.8888">7190 2950 396 0,'0'0'51'0,"0"0"22"16,0 0 3-16,0 0-6 16,0 0-21-16,0 0-17 15,-78 56 37-15,56-32-30 16,-5 2-4-16,0 5-4 16,-4 5-5-16,-2 0 1 0,0 1-19 15,0-1-4-15,4 0 26 16,3-3-27-16,8-6-3 15,0-5 0-15,8-2 9 16,1-9-7-16,3-3-2 16,6-5-20-16,0-3-7 15,0 0-102-15,3-8-32 16,9-9-266-16</inkml:trace>
  <inkml:trace contextRef="#ctx0" brushRef="#br0" timeOffset="524699.3984">6766 3395 359 0,'0'0'80'16,"0"0"-4"-16,0 0-15 16,0 0-24-16,-54 72 1 15,53-50 27-15,1 2-51 16,0 2 1-16,13-2-3 15,10-2-8-15,2-5 18 16,2-4-22-16,1-7 2 16,-4-3 9-16,-2-3-7 15,-6 0-4-15,-3-8 0 16,-8-6 4-16,-5-4 5 16,0 0-9-16,-4 0-7 15,-18 4-3-15,-2 6-8 0,3 2 18 16,5 6 0-16,8-3-10 15,7 3 6-15,1-5-68 16,4-4-124-16,20-7-90 16</inkml:trace>
  <inkml:trace contextRef="#ctx0" brushRef="#br0" timeOffset="525044.9369">7185 3004 422 0,'0'0'43'0,"0"0"-16"15,0 0 27-15,0 0 60 16,0 0-44-16,0 0-3 15,21 63-17-15,-7-41 1 16,5-1 4-16,5 4-27 16,2-1 0-16,3 0-18 15,-5 0 2-15,1-1 4 16,-4-2-16-16,0 0-1 16,-6-2 1-16,1-4 0 0,-5 0-18 15,-4-2-51 1,-4 0-98-16,0-2-2 0,-1-2-168 15</inkml:trace>
  <inkml:trace contextRef="#ctx0" brushRef="#br0" timeOffset="525393.2875">7504 3506 476 0,'0'0'80'16,"0"0"7"-16,0 0-37 16,-85 42 10-16,65-22-44 0,9 4 41 15,6 0-41-15,5 1-14 16,0-4 8-16,0-3-3 16,13-6-5-16,6-2-2 15,-1-4 5-15,1-6 10 16,2 0-15-16,-7-3-1 15,-4-12-1-15,-1-1-15 16,-8-3-2-16,-1-1 15 16,0 1-28-16,-19 4 22 15,-3 6-55-15,1 2 27 16,1 7 32-16,5 0-49 16,4 0-5-16,8 10-71 15,3-4-90-15</inkml:trace>
  <inkml:trace contextRef="#ctx0" brushRef="#br0" timeOffset="525921.8086">7997 3057 137 0,'0'0'138'16,"0"0"-73"-16,0 0 60 0,0 0-91 15,0 0 3 1,0 0 35-16,-17 39 1 0,1-11-6 15,-5 7-6-15,4 1-8 16,0 3 27-16,-1-2-68 16,8-1 7-16,0-2-2 15,4-8-15-15,2-4 4 16,4-5-6-16,0-6 0 16,0-5 0-16,0 1 0 15,4-7-18-15,2 0-45 16,0 0-51-16,3 0 11 15,0 0-123-15</inkml:trace>
  <inkml:trace contextRef="#ctx0" brushRef="#br0" timeOffset="526381.5124">7916 3485 409 0,'0'0'106'0,"0"0"-18"16,0 0-40-16,0 0 23 15,0 0-37-15,-43 82-32 16,43-68 50-16,0 0-52 16,7-3 7-16,11-5 10 15,0-4-7-15,3-2 14 16,0 0-24-16,-5-8 0 15,-1-3-12-15,-7-6 10 16,-7-1 2-16,-1 1-6 16,0-1 6-16,-15 0-22 0,-3 2-23 15,1 1 17-15,1 3 15 16,5-1-67-16,9-1-66 16,2-3-237-16</inkml:trace>
  <inkml:trace contextRef="#ctx0" brushRef="#br0" timeOffset="526644.2514">8071 3013 365 0,'0'0'6'15,"0"0"53"-15,0 0 73 16,0 0-66-16,0 0 40 16,90 57-49-16,-69-40-26 15,5-3 35-15,1 1-66 16,1-1 0-16,1-5-2 16,1-2-62-16,-2-5-119 15,-2-2-405-15</inkml:trace>
  <inkml:trace contextRef="#ctx0" brushRef="#br0" timeOffset="527706.9991">13967 3043 768 0,'0'0'61'15,"0"0"52"-15,0 0-99 16,-3-71 16-16,9 45 13 15,5-3-21-15,4-5 45 16,-2-5-57-16,1-2 8 16,0 0-18-16,-3 0 6 15,1 7 2-15,-5 2-8 16,1 11 0-16,-4 7 13 16,1 8-13-16,-4 2-1 15,-1 4 0-15,0 0-4 0,0 0-13 16,0 0 9-16,0 4-27 15,0 5 32-15,0-1-68 16,0-1-86-16,0-5-103 16,9-2-250-16</inkml:trace>
  <inkml:trace contextRef="#ctx0" brushRef="#br0" timeOffset="527864.8693">14009 2603 390 0,'0'0'40'0,"0"0"-40"15,0 0-36 1,0 0-69-16,0 0-117 0</inkml:trace>
  <inkml:trace contextRef="#ctx0" brushRef="#br0" timeOffset="528186.2838">13869 2682 343 0,'0'0'146'16,"0"0"-4"-16,0 0-86 0,0 0 12 15,0 0-22-15,25-72 0 16,8 43-9-16,3-3-33 15,6 6 15-15,-5 4-14 16,-6 10-2-16,-2 4 29 16,-6 8-31-16,-3 0 4 15,1 5 5-15,-3 10-4 16,0 7-9-16,-2 2 3 16,-2 0 0-16,-3 3 13 15,-2-4-13-15,0 2 0 16,0-4 2-16,0-3-2 15,6-1-15-15,9-5-143 16,6-3-87-16</inkml:trace>
  <inkml:trace contextRef="#ctx0" brushRef="#br0" timeOffset="528527.7891">14567 2944 752 0,'0'0'64'0,"0"0"67"16,0 0-129-16,0 0 9 16,0 0-3-16,0 0 5 15,111-15 16-15,-64 12-29 16,-2 1 0-16,-3 0-3 16,-5 1 3-16,-7 1-107 15,-14-2-104-15,-14 0-259 16</inkml:trace>
  <inkml:trace contextRef="#ctx0" brushRef="#br0" timeOffset="528743.688">14719 2978 630 0,'0'0'57'0,"0"0"-41"15,0 0-2-15,0 0 48 16,0 0-12-16,0 0 34 15,24 95 9-15,-24-62-65 16,-5 0-20-16,-5-1 10 16,3-1-16-16,2-4-4 15,4-8-24-15,1-4-86 16,0-12-76-16,6-3-194 16</inkml:trace>
  <inkml:trace contextRef="#ctx0" brushRef="#br0" timeOffset="529798.0237">14831 3217 448 0,'0'0'255'0,"0"0"-252"15,0 0 5-15,0 0 0 16,0 0-1-16,0 0 40 16,48 7 3-16,-26-7-47 15,4-3 29-15,-4-8-32 16,0-1 0-16,-8-1 10 15,-8-1-7-15,-6-1-3 16,0 0 6-16,0-2-5 0,-6-1-2 16,-3-1 1-16,2 2 0 15,7 0 6-15,0 2-6 16,22 2-4-16,9 2-15 16,8 6-6-16,-1 1 24 15,-3 4-23-15,-5 0 24 16,-8 0-9-16,-10 12 5 15,-9 5 2-15,-3 2-2 16,-8 2 3-16,-14 3 0 16,1-2 1-16,3-1 0 15,8-3 20-15,8-6-13 16,2 2-4-16,2-6-3 16,19-2 0-16,5-5 18 15,8-1-18-15,1 0 4 0,1-4 5 16,-6-7-2-16,-6-3-7 15,-3 2 0-15,-7-3 6 16,-5-1 0-16,-2 1-6 16,-6 2 0-16,-1 3-6 15,0 1 6-15,0 5-5 16,0 3 4-16,-3 1-5 16,-2 0 2-16,1 0 4 15,-1 5 0-15,1 10-11 16,3-1 11-16,1 6 0 15,0-1-2-15,2 1 13 16,17-1-8-16,0-5-3 16,0-4 0-16,5-8 11 15,-2-2-7-15,2 0-4 0,3-9 0 16,-1-5 9-16,-1-6-1 16,0 0-8-16,1-3 7 15,-1 1 0-15,-5-3-1 16,2 3 13-16,-6 3-4 15,-4 4-7-15,-3 4 26 16,-3 6-20-16,-5 1-5 16,-1 3 26-16,0 0-25 15,0 1-6-15,0 0-4 16,0 0 4-16,0 0-13 16,-6 10 9-16,-3 7 0 15,-1 3 4-15,-1 1-3 16,3 4-1-16,0-3 0 0,4 1 6 15,1-2-1-15,3-4-5 16,0-4 0-16,0-3-1 16,0-5 1-16,10 0 0 15,3-3 7-15,6 0-6 16,0-2 26-16,-1 0-27 16,1 0 0-16,-1-3 6 15,0-5 1-15,1-1-2 16,-2 1-5-16,-1-1 4 15,-2 1-3-15,-1-3-1 0,-2 2-3 16,-1-1-1 0,-3 1-22-16,-1 4 8 0,-4 1 10 15,-2 2-8-15,0 1 3 16,0 1-8-16,0 0-42 16,-4 0 28-16,-1 0-5 15,-1 1 6-15,3 5-31 16,3-1-87-16,0-2-48 15,0-1-176-15</inkml:trace>
  <inkml:trace contextRef="#ctx0" brushRef="#br0" timeOffset="532229.7425">8745 3202 620 0,'0'0'128'16,"0"0"-13"-16,0 0-69 15,0 0 25-15,0 0-47 16,0 0 19-16,3-10-43 16,0 20 5-16,1 12 15 15,3 8 1-15,-1 4 0 16,-3 5-14-16,-2 1-6 16,-1-2 37-16,0-4-34 0,0-5-3 15,3-6 10 1,-3-11-7-16,0-3-4 0,0-8 0 15,0-1 7-15,3 0 32 16,-3-20-10-16,2-7-28 16,-2-9 11-16,0-7-12 15,0-3 0-15,0-1 0 16,-5-1-2-16,5 2-16 16,0 5 8-16,0 3 0 15,3 8-1-15,8 9 13 16,1 7-4-16,2 5 1 15,0 4-3-15,2 5-12 16,-2 0 9-16,2 5 0 16,-1 10 5-16,-2 7-1 0,-1 1 3 15,-4 2-9-15,-2 2 21 16,-5-1-15-16,-1 2 3 16,0-4-4-16,-8-2 2 15,-9-1 4-15,1-4 0 16,2-2-2-16,3-6 3 15,7-3-1-15,1-3-2 16,3-3-2-16,0 1-5 16,7 2 12-16,13 1-5 15,1 1 0-15,3 0 5 16,-5 2-6-16,-4 2 1 16,-7 1 0-16,-5 4-3 15,-3 6 3-15,0 2 0 0,-11-1-7 16,-13 1 17-16,-1-3-9 15,3-5-1-15,5-3 0 16,6-8-1-16,11-3 1 16,0 0-34-16,0-14-41 15,11-9-299-15,11-7-242 16</inkml:trace>
  <inkml:trace contextRef="#ctx0" brushRef="#br0" timeOffset="533026.4366">9081 3453 532 0,'0'0'62'0,"0"0"46"0,0 0-76 16,0 0 12-16,0 0 56 16,0 0-76-16,55-64 6 15,-35 39-27-15,-4-1 2 16,-3-3 24-16,-2 2-27 15,-4 8-2-15,-4 4 9 16,-3 8-5-16,0 4 24 16,0 3-28-16,0 0 3 15,-3 0-2-15,-7 0-1 16,-1 8 0-16,4 4-6 16,1 5 11-16,2 2-5 0,2 1 0 15,2 0 0-15,0-4-5 16,0-2 5-16,2-4-4 15,6-4 0-15,3-5 6 16,3-1-8-16,3 0 6 16,4-1 0-16,-1-15-1 15,3-1 1-15,-2 0 0 16,-3 3 0-16,-3 4 6 16,-4 5-7-16,-1 3 1 15,-4 2 0-15,0 0-13 16,0 0 13-16,-3 6 0 15,2 5-5-15,-3 1 11 0,0 1-11 16,-2 1 5 0,0-2 0-16,0-2-1 0,0-3 1 15,1-4-6-15,1-3-15 16,4 0-10-16,1 0 29 16,5-9-13-16,0-5-10 15,1-5 24-15,1 1-30 16,-4 0 30-16,2-2-4 15,-4 0 10-15,-4-1-4 16,-2 0-1-16,-2-1 0 16,0 2 22-16,0 3-18 15,0 0 8-15,0 1 5 16,0 6-17-16,0 2 25 16,0 4-25-16,0 4 0 15,0 0 22-15,0 0-22 16,0 0-14-16,0 14 13 15,0 3 1-15,0 2-2 0,0 3 2 16,0 0 0-16,0 3 19 16,0 2-17-16,0 0-2 15,0-4 6-15,0-4-4 16,7-4-4-16,3-8 1 16,1-7-34-16,0 0-24 15,0-20-148-15,-3-8-451 16</inkml:trace>
  <inkml:trace contextRef="#ctx0" brushRef="#br0" timeOffset="533963.0017">9562 3134 480 0,'0'0'47'16,"0"0"58"-16,0 0-26 15,0 0-50-15,0 0 42 16,0 0-27-16,-25 10-7 15,22 1 12-15,-2 5-21 16,5 1-10-16,0 0 2 16,0-1-17-16,0 0 22 15,3-4-25-15,8-5 0 16,3-3 18-16,2-4-17 16,1 0-1-16,-1-1 19 15,6-12-16-15,-5-3-3 0,1 0 0 16,-8 2-10-16,-5 2-4 15,-1 6 14-15,-4 2-5 16,0 2 4-16,0 2-25 16,0 0 11-16,0 0 15 15,-4 9-9-15,4 4-3 16,0-2 8-16,0-1 4 16,4-3-3-16,9-2 6 15,3-4-1-15,3-1-2 16,2 0 0-16,-2-1-10 15,2-9-12-15,0-1-9 16,-5 1-8-16,-1 1 27 16,-4 1 4-16,-5 3 8 15,0 3 0-15,-4 1-10 0,-1 1 10 16,1 0-15-16,-2 13 11 16,3 8 4-16,0 1 41 15,2-2-6-15,4-5-29 16,1-4 29-16,2-4-20 15,3-7-5-15,6 0 13 16,4 0-18-16,1-16-10 16,1-4-59-16,-6-4-203 15</inkml:trace>
  <inkml:trace contextRef="#ctx0" brushRef="#br0" timeOffset="535642.1147">10377 2972 602 0,'0'0'140'15,"0"0"-76"-15,0 0-54 16,0 0 7-16,0 0-15 16,0 0-2-16,84-16 10 15,-57 8-10-15,-5 2 8 16,-4-2-8-16,-5 3-60 16,-7 2-47-16,-6 3-116 15,0 0-218-15</inkml:trace>
  <inkml:trace contextRef="#ctx0" brushRef="#br0" timeOffset="535861.2907">10465 2975 238 0,'0'0'133'0,"0"0"-13"0,0 0-11 16,0 0-7-16,0 0-25 15,0 0-38-15,0 40 2 16,0-15 38-16,0 6-43 15,0 2-6-15,0 0 18 16,2-4-43-16,1-2 0 16,2-4-5-16,1-7-15 15,4-4-53-15,2-10-100 16,5-2-64-16</inkml:trace>
  <inkml:trace contextRef="#ctx0" brushRef="#br0" timeOffset="536709.3421">10647 3216 516 0,'0'0'79'0,"0"0"-15"15,0 0-60-15,0 0 36 16,0 0 30-16,0 0-23 16,0 0-6-16,6 0-9 15,6 0-3-15,-1-6 10 16,-2-2-39-16,-2-3 3 15,2-2 14-15,-3 0-14 16,-1 0-1-16,8-1-2 16,-4 0 5-16,3 3-5 15,2 2 0-15,2 1 0 0,0 5-4 16,3 1 4-16,-4 2-2 16,-2 0 1-16,-2 0 1 15,-5 9-10-15,-1 4 6 16,-2 1 4-16,-2 3-9 15,-1-1 9-15,0 2 0 16,0-4 3-16,0-4 3 16,4-2 5-16,0-4-11 15,3-4 0-15,2 0 11 16,5 0-9-16,3-7 10 16,4-5-12-16,-2-4 9 0,-1-1-5 15,-3 1-4-15,-3 2 0 16,-4 0-14-16,-4 3 13 15,-2 2-1-15,-2 4 1 16,0 2-6-16,0 2-2 16,0 1-8-16,0 0 13 15,-6 0-6-15,4 0 7 16,1 9-1-16,1 3-2 16,0 2 6-16,0 0-6 15,0-3 7-15,0-1-1 16,3-1 0-16,5-4 0 15,1 0 0-15,4-4 3 16,1-1 10-16,1 0 9 16,2 0-17-16,-1-8-2 0,0-1 20 15,-2-2-18-15,1-1 4 16,-5 0 5-16,1-2-9 16,-1 1 33-16,-1 0-35 15,-3 2-2-15,1 4 16 16,-5 5-16-16,-1-1 4 15,-1 3-5-15,0 0 8 16,0 0-21-16,0 0-3 16,0 0 16-16,-12 13-2 15,2 4 5-15,0-1-1 16,2 4-2-16,8-4 5 16,0-2 0-16,0-1-5 15,0-3 0-15,2-2 5 0,13-4 8 16,1-3 0-16,5-1-11 15,3 0 9-15,1 0-6 16,3-1-5-16,0-11-63 16,-6-2-202-16</inkml:trace>
  <inkml:trace contextRef="#ctx0" brushRef="#br0" timeOffset="540173.7024">5793 8107 319 0,'0'0'113'0,"0"0"-84"15,0 0-21-15,0 0 5 0,0 0-12 16,0 0 8-1,0 0 23-15,0 0-22 0,92-12 22 16,-67 10-32-16,3-3 0 16,5-1 24-16,3-1-7 15,1 0-14-15,2 0 0 16,-3 0 5-16,-2 2-2 16,-4-1-6-16,-2 2 0 15,-4 0-7-15,-7 1-6 16,-4 3-55-16,-10 0-81 15,-3 0-124-15</inkml:trace>
  <inkml:trace contextRef="#ctx0" brushRef="#br0" timeOffset="540594.4416">5862 8067 281 0,'0'0'113'16,"0"0"-37"-16,0 0-39 0,0 0 24 15,0 0-15-15,0 0 3 16,0 6-5-16,0-5-43 16,9 0 6-16,6 2 1 15,6-3-7-15,7 3 43 16,1-3-39-16,1 0-5 16,2 0 14-16,-2 0-10 15,-3-3-1-15,-2-1-4 16,-5 1 5-16,-4 3-3 15,-4 0-1-15,-3 0-29 16,-6 0-4-16,-3 0-76 16,0 7-15-16,0 5 63 15,-12 0-99-15</inkml:trace>
  <inkml:trace contextRef="#ctx0" brushRef="#br0" timeOffset="541403.2627">5358 8149 216 0,'0'0'101'16,"0"0"-62"-16,0 0 11 16,0 0-40-16,0 0-6 15,0 0 39-15,54-14-11 0,-20 7-1 16,8-3-31 0,10 6 0-16,8 1 15 0,5 2-15 15,7 1-25-15,-1-6-172 16</inkml:trace>
  <inkml:trace contextRef="#ctx0" brushRef="#br0" timeOffset="542244.1594">8095 7651 503 0,'0'0'120'0,"0"0"-65"0,0 0-32 15,0 0-22-15,0 0 7 16,0 0 19-16,76-33-24 16,-53 25 22-16,2-3-25 15,-4 2 13-15,-5-2-12 16,-4 4 3-16,-7-2-3 16,-5-1 6-16,0 0-5 15,-14 3-4-15,-13 0-33 16,-4 5 3-16,-2 2 32 15,5 0-38-15,8 0 38 16,10 0 23-16,8 0-20 16,2 0-4-16,0-2 1 15,17-2 0-15,13-3 10 16,13 0 8-16,2 3-9 16,1 2 5-16,-6 2-14 0,-10 0 0 15,-3 3-1-15,-11 10 1 16,-2 1 19-16,-8 4-19 15,-3 3 5-15,-3-1 21 16,0 4-7-16,-8-2 1 16,-8-1-13-16,4 0 6 15,3-4-12-15,9-1-1 16,0-5-84-16,3-4-102 16</inkml:trace>
  <inkml:trace contextRef="#ctx0" brushRef="#br0" timeOffset="543430.6847">8942 7035 149 0,'0'0'271'0,"0"0"-206"15,0 0 40-15,0 0-16 16,0 0 7-16,0 0-8 16,-40-48 0-16,35 45-14 15,-3 0-44-15,2 0-12 16,-3 3-10-16,-8 0-2 15,-1 0-6-15,-4 13 0 0,0 7-6 16,5 2 16-16,2 2-11 16,9 3 1-16,3-4 0 15,3 2-7-15,0-5 7 16,0-1 0-16,14-2-5 16,7-3 5-16,4-6 0 15,5-3 0-15,1-5 5 16,-1 0-12-16,-3 0 7 15,-6-12 0-15,-5-1 0 16,-7 0 0-16,-4-1 0 16,-5-3-1-16,0-2 7 15,0 1 6-15,0 1-12 16,-3 2 0-16,0 3-6 0,1 4 12 16,2 5-12-16,0 2 6 15,0 1 0-15,0 0 6 16,0 0-6-16,0 0-14 15,0 1 13-15,0 15-21 16,0 2 22-16,0 1 0 16,0 1 3-16,8-3-2 15,2-2-1-15,0-3 0 16,1-5 0-16,1-2 6 16,4 0-4-16,1-5-2 15,3 0 1-15,3 0-10 16,5-6 9-16,4-10-47 0,1-1-107 15,-2-6-154-15</inkml:trace>
  <inkml:trace contextRef="#ctx0" brushRef="#br0" timeOffset="545619.0041">9738 6686 536 0,'0'0'135'0,"0"0"-54"15,0 0 11-15,0 0-48 16,0 0-16-16,0 0-28 16,-60 5 1-16,49 8 0 15,5 1-1-15,5 1-10 16,1-1 9-16,1 2 2 15,19-2-11-15,7 0 10 0,3-2 0 16,5 0 4-16,-3 0 1 16,-4-1-5-16,-9 1 0 15,-7 3 0-15,-7-2 0 16,-5 1 0-16,0 3 0 16,-3-4 19-16,-9 1-17 15,0-6-2-15,3-4 0 16,4-3 10-16,5-1-15 15,0 0 5-15,0-10-22 16,0-7-29-16,9 1 17 16,6 0 22-16,-1 4 11 15,-1 2 2-15,-3 1-7 16,0 3 6-16,-3 2 0 0,-4 0 10 16,1 1-2-1,-1 2 11-15,0-4-12 0,0 3 3 16,-1 0-8-16,-1-2-2 15,2 0 0-15,0 0-1 16,0-1 1-16,-3 2 0 16,2-2-4-16,-2 1-10 15,0 3 6-15,0 1-35 16,0-2-44-16,0 2-146 16</inkml:trace>
  <inkml:trace contextRef="#ctx0" brushRef="#br0" timeOffset="546555.6032">9478 6720 410 0,'0'0'131'16,"0"0"-47"-16,0 0-21 0,0 0-9 15,0 0-2-15,0 0 35 16,37-12-27-16,-6 3-6 16,5-3-15-16,0 2-25 15,1 0 27-15,-4 1-41 16,-5 1 7-16,-2 1 1 16,-2-1-8-16,-5 2 0 15,-2 1-4-15,-6 2-21 16,-3 1-46-16,-5 2-136 15,-3 0-49-15,0 0-126 16</inkml:trace>
  <inkml:trace contextRef="#ctx0" brushRef="#br0" timeOffset="546817.2407">9708 6673 394 0,'0'0'160'0,"0"0"-66"16,0 0-31-16,0 0-40 15,0 0 6-15,0 0-16 16,17 45 49-16,-4-20 17 16,3 6-37-16,-3 0 1 15,-1 5-8-15,0-2-24 16,-5 2 25-16,4 0-33 16,-5-4 16-16,1-3-8 15,-1-6-10-15,-1-9-1 0,-1-5 0 16,-4-6 0-1,8-3-11-15,2 0-20 0,4-17-51 16,4-10-164-16</inkml:trace>
  <inkml:trace contextRef="#ctx0" brushRef="#br0" timeOffset="548196.113">9924 6996 534 0,'0'0'131'0,"0"0"-24"16,0 0-25-16,0 0-30 15,0 0 2-15,0 0-17 16,4-58-13-16,11 45 8 16,2 0-32-16,2 0 1 15,-1-1 17-15,-2 1-15 16,1-1 0-16,-8 0 12 16,0-2-13-16,-4 2 19 15,-3 0-21-15,-2 0 1 16,0 2 4-16,0 0-2 0,-2 4-3 15,-3 0 0 1,0 2 5-16,1-1-5 0,1 2 0 16,-3 0 0-16,1-2-4 15,0 4 4-15,-2-2 0 16,3 1-4-16,-4-1 3 16,1 1-7-16,0 0 8 15,1 1-8-15,-1 1-4 16,1 0 12-16,2 0 0 15,0 2-3-15,3 0 8 16,-1 0-11-16,2 0 6 16,-2 0 0-16,2 0-5 15,0 0 6-15,0 0-2 16,0 0-1-16,0 0-6 16,0 2 4-16,5 4 4 0,6-1 0 15,7 2-5-15,2-5 6 16,7-1-1-16,6-1 0 15,4 0 4-15,3 0 2 16,-4-3-6-16,-2-6 0 16,-6 0-1-16,-4 2 2 15,-6 1-1-15,-6 3 0 16,-6 2 8-16,-3 1-8 16,-3 0 0-16,0 0-6 15,0 0-10-15,0 7 25 0,0 7-10 16,0 3 1-1,0 1 0-15,0-1 6 0,0 0-6 16,0 0 2-16,6-5-14 16,7-1 22-16,1-3-14 15,2-1 4-15,4-5 0 16,2-2 8-16,5 0-8 16,1-4 6-16,2-10 2 15,-2-3-8-15,-1-2 7 16,-4 1-7-16,-4 0 4 15,-5 2 6-15,-4 2-10 16,-6 2 0-16,-2 0 6 16,-2 2-2-16,0 2-4 15,-2 4 0-15,-4-1 1 16,-2 3-9-16,3 2 6 0,1 0 2 16,-1 0-2-16,-1 5 0 15,1 7 2-15,0 3-3 16,2 3 7-16,3 1-6 15,0 0 2-15,0 2 0 16,0 0-12-16,8-1 19 16,3-1-7-16,3-5 0 15,2-3 3-15,2-4-9 16,1-4 6-16,5-3 0 16,1 0 8-16,2 0-6 15,0-7-2-15,-1-4 0 16,-1-3 5-16,-1 0-2 15,-6-2-3-15,1-1 0 16,-3 1 9-16,-4-1-9 0,0 0 0 16,-4 0 0-16,-1 0 9 15,-4-2-3-15,-3 2-6 16,0 2 0-16,0 2-1 16,0 2 1-16,0 5 0 15,0 0-1-15,0 6 6 16,-4-3-16-16,-2 3 11 15,-2 0-14-15,-4 5 14 16,0 10 0-16,1 5 0 16,2 2-5-16,2 3 5 15,4-1-3-15,3 0 4 16,0-4-1-16,0-3 3 0,8-2 1 16,5-3-4-16,1-3-8 15,1-4 8-15,6-2 3 16,1-3-3-16,2 0 0 15,4 0-2-15,0-8-5 16,0-4-99-16,-4-2-194 16</inkml:trace>
  <inkml:trace contextRef="#ctx0" brushRef="#br0" timeOffset="549795.9253">11420 6470 577 0,'0'0'124'0,"0"0"-76"0,0 0 33 16,0 0-20-16,0 0-23 15,0 0 36-15,-6-11-69 16,6 11 0-16,0 3-10 16,9 14 14-16,3 9 1 15,5 0-6-15,-1 1-1 16,-2-6 31-16,-1-2-33 15,0-5 11-15,-3-5-12 16,-3-6 13-16,1-1-4 16,2-2-9-16,4 0 0 0,5-12 16 15,0-7-16-15,3-5 0 16,-5 4-5-16,-6 8 16 16,-6 4-11-16,-4 6 0 15,-1 2-6-15,0 0-4 16,0 3 2-16,0 12 4 15,0-1 3-15,0-2 2 16,0-6-1-16,3 0 0 16,6-3 0-16,3-3 12 15,7 0-5-15,8-7 2 16,4-10 9-16,2-4-12 16,-2 0 8-16,-2 2-14 15,-8 0-20-15,-3 6-5 16,-8 6-108-16,-5 4-127 15,-5 3-207-15</inkml:trace>
  <inkml:trace contextRef="#ctx0" brushRef="#br0" timeOffset="551046.1364">11915 6590 369 0,'0'0'74'15,"0"0"30"-15,0 0-35 16,0 0 10-16,0 0 10 15,88 5 8-15,-74-22-4 16,2-1-34-16,-2-6-53 16,-1-1 13-16,-4-5-18 15,-5-1-1-15,-2-3 0 0,-2-1 14 16,0 1-11-16,-2 3-3 16,-8 4 2-16,0 6-10 15,3 8 11-15,3 4-3 16,-4077 9 11-16,8162 0-10 15,-4081 0-2-15,0 12-12 16,0 13-1-16,0 11 14 16,5 2 2-16,6 1 0 15,-2-1-4-15,-1-2 10 16,2-6-4-16,-4-4-4 16,0-7 2-16,-1-5 0 15,-4-6 7-15,1-5-3 16,-1-2-6-16,-1-1 0 0,1 0 23 15,4-4-16-15,4-14 5 16,1 1-8-16,3-2-4 16,-3 6-1-16,0 4-4 15,-1 4-2-15,1 5 2 16,-2 0-11-16,1 2-8 16,1 8 17-16,-2 3 7 15,2-1 0-15,0-3-10 16,3-2 20-16,0-3-9 15,1-2-1-15,5-2 0 16,-3 0 4-16,2-8-2 16,-1-4 2-16,-4-4-4 15,-1 0 1-15,-4 4 0 16,-5 0-1-16,-2 4-4 0,-1 3 3 16,0 3-3-16,0 2-4 15,0 0-12-15,0 0 14 16,-3 0 2-16,2 5-4 15,-2 6 8-15,3-2 3 16,0 3-2-16,0 0-2 16,3-3-9-16,7-1 10 15,0-2 5-15,2-4-5 16,4-2-7-16,1 0 6 16,2 0-8-16,-2-2-7 15,-2-7 3-15,-2 3 4 16,-5-5 3-16,2 0 6 15,-4 0 0-15,3-1-10 0,0 0 10 16,0 0-4-16,3 3-8 16,-3 1-12-16,1 3 13 15,0-1-2-15,-5 3-13 16,0 1 25-16,-5 2-8 16,0 0 6-16,0 0 0 15,0 0-39-15,-5 0 29 16,-11 5 6-16,1 9 7 15,-2 0 8-15,4 3-6 16,4 0 1-16,3 3-1 16,4-3 1-16,2-1 12 15,0-3-15-15,4-6 0 0,10 2 4 16,5-7 1-16,0-2-2 16,1 0-1-16,2 0 5 15,-3-6 4-15,-3-6-4 16,-1-4-7-16,-4-1 17 15,0-1 6-15,-1-3-4 16,-4-2-19-16,1 1 0 16,-3-4 23-16,0 1-16 15,0 1-7-15,0 7 19 16,-2 8-18-16,2 2 36 16,-2 7-35-16,0 0 5 15,3 0-14-15,0 10 3 16,2 9 4-16,1 2-3 15,-2-1 6-15,-1 1 12 16,-2-4-15-16,0-2 0 0,-1-3-6 16,0-5 9-16,-2-4-3 15,3-1 0-15,0-2 4 16,7 0-4-16,6-5 0 16,4-5 4-16,2-3-22 15,4 2 14-15,1 5-26 16,8-2-46-16,0 0-58 15,2-4-309-15</inkml:trace>
  <inkml:trace contextRef="#ctx0" brushRef="#br0" timeOffset="551616.6698">13248 6343 235 0,'0'0'332'16,"0"0"-218"-16,0 0-9 15,0 0 42-15,0 0-52 16,0 0-19-16,0 0-10 15,57-41-53-15,-46 26-10 0,2-3 26 16,-3 1-27-16,0 2 1 16,-4 0 1-16,-2 8-1 15,-1 0 0-15,-3 6-3 16,0 1-20-16,0 0 20 16,0 0-43-16,0 13 26 15,0 2 15-15,0 1 2 16,7-1 0-16,5-4-3 15,3-1 3-15,1-5-1 16,4-2 9-16,-2-2-10 16,-2-1 2-16,1 0 0 15,1 0 12-15,-1-7-12 0,-2-4-1 16,2-1-14 0,-5-5 18-16,-1 3-3 0,-4 3 0 15,-4 4 6-15,-3 3-9 16,0 4 3-16,0 0 0 15,0 5-12-15,3 15-6 16,-2 8 18-16,2-1 0 16,0 1 3-16,-1-6 2 15,1-4-5-15,-2-4-96 16,3-7-41-16,-3-7-167 16</inkml:trace>
  <inkml:trace contextRef="#ctx0" brushRef="#br0" timeOffset="551785.4502">13410 6137 749 0,'0'0'129'16,"0"0"-57"-16,0 0-36 16,0 0-33-16,0 0-3 15,0 0-31-15,71-16-149 16,-32 11-410-16</inkml:trace>
  <inkml:trace contextRef="#ctx0" brushRef="#br0" timeOffset="552229.3772">14093 6208 374 0,'0'0'427'16,"0"0"-311"-16,0 0-29 15,0 0 2-15,0 0-48 16,0 0 6-16,-33-20-15 16,24 20-28-16,2 5 6 15,-6 10-10-15,3 9 0 0,3 2 6 16,5-4-6-1,2 2 0-15,0-11-6 0,8-3 11 16,5-7-12-16,2-3 7 16,2 0 0-16,0-16-6 15,0-3 3-15,-7-1-19 16,-5 0 19-16,-1 6 3 16,-4 2-8-16,0 5 8 15,0 5-2-15,0 2-9 16,0 0 5-16,0 0 6 15,0 7-2-15,0 7 2 16,0 2 0-16,10 1 0 16,10-2-17-16,5 0-43 15,7-8-205-15,3-7-371 0</inkml:trace>
  <inkml:trace contextRef="#ctx0" brushRef="#br0" timeOffset="553686.8368">15083 5961 520 0,'0'0'72'0,"0"0"-16"15,0 0 11-15,0 0 7 16,0 0 2-16,-37-77-6 16,30 73 5-16,0 1-21 0,0 3-21 15,0 0-27 1,-4 1 0-16,-4 16-6 0,0 5 0 16,-1 2 5-16,4 1-4 15,6-1-1-15,2 0 0 16,4-2 10-16,0-2-14 15,0-1 4-15,14-4-2 16,9-1-2-16,3-2 8 16,4 1 0-16,2 0-4 15,-3 2 3-15,-7-1-4 16,-8 3 2-16,-8-1-1 16,-6 0 0-16,0-1 0 15,-9 1-10-15,-14-6 10 16,-1 1 0-16,4-5-4 15,5-2 4-15,8-4-9 0,4 0 2 16,3-7-17-16,0-9-31 16,10 1 28-16,13 0-17 15,5 6 3-15,0 2-8 16,-1 4 24-16,-4 1 23 16,-4 1 4-16,-1 1 1 15,0-2-3-15,0 0 0 16,1-2 13-16,2-4-8 15,3-1-2-15,3-2 25 16,-5-3-22-16,-1-1 1 16,-8-2-7-16,-5 1 12 15,-8 2-8-15,0 3-4 0,0 6 0 16,-5 3-3-16,-6 2 4 16,-2 0-6-16,1 12 5 15,2 5 0-15,4-2-2 16,5 1 2-16,1-1 0 15,0-2 3-15,12-2 0 16,4-2 0-16,2-6-3 16,3-3 0-16,0 0-2 15,2 0 2-15,0-2 0 16,-2-8 5-16,0-1 5 16,-9 0-19-16,1 2 9 15,-9 2 0-15,-2 1-11 16,-2 5-2-16,0 1-1 0,0 0-48 15,-9 0 34 1,2 10 27-16,1 1-7 0,4 2 8 16,2 0 0-16,0-3 0 15,0 1 0-15,12-6 1 16,6-2 0-16,4-3 1 16,1 0-2-16,5-3 0 15,-1-10-10-15,-3-7 10 16,-2 1-2-16,-5-4 0 15,-4 1 4-15,-3-1-2 16,-3 1 0-16,-6-1 0 16,-1-2 29-16,0 1-26 15,0 0 68-15,0 4-5 16,0 8-15-16,0 3-4 0,0 6-25 16,0 3-21-16,0 0 0 15,0 3-1-15,0 16-6 16,3 4 4-16,1 5 4 15,-1 1 0-15,-3-3-2 16,0 1 0-16,0-5 2 16,0-3 3-16,0-5-5 15,-1-5 3-15,-1-5 1 16,2-4 3-16,0 0-7 16,0 0 0-16,0-2-6 15,0-10 3-15,11-3-30 16,1-2 5-16,0 2-12 15,4 4 29-15,2 5-11 0,2 2 1 16,-1 4 16 0,1 0-6-16,-1 4 3 0,-3 8 7 15,-4 8-11-15,-7 1 3 16,-5 2 9-16,0 0-3 16,-8 2 3-16,-12-4 11 15,-4-1 1-15,-1-3-4 16,-3-5-7-16,3-2-2 15,-1-6-27-15,4-4-122 16,2 0-103-16</inkml:trace>
  <inkml:trace contextRef="#ctx0" brushRef="#br0" timeOffset="555652.6987">16256 5917 494 0,'0'0'159'16,"0"0"-64"-16,0 0-17 15,0 0 2-15,0 0-20 16,0 0-33-16,-66-12-7 16,44 34 34-16,1 1-38 15,9 2-10-15,4 3-5 16,8-6-1-16,0-4 0 16,18-4-5-16,10-6 14 15,5-6 2-15,4-2-11 0,-2-5 0 16,-5-9 13-1,-8-3-13-15,-6 3 0 0,-8 1-1 16,-2 1 5-16,-6 7 1 16,0 2-5-16,0 0 0 15,0 3-14-15,0 0 8 16,0 5-4-16,0 13 8 16,-3 4 2-16,0 5-4 15,-1 2 4-15,-2-2 0 16,-1-4 4-16,-3-1-4 15,0-5 0-15,1-5 0 16,-2-4 8-16,7-3-4 0,2-5-4 16,2 0-4-1,0 0 0-15,5-17-39 0,13-3 4 16,8-1 26-16,4 3-19 16,2 2 28-16,-1 2-7 15,-3 3 11-15,-4 4 4 16,-3-3-4-16,-5 4 0 15,0-4-1-15,-2 2 4 16,-2-2 4-16,0-6-4 16,-3-1-1-16,-3-7 8 15,-3-2-4-15,-2-5-6 16,-1 0-4-16,0 1-14 16,-2 7 11-16,-7 9-8 15,2 6 15-15,2 4-4 16,2 4 4-16,3 0-3 0,-4 0 0 15,4 5 3 1,0 9-7-16,0-1 7 0,0 1 0 16,11 0 0-16,3-3 1 15,1 0-1-15,12 0 0 16,1-5 9-16,7-4 14 16,6-2-23-16,1 0 4 15,-1 0 2-15,-5 0-6 16,-8-2 3-16,-6-3-8 15,-10 2 10-15,-5 2-9 16,-7-1 4-16,0 2-18 16,0 0 18-16,-11 3-7 15,-2 7 7-15,2-1 4 16,5-1 7-16,5 2-12 0,1-1 1 16,0 0 0-16,9 0 3 15,6 0-3-15,4 3 4 16,3-2-4-16,-3-3 0 15,-3 0 10-15,-4-4-10 16,-7-1 0-16,-1 1 0 16,-3-1 2-16,-1 1-3 15,0 1 1-15,0 1 0 16,0 5 2-16,0-1-2 16,0 1 0-16,2 2 2 15,5-3 1-15,1-1-3 16,5-2 0-16,2-1 1 15,6-5 2-15,3 0-3 0,-3 0-2 16,1-8-16-16,-4-4-46 16,-9-3 19-16,-6 3 10 15,-3-2 1-15,-3 1 4 16,-18 3-39-16,-3 3 35 16,2 4 34-16,7 3 5 15,4 0 28-15,10 0-33 16,1 0 10-16,0 6-14 15,7 3 4-15,8-3-1 16,3 0 1-16,4-3 5 16,2-3 1-16,1 0-6 15,-2 0 3-15,-2-7 4 0,-4-8-7 16,-3 1 0-16,-3-3 8 16,-1-5-8-16,-4 0 1 15,-1-5 5-15,-1 0-6 16,-2 0 57-16,-1 2-34 15,-1 5 15-15,0 6 17 16,0 6-29-16,0 7 30 16,0 1-56-16,0 1 10 15,0 21-23-15,0 8 11 16,0 7 2-16,0 3 5 16,-1-1-3-16,-5-5-4 15,1-6 1-15,0-8 1 16,4-6 7-16,0-9-7 15,-1-5 0-15,2 0 10 16,0-5-5-16,0-16 1 0,2-10-6 16,5-6 0-16,1-4-12 15,-2-2 12-15,0-1-12 16,2 7 7-16,-1 7 10 16,0 10-13-16,5 7 8 15,-3 7 0-15,0 3-8 16,-2 3 8-16,2 0-17 15,-3 0 16-15,-1 12 1 16,-1 2-4-16,-2 4 4 16,-2 5 0-16,0-1 36 15,-2 4-36-15,-11-4 0 16,-4-2 4-16,2-3-4 0,-1-4 7 16,2-4-7-16,6-7-99 15,6-2-83-15,2-2-321 16</inkml:trace>
  <inkml:trace contextRef="#ctx0" brushRef="#br0" timeOffset="556064.3461">17489 6018 474 0,'0'0'98'0,"0"0"-66"16,0 0 39-16,0 0 16 16,0 0-31-16,82-60 27 15,-67 36-23-15,-4 1-41 16,-2 0 6-16,-1-1-23 16,-5 2 3-16,-1 5 25 15,-2 8-19-15,0 4 20 16,0 3-8-16,0 2-18 15,0 0-5-15,0 0-3 16,3 4 3-16,0 11-11 16,0 7 17-16,1 3-6 0,-2 0 5 15,-2 0 0-15,0-3 2 16,0-3-7-16,0-5 0 16,-5-6-5-16,4-1 5 15,1-7-20-15,0 0-38 16,11-3-32-16,19-19 22 15,9-7-68-15,6-12-97 16,2-5-262-16</inkml:trace>
  <inkml:trace contextRef="#ctx0" brushRef="#br0" timeOffset="557193.0071">18248 5753 609 0,'0'0'112'16,"0"0"-38"-16,0 0 28 15,0 0-27-15,0 0-65 16,0 0 0-16,-71 31 29 15,51-7-8-15,4 0-6 16,6-2-25-16,8-4 16 0,2-4-12 16,0-3-4-1,12-5 0-15,9-6 6 0,0 0 6 16,4 0-7-16,-3-17-5 16,-4 2 0-16,-7-4-7 15,-8 0-20-15,-3 2 14 16,0 5 5-16,-8 7-5 15,-5 5 3-15,2 0 10 16,-1 9 0-16,4 8-9 16,3 0 9-16,5-2 0 15,0-1-5-15,5-7 5 16,12-4 0-16,6-3-5 16,1 0 11-16,3-12-1 15,4-7-5-15,-4-3 0 16,-2 3 2-16,-6 1-2 0,-5 2 0 15,-5 6 2 1,-3-1 3-16,-6 6 18 0,0 1-20 16,0 4-3-16,0 0-3 15,0 2-9-15,-3 17 9 16,-11 9 0-16,4 8 3 16,0 6 8-16,4 1-6 15,-1 1-2-15,5-5 10 16,2-1-9-16,0-7-2 15,0-6-1-15,10-7 2 16,8-10 6-16,3-6-6 16,-2-2 0-16,2-4 3 15,0-16-3-15,-8-1-32 16,-2-4 22-16,-10 1-20 0,-1 2 20 16,-3 2-13-16,-16 7-15 15,-2 5 31-15,-1 6-16 16,1 2 17-16,1 0-11 15,7 0-76-15,7 6-24 16,6 0-218-16</inkml:trace>
  <inkml:trace contextRef="#ctx0" brushRef="#br0" timeOffset="558464.0814">19161 5704 663 0,'0'0'94'0,"0"0"-15"0,0 0 33 16,0 0-64-16,0 0 9 16,-91-12-8-16,66 27-33 15,2 7 1-15,4 2-17 16,6 5 0-16,7 0 5 15,6-1-3-15,0-3-2 16,15-3 2-16,10-5 2 16,3-9-3-16,2-7-1 15,-2-1 0-15,-3-7-11 16,-2-12 7-16,-8-3-12 16,-6-1 14-16,-6-2-21 15,-3 0 12-15,0 1-32 16,0 0-10-16,-10 5 45 0,2 5-38 15,2 6 46-15,-1 5-4 16,4 3-13-16,-3 0 6 16,1 1-1-16,0 11 12 15,3-3-17-15,0 5 12 16,1-3 5-16,1 0 0 16,0-1-1-16,0-2 1 15,9 1-1-15,6-2 3 16,6-2-3-16,4-5 1 15,5 0 0-15,0 0 6 16,1 0-4-16,0 0-4 16,-7 0-4-16,1 0 6 15,-7 0-1-15,-4 0 7 16,-5 5-6-16,-3 3 2 0,-5 1-1 16,-1 1-2-16,0 1 1 15,0-1 0-15,-4-3 3 16,1-4 8-16,1-2-11 15,2-1 0-15,0 0-5 16,9-8-5-16,14-11-14 16,6-1-1-16,4 3 12 15,-3 3-32-15,-2 4 42 16,-4 6 2-16,-4 1 2 16,-6 3 18-16,-3-2-6 15,-5 2-12-15,-3 0 17 0,-3 0-11 16,0 0 9-1,0 0 3-15,0 0-12 0,-6 0-4 16,-6 0-3 0,0 2 0-16,5 7 0 0,1 3 0 15,6 1 0-15,0 4-2 16,0-1 8-16,4-1-8 16,9 4 2-16,4-4 0 15,5-1 3-15,4-4 2 16,2-5-7-16,0-5 3 15,-2 0-1-15,-4-2 0 16,-3-14-8-16,-4-2 8 16,0-2 13-16,-6 1-11 15,-1 2-2-15,-5 1 10 0,1 3 25 16,-2 6 22 0,-2 0-26-16,0 4-29 0,3 2 16 15,-2 1-18-15,2 0-2 16,0 3-8-16,2 15 10 15,-1 8 1-15,-4 8-1 16,0 2 2-16,0 3-4 16,-13-3 4-16,-7-2-1 15,-3-5-1-15,-2-2 0 16,2-8-6-16,3-7 2 16,10-4 4-16,5-5 4 15,5-3-2-15,0 0-2 16,15-9 0-16,12-7 4 15,6-1-13-15,4-2 9 0,3 2-14 16,-5 0-6-16,-2 5-52 16,-8 4-28-16,-8 3-169 15</inkml:trace>
  <inkml:trace contextRef="#ctx0" brushRef="#br0" timeOffset="560424.3967">13611 7265 606 0,'0'0'111'0,"0"0"-15"15,0 0 16-15,0 0-52 16,0 0-37-16,0 0-13 16,-82 12-7-16,58 10 65 15,8 0-64-15,8 2 1 16,5-3 10-16,3-6-7 15,4-2-6-15,16-7-2 16,7-6 0-16,6 0 19 16,0-17-18-16,-7-6-1 0,-3-2 0 15,-14 1-8 1,-6 4-9-16,-3 1-1 0,0 5-20 16,-8 5 6-16,-6 5-21 15,0 4 4-15,0 0 45 16,4 4 0-16,4 9-6 15,5 0 10-15,1 3 0 16,0-1-13-16,14 0 13 16,9-8 0-16,8 0 2 15,8-7 1-15,3 0 2 16,7-14-5-16,-6-5 0 16,2-5 14-16,-8 0-14 15,-7-2 0-15,-9-3 6 16,-6 1-1-16,-9 1 10 15,-5 3-2-15,-1 3-6 0,0 6 36 16,0 5-25-16,-1 7-17 16,-1 3 2-16,1 0-3 15,-5 11-12-15,1 10 8 16,2 5 4-16,3 1 12 16,0-2-12-16,2-4-2 15,13-3-3-15,6-5 3 16,1-6 0-16,2-4-1 15,3-3 3-15,0 0-9 16,-4-15 9-16,0-6-12 16,-5-5 4-16,-3-2-10 15,-5 1 17-15,-2 1-12 0,-7 4 13 16,-1 1 3-16,0 4-3 16,0 2 0-16,0 4 13 15,-3 5-4-15,2 2 3 16,1 4-12-16,0 0 2 15,0 0-12-15,0 7-3 16,0 13 3-16,0 6 7 16,1 6 6-16,1 1 4 15,-2-1-7-15,0-3 0 16,0-5 19-16,0-2-8 16,0-6-11-16,0-7 12 15,0-3-8-15,0-3-4 16,0-3 0-16,0 0 0 15,13-1-3-15,5-11 3 16,4 0-30-16,2 2 7 0,-3 3-23 16,-5 5 46-16,-2 2-10 15,-4 0 10-15,-1 0-19 16,-3 0 16-16,3 2 3 16,-3 7 0-16,2-1 2 15,-1-1-8-15,2-3 6 16,-3-1 0-16,1-3 1 15,1 0 2-15,4 0-3 16,-3-7 5-16,0-5 1 16,-1-2-12-16,-4-1 3 15,2 3-14-15,-3-1 13 16,-2 4-18-16,-1 2 20 0,0 5-3 16,0 2 0-16,0 0 2 15,0 0-33-15,-1 0 36 16,-5 5 3-16,-1 6-3 15,0-1 0-15,4 2 6 16,2 2-3-16,1 0-6 16,0-3 1-16,1-1 2 15,13-2 3-15,1-4-3 16,0-2 0-16,1-2 13 16,2 0-12-16,-2 0 8 15,2-9-9-15,0-1 0 16,-2-3 6-16,1-1-6 15,-2 2 0-15,1 3-1 0,-2 2 5 16,-1 7-8 0,-1 0-7-16,-3 0 11 0,1 2-8 15,-1 8 14-15,0 5-6 16,3-1 0-16,-4 0 3 16,-1-4-1-16,-1-1-2 15,3-6 1-15,-2-3-9 16,1 0 1-16,-7-3-158 15,-1-14-374-15</inkml:trace>
  <inkml:trace contextRef="#ctx0" brushRef="#br0" timeOffset="560595.8495">14184 7017 88 0,'0'0'432'0,"0"0"-349"16,0 0-83-16,0 0 0 16,0 0 14-16,128 0-14 15,-68 4-93-15</inkml:trace>
  <inkml:trace contextRef="#ctx0" brushRef="#br0" timeOffset="563100.2755">15510 6897 178 0,'0'0'107'0,"0"0"-23"16,0 0 58-16,0 0-11 15,0 0 13-15,0 0-79 16,-6-15-8-16,-2 8 7 16,1 4-34-16,1 0 36 15,0 2-51-15,2 1 0 16,-4 0 1-16,-3 0-16 16,-3 7 0-16,-6 15 0 15,1 5 1-15,1 2-3 16,6 2 6-16,6-4-4 15,6-7 2-15,0-3-2 16,0-6-2-16,10-3 1 0,5-5-3 16,5-3 1-16,1-2 3 15,2-15 0-15,-3-6 7 16,-3-1-3-16,-4 1 3 16,-6 1-7-16,-1 5 0 15,-4 9 1-15,-2 2-1 16,1 6 0-16,-1 0-2 15,0 3-15-15,0 22-5 16,0 8 17-16,0 6 5 16,0 3 11-16,-6-6-11 15,-4-2 1-15,1-6-7 16,-6-4 16-16,3-6-21 0,3-4 11 16,0-6-40-16,8-5 24 15,-1-3-34-15,2 0 33 16,0-15-18-16,0-5-55 15,0 2 78-15,12 4-2 16,8 2 26-16,2 2-21 16,3 1 9-16,3 1 0 15,4 3 0-15,-1 1 1 16,0-4 9-16,-1-1-8 16,-4-2 2-16,-7 0 22 15,-1-5-19-15,-6-1-7 0,-3-6 0 16,-6 0 0-1,-3-2 0-15,0-2 0 0,0 6-27 16,-5 4 23 0,-3 7-11-16,0 3 7 0,0 4 5 15,1 3-26-15,-3 0 24 16,1 0-9-16,3 0 14 16,1 0-1-16,3 3 1 15,2 5-6-15,0 0 5 16,0 2 2-16,13 0 1 15,9-2 2-15,6 0 7 16,7-5 13-16,0 0-16 0,3-3-8 16,3 0 0-1,-2-3 2-15,-1-5 13 0,-9 2-15 16,-6 1 0-16,-10 1 2 16,-7 2-2-16,-6 2-3 15,0 0-4-15,-1 3-2 16,-14 10-1-16,-8 3 10 15,5-1 0-15,1 4 21 16,6-2-21-16,8-2 0 16,3 0 2-16,0 0 3 15,14-3-5-15,9-3-3 16,9-1 3-16,5-6 7 16,0-2 3-16,-1 0-10 15,-7 0 7-15,-12 0-4 16,-8 0-6-16,-9 0-9 0,0 11-9 15,-10 6 14 1,-12 7 2-16,3 0 5 0,3-1 4 16,9-2 0-16,7-4-1 15,0-3-3-15,12-4 0 16,10-6 11-16,5-4-2 16,1 0-4-16,0-9 5 15,-6-4-7-15,-6-4-6 16,-6 0-20-16,-7-1 0 15,-3 3 22-15,0 1-58 16,-13 4-43-16,-6 3 41 16,-2 4 12-16,4 3 40 15,4 0-2-15,2 0 11 16,8 0 15-16,3 3-15 0,0 4 0 16,2-3 15-16,16-3 15 15,4 2 20-15,4-3-15 16,2 0-22-16,0 0 12 15,1-7-19-15,-8-6 0 16,2-4 3-16,-6-2-3 16,-1-4 5-16,-2-2-11 15,-1-1 0-15,-3 3 5 16,-4 2-2-16,-1 4-3 16,-5 6 26-16,0 5 7 15,0 6 7-15,0 0-40 0,0 6-6 16,0 16-1-1,-2 8 7-15,1 4 0 0,-1 0 6 16,2-3-4-16,0-4-4 16,0-6-2-16,0-5 4 15,0-8 3-15,0-7 5 16,0-1-8-16,0 0 22 16,0-12 36-16,0-10-36 15,0-7-22-15,3-7 1 16,0-3 2-16,0-3-3 15,0 4 0-15,3 6-12 16,-2 8 16-16,3 7-8 16,0 8-22-16,3 4 26 15,1 5-17-15,3 0 15 0,0 0 0 16,0 9 0-16,1 7-1 16,-5 4 1-16,-2 2-2 15,-8 3 4-15,0 3-13 16,0-5 0-16,-15-2-12 15,-3-6 24-15,6-5-5 16,4-6-1-16,7-4 7 16,1 0-29-16,0-4 4 15,7-12-72-15,7-1 55 16,2 2 41-16,-1 5 2 16,-3 2 9-16,0 6-10 15,-4 2 16-15,-1 0 27 16,-1 0-20-16,0 0 12 0,0 0 4 15,4 0-25-15,1 0 38 16,6 0-23-16,6-1 4 16,5-13 10-16,7-5-38 15,-4-2-5-15,0-2 6 16,-7 1-6-16,-5 1 0 16,-5 1-7-16,-4 4 7 15,-6 8 1-15,-2 4 6 16,-2 4-10-16,0 0 3 15,0 5-10-15,-2 13 8 16,-3 7 2-16,-2 3 0 16,5 3 8-16,2-2-8 15,2-6-73-15,14-8-152 16</inkml:trace>
  <inkml:trace contextRef="#ctx0" brushRef="#br0" timeOffset="563222.1008">17129 7024 701 0,'0'0'135'16,"0"0"-135"-16,0 0-10 15,0 0-195-15</inkml:trace>
  <inkml:trace contextRef="#ctx0" brushRef="#br0" timeOffset="564650.9025">12600 12344 685 0,'0'0'160'16,"0"0"-39"-16,0 0-105 15,0 0-14-15,0 0 28 0,0 0-30 16,-93 15 5-16,55 14-12 15,3 5 23-15,5 4 7 16,8 2-23-16,11-3 3 16,11 2-2-16,0-7 9 15,23-8-10-15,14-13 0 16,15-11 2-16,14-9 26 16,13-20-22-16,-4-10-6 15,-10-6 19-15,-17-1-18 16,-21 4-1-16,-17 1 0 15,-10 3 11-15,-16 3-23 16,-21 5 9-16,-8 7 3 0,-11 9 3 16,4 9-3-16,5 5-1 15,8 0-7-15,12 7 16 16,14 5-25-16,11 4 17 16,2 1-88-16,18-1-23 15,24-6-37-15,7-9-148 16</inkml:trace>
  <inkml:trace contextRef="#ctx0" brushRef="#br0" timeOffset="565058.1931">12919 12310 635 0,'0'0'54'0,"0"0"-51"16,112-59 19-16,-51 36 33 16,14-4-4-16,9-1 29 15,14-2-39-15,9-6 3 16,5 0-32-16,7-4-1 16,8 0-10-16,-1 2 9 15,3 1-3-15,-2-2-7 16,-3 2 0-16,-4 4 2 15,-3-1-2-15,-4 1 0 16,-12 5 1-16,-11 0 1 16,-12 4-4-16,-10 4-1 0,-10 5 3 15,-11 5 4-15,-11 4-4 16,-15 3 0-16,-7 2 0 16,-8 1 2-16,-5 0-4 15,1 0-8-15,-2 0-12 16,0 0 10-16,-9 10-138 15,-16 1-37-15,-7-2-284 16</inkml:trace>
  <inkml:trace contextRef="#ctx0" brushRef="#br0" timeOffset="565395.1613">15119 11646 673 0,'0'0'111'0,"0"0"-57"0,-110 8-10 16,77 11 34-16,6 7-66 16,15 7 3-16,8 3-6 15,4 1-9-15,16-1-7 16,20-2 7-16,13-13 0 16,9-8 14-16,0-8-14 15,-5-5-29-15,-10-3-7 16,-17-17-39-16,-14-4 37 15,-12-7 4-15,-9-1 8 16,-29-1 10-16,-12 2-10 16,-6 9 26-16,-1 6 8 15,7 10-8-15,11 6 0 0,12 0 2 16,15 6-2-16,10 10-14 16,2 2-84-16,19 1-32 15,13 1-65-15</inkml:trace>
  <inkml:trace contextRef="#ctx0" brushRef="#br0" timeOffset="566068.74">15160 11901 688 0,'0'0'110'0,"0"0"-86"0,0 0-19 16,83 4-5-16,-28 10 9 15,10 4-3-15,10 5-1 16,13 4-1-16,9 3 38 16,7 4-38-16,4 8-4 15,-1 2 3-15,-1 4 0 16,3 0 4-16,-1-1-7 16,-1-1 10-16,-4-4-18 15,-5-2 8-15,-6-5 0 16,-3-1-1-16,-7-3 6 15,-8-6-10-15,-10-4 1 0,-13-5-5 16,-9-5-10-16,-9-5 15 16,-8 0-18-16,-5-3 20 15,-4 1-21-15,-1 0 22 16,-3-1-10-16,0 0-7 16,-6 0 14-16,-2-1 1 15,-4 0 3-15,0-2-7 16,0 0 15-16,0 0 39 15,-1 0-11-15,-8-8-30 16,0-1 59-16,-5-1-57 16,2 1 33-16,-6 4 6 15,-1 2-39-15,-6 3 27 16,-5 3-35-16,-3 12 6 16,-1 7 10-16,4 2-14 15,6 7 1-15,8 1-3 16,13 3 6-16,3-2-17 0,14-2 10 15,21-5 1-15,11-1 5 16,8-9-5-16,4-6-43 16,-4-8 20-16,-9-2-60 15,-14-7 11-15,-13-14 17 16,-18-5 55-16,0-4 8 16,-30-2-8-16,-16-1 0 15,-13-2 18-15,-4 7-15 16,1 5 35-16,13 14-38 15,11 9 0-15,13 5-9 16,12 27-96-16,12-1-163 16</inkml:trace>
  <inkml:trace contextRef="#ctx0" brushRef="#br0" timeOffset="566661.8901">17126 12954 275 0,'0'0'236'0,"0"0"-123"16,0 0-30-16,0 0-10 16,0 0-32-16,0 0 19 15,-89 55-17-15,48-13-10 16,-4 11 14-16,-4 8-22 15,-4 11-21-15,-4 8-4 16,-2 8 4-16,-6 7 11 16,2 8-15-16,-1-2 8 15,1-3-8-15,3-4 1 16,4-9-1-16,5-7 0 16,5-7-20-16,8-13 19 15,10-10-52-15,13-14-75 0,8-15-49 16,7-19-350-16</inkml:trace>
  <inkml:trace contextRef="#ctx0" brushRef="#br0" timeOffset="566985.5309">16387 14107 826 0,'0'0'58'15,"0"0"-52"-15,0 0 13 16,-108 6-18-16,68 13 63 15,4 5-1-15,6 8-53 16,9 5 25-16,8 4-35 0,10 0 0 16,3-1 1-1,11-4 4-15,17-6-8 0,5-9 3 16,3-9 0-16,2-12 5 16,-6 0-5-16,-7-15 0 15,-11-8 0-15,-13-9-1 16,-1 0-18-16,-27 1-7 15,-16 4-16-15,-14 9 14 16,-9 10-34-16,-4 8 23 16,-10 10 22-16,-4 16-50 15,3 5-134-15,6 4-70 16,12 0-27-16</inkml:trace>
  <inkml:trace contextRef="#ctx0" brushRef="#br0" timeOffset="567884.9523">12465 12835 535 0,'0'0'83'0,"0"0"-83"16,0 0 9-16,0 0 64 15,-84 106-26-15,54-60-2 16,-5 10 1-16,-3 7-27 0,-3 2 3 16,-8 4 4-16,-5 2-15 15,-5 2 34 1,-5-1-27-16,-2 0 9 0,3-4-7 15,5-1-11-15,6-1 21 16,10-9-30-16,8-6 0 16,10-13 18-16,7-8-4 15,10-10-20-15,4-7 6 16,3-8-38-16,0-5-53 16,9 0-118-16,15-18-35 15</inkml:trace>
  <inkml:trace contextRef="#ctx0" brushRef="#br0" timeOffset="568182.5185">11772 13759 630 0,'0'0'94'15,"0"0"-74"-15,-79 17 24 16,37 5 65-16,0 5-17 16,5 3-47-16,5 1 17 15,13 0-59-15,12-1 2 16,7-2-5-16,1-3 3 15,27-6-4-15,13-5 1 16,11-8 0-16,6-6 3 16,-1-2-3-16,-9-14-31 15,-12-1-13-15,-19 0 11 16,-17 1 21-16,0 0-14 16,-35-3-44-16,-12 2 43 15,-14 3-29-15,-6 5 49 0,1 9-4 16,7 0-14-16,13 15-2 15,21 5-95-15,18 4-149 16</inkml:trace>
  <inkml:trace contextRef="#ctx0" brushRef="#br0" timeOffset="568701.4196">11778 14241 79 0,'0'0'258'0,"0"0"-191"0,0 0-30 16,0 0 42-16,85-12-29 15,-63 32-16 1,3 11 54-16,5 9 1 0,2 6-26 15,2 6 15-15,6 6-27 16,6 5-17-16,8 2-3 16,7 2-23-16,9 1 13 15,5 1-21-15,4-2 0 16,3 1 8-16,2-3-2 16,1-8-6-16,-3-4 3 15,-8-1 7-15,-7-6-18 16,-11-8 8-16,-9-9-51 15,-9-10-22-15,-13-9-83 16,-10-10 3-16,-12 0-78 16,-3-7-98-16</inkml:trace>
  <inkml:trace contextRef="#ctx0" brushRef="#br0" timeOffset="568987.7518">13031 15199 492 0,'0'0'115'15,"0"0"43"-15,0 0-77 16,0 0-7-16,0 0-3 15,0 0-37-15,-56 38-14 16,46-12-3-16,4 5-9 16,6-2 0-16,0-2-8 15,10-3 0-15,16-7 5 16,5-8-4-16,5-9-2 16,3 0-23-16,-3-17-41 15,-6-11 27-15,-10-5-41 0,-15-3 32 16,-5 2 21-16,-22 5-7 15,-17 3 9-15,-13 8 16 16,-2 9 8-16,0 7-5 16,9 2 8-16,11 7-3 15,9 12 1-15,11 3-1 16,14 0-216-16</inkml:trace>
  <inkml:trace contextRef="#ctx0" brushRef="#br0" timeOffset="569662.0436">13751 15276 595 0,'0'0'87'0,"0"0"-74"15,0 0-5-15,0 0 28 16,-80 18 23-16,69-16 35 16,7 0-26-16,4-2-39 15,0 0-21-15,7 0 5 16,27 0-7-16,24 0 50 15,25-10-26-15,22-4 16 0,16-6-45 16,11-2 0 0,5-3 1-16,0 0 4 0,-1 4 5 15,-9 1-11-15,-11 2 0 16,-16-1-4-16,-6 1 4 16,-8 2 0-16,-8 0 1 15,-10 2 10-15,-18 2-16 16,-19 4 5-16,-15 2 0 15,-9 4 8-15,-4 2-8 16,-3 0-4-16,0 0 0 16,0-1 8-16,0-2-4 15,7 0 0-15,11-4 0 16,6-1 0-16,8-3 0 16,-2 1 0-16,-4 0-5 0,-8 3-4 15,-8 0-33-15,-10 4-100 16,0-3-177-16</inkml:trace>
  <inkml:trace contextRef="#ctx0" brushRef="#br0" timeOffset="570103.8957">15757 14787 178 0,'0'0'85'0,"0"0"-69"15,0 0-16-15,0 0-178 16</inkml:trace>
  <inkml:trace contextRef="#ctx0" brushRef="#br0" timeOffset="570494.3416">15567 15020 384 0,'0'0'121'0,"0"0"-50"16,0 0 76-16,0 0-54 0,83-90 15 15,-49 56-48-15,8-1-32 16,1-1-8-16,6 4-18 15,-5 7 9-15,-1 7-11 16,-5 7 0-16,-8 4 5 16,-7 2-4-16,-7 5-2 15,-8 0-19-15,-5 0-155 16,-3 0-74-16,-2 0-173 16</inkml:trace>
  <inkml:trace contextRef="#ctx0" brushRef="#br0" timeOffset="571230.6563">12635 12651 295 0,'0'0'30'15,"0"0"14"-15,116 101-3 0,-58-66 51 16,13-3-33 0,11-1-2-16,15-2 42 0,11 2-47 15,2 0 21-15,-6 4-38 16,-8 3-21-16,-13-1 11 15,-11 1-25-15,-11-4 0 16,-10-3-5-16,-5-3 18 16,-9-3-26-16,-7-7-68 15,-6-6-134-15,-8-6-271 16</inkml:trace>
  <inkml:trace contextRef="#ctx0" brushRef="#br0" timeOffset="571582.7213">14075 13230 696 0,'0'0'82'0,"0"0"-7"16,0 0 10-16,-91-5-18 16,77 6-40-16,4 14 11 15,4 7-38-15,6 8 0 16,0 3 2-16,8 1 2 15,17-2-4-15,6-5 0 16,6-7 2-16,4-9 8 16,-2-11-10-16,-2 0 0 15,-7-12 11-15,-8-13-11 16,-11-8-16-16,-10-4 9 0,-1-1-14 16,-27 1 14-16,-16 9-27 15,-9 10-5-15,-9 13 37 16,-4 5-21-16,1 13 6 15,4 17-56-15,10 10-102 16,10 4-78-16,14 8-155 16</inkml:trace>
  <inkml:trace contextRef="#ctx0" brushRef="#br0" timeOffset="572107.2722">13126 14894 228 0,'0'0'375'16,"0"0"-275"-16,0 0-88 0,0 0 44 15,84-92 17-15,-40 61-10 16,12-7-9-16,2-4-2 15,4-7 0-15,3-6-34 16,0-3-2-16,0-5 16 16,-3-10-29-16,-1-9 2 15,-3-5-5-15,4-3 0 16,-1 1 9-16,-2 5-9 16,0 11-2-16,-9 7 1 15,-8 13 1-15,-9 11 0 16,-9 12 0-16,-10 13 0 15,-8 9 13-15,-4 4-13 16,-2 4 0-16,0 0-12 0,0 0 0 16,1 2-70-16,-1 12-60 15,0 6-16-15,0-1-174 16</inkml:trace>
  <inkml:trace contextRef="#ctx0" brushRef="#br0" timeOffset="572428.7513">14318 13737 319 0,'0'0'79'0,"0"0"-30"16,0 0-8-16,0 0-9 15,0 0 38-15,0 0-23 16,-39 24 22-16,35-13-17 16,1 0-43-16,-2 2 18 15,4-6-27-15,-1-2 0 16,2-3-1-16,0-2 1 15,0 0-67-15,6-7-85 0</inkml:trace>
  <inkml:trace contextRef="#ctx0" brushRef="#br0" timeOffset="573127.7516">14232 13447 315 0,'0'0'82'0,"0"0"7"16,0 0-30-16,0 0 30 15,0 0 19-15,0 0-45 16,11-47-28-16,-11 38 21 15,-8 2-11-15,-5 0-9 16,0 5-15-16,-3 2-10 0,-4 0 31 16,-2 11-42-16,-5 14 6 15,0 11 13-15,3 3-17 16,5 3 25-16,9 1-27 16,8-2 0-16,2-2 16 15,6-6-12-15,16-6-2 16,4-8-2-16,3-9 8 15,4-10-5-15,5 0 2 16,-1-24-2-16,3-5 13 16,-4-5-13-16,-9-7-3 15,-8 0 0-15,-10-5 2 16,-9 2-9-16,-2 2 1 0,-21 5-2 16,-7 10-7-1,-3 5 12-15,0 8 3 0,2 9 0 16,0 5-5-16,1 0 0 15,0 4 5-15,2 8 0 16,5 4-13-16,6 1 13 16,6 4-11-16,8 3-3 15,3 3-32-15,0-1 3 16,21 1-118-16,4-6-88 16,8-6-248-16</inkml:trace>
  <inkml:trace contextRef="#ctx0" brushRef="#br0" timeOffset="574328.0097">14547 13329 267 0,'0'0'208'16,"0"0"-120"-16,0 0 33 0,0 0-12 15,0 0-30-15,0 0-43 16,35-15-35-16,-5 6 10 16,13 1-15-16,14 1 4 15,16-3 0-15,6 1 0 16,13-2 9-16,7-2-9 15,5 2 0-15,2-3 5 16,-2 0-22-16,0-5 12 16,0-2-50-16,-1-1 29 15,1-3-26-15,2-1 16 16,-3 3 0-16,-5-1 36 16,-7 2-14-16,-10 5 22 0,-5 0-8 15,-6 1 10-15,0 4 17 16,-5 1 19-16,0-1-34 15,-10 1 1-15,-9-1 19 16,-10 2-30-16,-9 0 14 16,-11 3 37-16,-9 0-18 15,-2 3 28-15,-3 2-9 16,-2 0-44-16,1 0 26 16,4 0-36-16,0-1-2 15,6 0-2-15,0 1 8 16,6 0-2-16,-4 1-2 15,1-2-11-15,-6 2 7 16,-7-1-149-16,-1-1-60 16,0-2-229-16</inkml:trace>
  <inkml:trace contextRef="#ctx0" brushRef="#br0" timeOffset="574449.073">16800 12880 729 0,'0'0'0'16,"0"0"-121"-16,0 0-419 16</inkml:trace>
  <inkml:trace contextRef="#ctx0" brushRef="#br0" timeOffset="577494.0336">14743 12564 518 0,'0'0'76'15,"0"0"-26"-15,0 0 10 16,6-86-12-16,-6 72 39 16,0 5-21-16,0 5-13 15,0 3 27-15,0-1-80 16,0 2-4-16,-9 0 3 16,-9 7 2-16,-4 10 2 15,-7 6 1-15,3 3-2 0,3 4 13 16,8 0-14-1,5-2-1-15,9 0 12 0,1-3-8 16,1-5 5-16,19-5-9 16,9-7 0-16,3-4 6 15,5-4-5-15,-1 0-1 16,-6-11 11-16,-5-4-4 16,-9-5-5-16,-7-4-2 15,-7-3 0-15,-2-1-11 16,-5 0 2-16,-16 5 0 15,0 6 3-15,-1 9 3 16,1 5-4-16,3 3-1 16,0 0-3-16,6 13 3 15,2 6-94-15,8 6-19 16,2-1-56-16,2-3-151 0</inkml:trace>
  <inkml:trace contextRef="#ctx0" brushRef="#br0" timeOffset="578076.8969">14768 12465 295 0,'0'0'158'0,"0"0"-56"0,0 0-54 15,0 0 46-15,0 0-14 16,0 0-32-16,45-70 21 15,-24 47-38-15,-2-2-4 16,1-2 10-16,-1-5-32 16,-2-4 7-16,1-2 7 15,-4-1-18-15,0-1 20 16,-2 2-16-16,-2 6 0 16,-1 6 33-16,-4 12-36 15,-2 3-2-15,-2 8 3 16,-1 2 1-16,0 1-8 15,0 0-49-15,0 15-55 16,-3 11 46-16,-7 6-89 0,-3 2-107 16</inkml:trace>
  <inkml:trace contextRef="#ctx0" brushRef="#br0" timeOffset="578775.3265">14323 13291 49 0,'0'0'490'0,"0"0"-423"16,47-83-49-16,-22 44 50 16,1-4-8-16,-1-2-32 0,4-3 19 15,-1 2 5-15,0 6-47 16,-2 4 48-16,-6 9-24 15,-3 7-5-15,-3 3 6 16,-3 7-21-16,-3 3-5 16,-5 4-4-16,1 3 0 15,-4 0-4-15,0 0 4 16,1 0-35-16,1 0-51 16,1 0-45-16,-1 6 55 15,-2 0-113-15,0 0-323 0</inkml:trace>
  <inkml:trace contextRef="#ctx0" brushRef="#br0" timeOffset="580062.7182">12033 12031 353 0,'0'0'10'15,"0"0"10"-15,0 0 67 16,24 81 15-16,-15-55-19 16,1 3-14-16,0 0-25 15,-1-2 23-15,-1-4-45 16,-2-5 5-16,1-6 9 0,-5-6-24 16,-2-2 6-16,3-4-9 15,-3 0-9-15,0 0 55 16,0 0-1-16,0-14 1 15,0-8-42-15,-3-7-10 16,1-5 2-16,-2-2-5 16,-1-1 0-16,4 1 5 15,-2-1-5-15,2 1 0 16,1 3-5-16,0 4 14 16,0 8-13-16,0 4 4 15,0 6 0-15,3 6-4 16,-2 2 4-16,0 1 0 0,3 2-2 15,3 0-2-15,3 5-4 16,4 11 3-16,2 5 5 16,2 3 7-16,-6 2-7 15,3 3 0-15,0 0-6 16,-6-1 13-16,-1-3-5 16,-1 0-2-16,-6-3 0 15,-1-2 1-15,0-3-1 16,0-1-5-16,0-2-9 15,-1-5-86-15,-11-5-160 16,-2-4-349-16</inkml:trace>
  <inkml:trace contextRef="#ctx0" brushRef="#br0" timeOffset="580221.1099">12154 12134 353 0,'0'0'305'0,"0"0"-290"16,0 0-10-16,98-13 40 16,-59 12-45-16,4-4-35 15,0-5-138-15</inkml:trace>
  <inkml:trace contextRef="#ctx0" brushRef="#br0" timeOffset="581262.7347">15280 11160 130 0,'0'0'557'16,"0"0"-533"-16,0 0-24 15,0 0 4-15,0 0 70 16,0 92-20-16,0-68-13 15,0-3 41-15,0 1-53 16,4-2 0-16,-2-3-19 16,-2-5-6-16,0-7 17 15,0-2-21-15,0-3 0 16,0 0 16-16,0 0-12 16,0 0 7-16,0-7 16 0,0-7-12 15,0-6 6-15,0-5-21 16,0 0 0-16,0-5-3 15,2 4 7-15,-1-5-8 16,0 1 1-16,3 4 3 16,3 3-7-16,0 7 7 15,2 6-4-15,2 2-14 16,1 6 13-16,3 2-7 16,1 0 1-16,-2 0 11 15,-3 0-12-15,-2 7 8 0,-4 7-9 16,-1 1 5-1,-4 5 8-15,0 1 0 0,-6 1 0 16,-9-3 1-16,-3 1-12 16,2-6 11-16,6-3 0 15,5-5-10-15,5-3 10 16,2-3-20-16,15 0 16 16,5 0 4-16,-3 5 5 15,-4-5-5-15,-3 6 0 16,-6 0 1-16,-5 2-1 15,-1 6 0-15,0 3 0 16,-3 2 4-16,-9 1 20 16,-4-1-20-16,-1 0-3 15,1-2 20-15,1-4-21 16,5 0 0-16,1-1 0 16,4-4-36-16,5-3-94 15,0-5-247-15</inkml:trace>
  <inkml:trace contextRef="#ctx0" brushRef="#br0" timeOffset="582119.2795">17762 12562 562 0,'0'0'123'16,"0"0"-87"-16,0 0 67 15,0 0-22-15,0 0-40 16,0 0 3-16,-65 14-5 16,42 3-9-16,1-1-4 15,2 2-25-15,4 2 47 16,1 1-45-16,3-1 2 0,6 1 14 16,1-4-18-16,5 0 5 15,0-1-6-15,0-3 6 16,11 2 0-16,11-3-3 15,2-4-3-15,8-2 5 16,1-3 2-16,2-3-2 16,0 0-5-16,-5 0-26 15,-4 0 14-15,-6 0-104 16,-6 0-137-16,-11 0-254 16</inkml:trace>
  <inkml:trace contextRef="#ctx0" brushRef="#br0" timeOffset="583229.5882">15071 12554 563 0,'0'0'23'0,"0"0"-13"16,0 0 14-16,0 0-1 16,0 0 31-16,0 0-2 15,-6 83 4-15,6-57 21 16,2 3-44-16,2-3-17 16,1-1 39-16,-2-5-40 15,1-3-9-15,-1-7 7 16,0-3-5-16,-3-4 6 0,1-3-14 15,-1 0 0-15,2 0 37 16,-1-10-4-16,2-9-32 16,0-9 0-16,-1 0 10 15,-2-4-10-15,0 0-1 16,0-2 0-16,0 3-4 16,0 2 4-16,2 4 0 15,4 7-6-15,5 4 8 16,3 3-11-16,2 3 6 15,1 5 3-15,2 2-5 16,1 1 5-16,2 0 0 16,-1 0-4-16,-3 8 18 15,1 2-30-15,0 4 16 16,-4-2 0-16,0 5 0 16,-6-1 0-16,-3 3 0 0,-4 1-4 15,-2-1 9-15,0 3-11 16,-14 0 6-16,-10-1 0 15,-4 0 9-15,-3-3-6 16,-2 1-3-16,3-2 0 16,6-3-16-16,9-3-15 15,5-5-159-15,6-5-205 16</inkml:trace>
  <inkml:trace contextRef="#ctx0" brushRef="#br0" timeOffset="584151.1317">14570 13786 641 0,'0'0'136'0,"0"0"-117"15,0 0 9-15,0 0 30 16,0 0-54-16,0 0 3 15,0 33 48-15,0-11-11 16,0 3 8-16,0-5-27 16,0 2-12-16,3-3 35 15,-2-3-30-15,1-4-10 16,-2-5-6-16,1-2 5 16,-1-5 3-16,2 0-10 0,-2 0 0 15,0 0 18-15,0 0-9 16,0-16 11-16,0-6-20 15,0-7 6-15,0-3-22 16,-6-3 13-16,0 2-24 16,5 2 21-16,1 8-2 15,0 3 5-15,0 4 0 16,0 5 6-16,1 2-12 16,6 3 9-16,1 2 0 15,1 1 8-15,4 1-4 0,4-2 0 16,2 3 8-1,1-2-12-15,0 3 27 16,-2 0-27-16,-1 0-1 16,-1 0 1-16,-4 0 0 0,0 0-4 15,-5 5 3-15,-1 2-28 16,0 1 27-16,-2 1-76 16,-4 2-27-16,0 3-64 15,0 3-26-15,-13 0-133 16</inkml:trace>
  <inkml:trace contextRef="#ctx0" brushRef="#br0" timeOffset="584326.136">14683 13854 112 0,'0'0'93'16,"0"0"28"-16,0 0-40 0,0 0 40 16,0 0-25-16,88 2-55 15,-82 3-35-15,-1 0-4 16,-5 3-2-16,0-2-3 15,0 2-52-15,0 1-74 16,-9 3-27-16,-6 1-106 16</inkml:trace>
  <inkml:trace contextRef="#ctx0" brushRef="#br0" timeOffset="584461.3118">14728 13967 97 0,'0'0'148'16,"0"0"-29"-16,0 0 17 15,0 0-27-15,0 0 20 16,0 0-47-16,39 17 1 0,-20-17-19 15,5 0-41 1,4-4-23-16,4-5-1 0,-1 0-68 16,-2 0-154-16</inkml:trace>
  <inkml:trace contextRef="#ctx0" brushRef="#br0" timeOffset="585545.7035">10746 13846 480 0,'0'0'154'0,"0"0"-103"0,0 0-51 16,0 0 0-16,0 0 1 15,0 0 28-15,30 80 61 16,-19-44-32-16,0 2-4 16,-2-2 22-16,0-5-65 15,-3-5-5-15,-3-4 15 16,0-10-17-16,-2-2 15 15,1-7-19-15,-2-1 0 16,0-2 18-16,0 0-10 16,0-13-1-16,0-9 0 15,-5-9-1-15,-8-2-12 0,2-1 2 16,1 2-7 0,1 3-8-16,6 6 18 0,1 4 1 15,2 5 0-15,0 5 5 16,0 0-11-16,0 4 6 15,0 2 0-15,0-2 1 16,9-1 8-16,3 2-9 16,8-1 15-16,0-2-12 15,2 4 17-15,0-1-20 16,0-1 7-16,-5 3-8 16,-3 2 1-16,-3 0-6 15,-3 0-19-15,-3 0-66 16,-5 0-71-16,0 7-87 15,-7 2-118-15</inkml:trace>
  <inkml:trace contextRef="#ctx0" brushRef="#br0" timeOffset="585733.6185">10858 14043 247 0,'0'0'141'16,"0"0"-20"-16,0 0 1 15,0 0 9-15,0 0-51 16,0 0-15-16,85 10-26 0,-59-12-34 16,3-3-5-1,0 1-63-15,-2 2-107 16,-4 2-177-16</inkml:trace>
  <inkml:trace contextRef="#ctx0" brushRef="#br0" timeOffset="586484.532">12637 15625 406 0,'0'0'88'15,"0"0"-61"-15,0 0 31 16,0 0 41-16,0 0-55 15,0 0-39-15,-3 0 20 16,3 0-25-16,0 0 0 16,0 0-10-16,0 0 10 15,4 0-47-15,8-5-61 16,5-4-139-16</inkml:trace>
  <inkml:trace contextRef="#ctx0" brushRef="#br0" timeOffset="587203.3077">12637 15625 304 0,'86'-56'138'0,"-97"56"-66"16,-5 0-20-16,-4 0 48 16,-3 5-36-16,4 5-6 15,0 0 19-15,1 4-40 16,6 1 9-16,1-1-34 16,7 1-3-16,4-2 23 15,0-2-26-15,0-1-5 16,7-1-2-16,7-2 11 0,5-1-6 15,1-2-4-15,-1-4 0 16,0 0 8-16,-5 0-2 16,-1 0 0-16,-5 0-6 15,-2 0 3-15,-2 0-1 16,1 0-2-16,-1-7 0 16,0 2 6-16,-2 0-6 15,2-2 0-15,-1 2 0 16,-1 1 5-16,-2-1-15 15,0 1 10-15,0 0-3 16,0 0-3-16,0 0-6 16,0 0 12-16,0 0-1 15,0 2 3-15,0-4-15 16,0 4 13-16,0-1 0 0,1-1 0 16,1 3 6-16,-2-1-6 15,0 2 5-15,0 0 0 16,0 0 13-16,0 0-18 15,0 0-7-15,0 0 7 16,0 0-2-16,6 10 2 16,-1 8-6-16,0 3 13 15,-1 1-6-15,0 2-1 16,-4 0 0-16,0 0 4 16,0 0-3-16,0 0 0 15,-8-1-1-15,-2-1 3 16,-1-2 1-16,4-5-4 15,-2 0 0-15,5-6 1 0,1-4 1 16,0-4-2-16,1-1 0 16,2 0 3-16,-1 0 6 15,-1 0-9-15,-2-3-18 16,4-5 17-16,0-1-2 16,0-5-5-16,9 1-2 15,5-1 20-15,3 2-17 16,3-1 7-16,6 1-7 15,2 0 2-15,5 2 4 16,3 1-60-16,-2 0-191 16,0-1-441-16</inkml:trace>
  <inkml:trace contextRef="#ctx0" brushRef="#br0" timeOffset="588899.3828">16214 14909 397 0,'0'0'166'0,"0"0"-99"16,0 0-15-16,0 0 30 16,0 0-43-16,0 0-8 15,4 36 55-15,1-14-21 16,1 4-22-16,1 1-7 15,1-2-18-15,2 0 28 16,-2 0-38-16,-2-2-8 16,0-1 24-16,-2-5-23 15,-1-4-1-15,-2-6 2 16,1-2-2-16,1-5-1 16,3 0-64-16,7-5-58 15,7-15-78-15,-2-8-330 16</inkml:trace>
  <inkml:trace contextRef="#ctx0" brushRef="#br0" timeOffset="589115.7229">16448 14912 489 0,'0'0'110'0,"0"0"-84"15,0 0-20-15,0 0 71 16,0 0-5-16,15 72-26 15,-9-48 36-15,3-3-62 16,-5 4-9-16,2-3 17 16,-3-1-28-16,-3-3-3 15,0-4-9-15,0-2-104 16,-12-5-33-16,-6-7-157 16</inkml:trace>
  <inkml:trace contextRef="#ctx0" brushRef="#br0" timeOffset="589297.5065">16274 15083 528 0,'0'0'110'16,"0"0"-97"-16,0 0 9 16,0 0 55-16,0 0-49 15,0 0 40-15,83 8-66 16,-41-8-2-16,0 0-75 15,-7 0-268-15</inkml:trace>
  <inkml:trace contextRef="#ctx0" brushRef="#br0" timeOffset="591665.4139">13583 11539 552 0,'0'0'54'0,"0"0"29"15,0 0-16-15,0 0 36 16,0 0-44-16,0 0-31 15,0-13 18-15,4 20-46 0,2 10 0 16,0 5 72-16,3 4-65 16,-3-1 25-16,0 0 1 15,-3-2-31-15,-1-1 22 16,1-5-24-16,-3-2 0 16,1-4-4-16,4-4-8 15,2-4-74-15,3-3-78 16,8-2-97-16,2-19-293 15</inkml:trace>
  <inkml:trace contextRef="#ctx0" brushRef="#br0" timeOffset="591980.5684">13806 11555 511 0,'0'0'69'0,"0"0"-45"16,0 0 46-16,0 0-2 15,-52 80-45-15,52-64 18 16,0-3-14-16,10-5-13 16,11-4 9-16,5-4-21 15,2 0 20-15,1-7-22 16,-3-5-4-16,-5-3-2 16,-10 1-8-16,-7-2 14 15,-4 2-4-15,-6 2 11 16,-13 2-11-16,-7 2 4 0,-2 4 0 15,6 2 2-15,-1 2-2 16,10 0-1-16,4 2-1 16,3 9-66-16,6 3-5 15,0-2-139-15,13 0-244 16</inkml:trace>
  <inkml:trace contextRef="#ctx0" brushRef="#br0" timeOffset="593158.4693">16117 11811 422 0,'0'0'83'15,"0"0"-61"-15,0 0 18 16,0 0-6-16,0 0 4 16,83-9 4-16,-77 23-24 15,-4 3-18-15,-2 3 0 16,0 3 15-16,-14-1-14 16,-3-4-1-16,-2-4 2 15,3-4 8-15,9-3-8 0,5-7-1 16,2 0 2-1,0 0 16-15,0 0-17 0,8 0 9 16,5 0 19-16,-2 0-22 16,1 0 18-16,-2 0 0 15,0 3-11-15,-1 6 16 16,3-1-30-16,0 1 6 16,1 1-14-16,4-5 7 15,4-2-82-15,4-3-94 16,6 0-452-16</inkml:trace>
  <inkml:trace contextRef="#ctx0" brushRef="#br0" timeOffset="593473.9725">16433 11858 524 0,'0'0'86'0,"0"0"-81"16,0 0 49-16,0 0-7 15,0 0-26-15,-42 86 30 16,65-68-1-16,2-5-11 16,3-7-38-16,0-3 5 15,-1-3 7-15,-1 0 5 16,-5-3-18-16,-6-9 0 16,-8-1 0-16,-5-1 11 15,-2-2-11-15,0 3 4 16,-17-2-4-16,-7 4 0 0,-3 5 0 15,-1 2-2-15,0 4 5 16,3 0-10-16,8 2-12 16,2 8-68-16,9 2-9 15,3 1-152-15</inkml:trace>
  <inkml:trace contextRef="#ctx0" brushRef="#br0" timeOffset="594597.7938">14534 12121 481 0,'0'0'65'16,"0"0"-38"-16,0 0 2 15,0 0 4-15,0 0 2 16,0 0-34-16,46-33 22 16,-40 32-9-16,-1 1-11 0,-5 0-6 15,0 0 1 1,0 1 2-16,0 7 10 0,0 1-10 16,-2 1 0-16,-1-3-5 15,3 1 15-15,0-6-6 16,0 1-4-16,0-1 0 15,0-2 2-15,8 0 3 16,4 0 23-16,-1 0-7 16,2 0-6-16,-1 0 13 15,-6 0-28-15,-2 0 0 16,-2 0-13-16,-1 6 13 16,-1 3 0-16,0 2 6 15,0 2-3-15,-10 0 27 0,-4-1-18 16,4-2 24-1,4-3-10-15,3-2-25 0,3-4 1 16,0-1-2-16,4 0-41 16,18-3-7-16,5-14-94 15,-1-2-391-15</inkml:trace>
  <inkml:trace contextRef="#ctx0" brushRef="#br0" timeOffset="594945.0413">14797 12085 551 0,'0'0'69'0,"0"0"51"16,0 0-60-1,0 0-22-15,0 0 16 0,0 0-34 16,-11-2-20-16,11 4 0 16,0 6 0-16,5 0 3 15,7 0-3-15,2-5 4 16,2 2-10-16,-3-5 15 15,-3 0-11-15,-2 0 4 16,-2 0 1-16,0 0 10 16,-5-7-13-16,-1-1 0 15,0 0 13-15,0-1-13 16,-15 2 2-16,-1 0-5 16,-5 4 6-16,0 1-4 15,-1 2 1-15,2 0-5 16,4 2 3-16,6 6 2 0,2 1-38 15,8 0-63-15,0-1-17 16,0 2-116-16</inkml:trace>
  <inkml:trace contextRef="#ctx0" brushRef="#br0" timeOffset="596212.0157">14290 12682 292 0,'0'0'230'15,"0"0"-191"-15,0 0-21 16,0 0 34-16,0 0 10 16,0 0-5-16,-34 44 29 15,32-29-54-15,2-1-1 16,0-4-15-16,0-3-11 16,6-4 4-16,7-3-6 15,4 0 0-15,2 0 24 16,-2-4-25-16,0-9 0 15,-2-2 1-15,-4 1 2 0,-5 3 1 16,-2 2-6 0,-4 2 0-16,2 6 21 0,-2 0-16 15,0 1-1-15,0 0-4 16,0 0 6-16,0 1-13 16,1 12 6-16,2 2 1 15,3-1 6-15,-2-2-6 16,2 2 0-16,0-4 3 15,2-3 1-15,1-2-8 16,-2-4-6-16,4-1-70 0,2 0-66 16,-1 0-120-1</inkml:trace>
  <inkml:trace contextRef="#ctx0" brushRef="#br0" timeOffset="596533.3653">14533 12697 391 0,'0'0'121'0,"0"0"-61"16,0 0 17-16,0 0 0 15,0 0-31-15,0 0-20 16,-36 49 18-16,36-36-17 16,6 0-16-16,6-2 28 15,0-4-28-15,4-3 2 16,-2-4 5-16,2 0-16 0,-3 0 32 15,0-10-34-15,-2-3 0 16,-6-3 16-16,-3-3-16 16,-2 4 0-16,0-1-9 15,-7 5 0-15,-7 2 8 16,-5 8-15-16,2 1-16 16,0 0 16-16,4 6-48 15,4 6-8-15,1 2-76 16,3 1-132-16</inkml:trace>
  <inkml:trace contextRef="#ctx0" brushRef="#br0" timeOffset="597536.2876">12851 13297 450 0,'0'0'101'15,"0"0"-48"-15,0 0 12 16,0 0-8-16,0 0-19 16,0 0-19-16,0 11 57 15,-1 3-16-15,1 3-21 16,0 2 24-16,0-2-33 15,0 0 3-15,1-3-23 16,7-2-2-16,0-5-5 16,3-4-3-16,5-3 0 0,3 0 21 15,3-3-15 1,-1-9-4-16,-2-1-2 0,-3-1-5 16,-3 3 1-16,-6 2 4 15,-4 3 0-15,-3 4-5 16,0 2 5-16,0 0 0 15,0 0-1-15,0 0-5 16,0 2-2-16,0 13 8 16,-6 2 0-16,-1 2-4 15,4 0 10-15,1-4-6 16,2-1 0-16,0-3 0 16,0-4 7-16,3-1-7 15,6-3-16-15,4-3-32 16,3 0-169-16,0 0-151 15</inkml:trace>
  <inkml:trace contextRef="#ctx0" brushRef="#br0" timeOffset="598028.312">13181 13386 271 0,'0'0'130'0,"0"0"-42"15,0 0 54-15,0 0-37 16,0 0-52-16,0 0 26 16,-77 47-26-16,74-35-14 15,3-1-27-15,0 2-12 16,3-1 35-16,15-3-28 16,1-3 8-16,7-6 13 15,-3 0-24-15,3 0 6 16,-4-12-10-16,-6 0 4 0,-2-2-3 15,-8-1-1 1,-6 2 0-16,0 2-10 0,-2 1 8 16,-11 3-2-16,-2 4 3 15,-1 3-1-15,2 0-3 16,2 0 5-16,2 0-8 16,8 3-17-16,2 4-74 15,0 0-79-15,2-7-121 16</inkml:trace>
  <inkml:trace contextRef="#ctx0" brushRef="#br0" timeOffset="598206.1314">13349 13464 838 0,'0'0'111'0,"0"0"-22"16,0 0 18-16,0 0-102 15,0 0-5-15,0 0 0 16,-11-12-56-16,25 2-200 16,5-4-333-16</inkml:trace>
  <inkml:trace contextRef="#ctx0" brushRef="#br0" timeOffset="598611.083">13433 13322 472 0,'0'0'183'16,"0"0"-143"-16,0 0 4 16,0 0 30-16,0 0-28 15,0 0 7-15,42-1 3 16,-28 9-50-16,-5 2-1 15,-2 1-5-15,0 2 3 16,-5-1-4-16,-2 2 1 16,0-2 0-16,0-2 2 15,-2-2 2-15,-2-4-4 0,1-2 3 16,3-1 8-16,0-1-14 16,0 0 3-16,0 0 0 15,0 2 18-15,9 0-7 16,4 1 14-16,5 0-12 15,-1-1-10-15,4-1 10 16,-5 2-13-16,2-2 0 16,1-1-13-16,-5 2 5 15,0-2-77-15,-4 0-80 16,-4 0-245-16</inkml:trace>
  <inkml:trace contextRef="#ctx0" brushRef="#br0" timeOffset="601625.892">11335 13118 413 0,'0'0'177'0,"0"0"-126"15,0 0-3-15,0 0 19 16,-85 16-32-16,70-3 12 15,4-1-32-15,8 1-7 16,3 0 12-16,0-2-17 16,14-3-3-16,15-4 49 15,7 0-30-15,6-3 37 0,1-1-50 16,-5 4-6-16,-7 1 17 16,-11 0-13-16,-9 4-4 15,-8-1 2-15,-3 3 4 16,0 5-1-16,-12 0 12 15,-9 1-10-15,-4-2 38 16,0-2-39-16,8-2-2 16,6-5 0-16,6-2 2 15,5-2-12-15,0-2-4 16,16 0-77-16,13 0-20 16,5-6-204-16</inkml:trace>
  <inkml:trace contextRef="#ctx0" brushRef="#br0" timeOffset="601955.0842">11602 13213 511 0,'0'0'155'0,"0"0"-115"16,0 0 39-16,0 0 6 15,0 0-45-15,0 0 13 16,-56 19-36-16,56-10-11 15,13 1 20-15,6-6-25 16,3-2 10-16,1-2-11 16,-1 0 11-16,-4 0-12 0,-5-6 1 15,-3-4 0 1,-5 3 7-16,-5-1-7 0,0 1-3 16,0 1-1-16,-15 3 4 15,0 1-5-15,-1 2 5 16,2 0 0-16,3 0-9 15,3 0 9-15,7 2-4 16,1 0-85-16,1-2-126 16,17 0-57-16</inkml:trace>
  <inkml:trace contextRef="#ctx0" brushRef="#br0" timeOffset="602113.4247">11826 13157 636 0,'0'0'108'0,"0"0"-80"0,0 0 14 15,0 0-42-15,0 0-151 16,0 0-224-16</inkml:trace>
  <inkml:trace contextRef="#ctx0" brushRef="#br0" timeOffset="602444.4633">11917 12969 191 0,'0'0'498'0,"0"0"-400"16,0 0-10-16,0 0-28 15,0 0-31-15,0 0 26 16,67-18-34-16,-50 18-15 15,-3 13-6-15,-2 3 0 16,-9 4 5-16,-3-1-5 16,0 2 0-16,-5-2 1 15,-6 1-1-15,1-4 0 16,6-3-4-16,2-3 11 16,2-2 0-16,0-1-7 15,9 0 0-15,8-2-2 16,-1-3 4-16,4-1 1 0,-3 2-3 15,1 1-18-15,-2 3-66 16,-9 2-235-16</inkml:trace>
  <inkml:trace contextRef="#ctx0" brushRef="#br0" timeOffset="603545.5473">11563 15049 11 0,'0'0'353'0,"0"0"-231"16,0 0-52-16,0 0 30 15,0 0 29-15,0 0-49 16,-8 0-2-16,8 0 7 15,0 0-38-15,-1 0-1 16,1 0-29-16,-3 2-16 16,2 12 11-16,-3 4-1 15,4 7-5-15,-1 1 8 16,1-3-11-16,0-1 6 16,0-5-9-16,0 0 0 15,8-6-5-15,1-3-16 0,5-7-56 16,3-1-74-1,4-10-167-15</inkml:trace>
  <inkml:trace contextRef="#ctx0" brushRef="#br0" timeOffset="603883.2441">11738 15093 520 0,'0'0'100'0,"0"0"-97"16,0 0 16-16,0 0 55 15,0 0-9-15,0 0-35 16,-19 62 2-16,19-54-15 16,14-1-6-16,7-4-11 15,1-3 0-15,5 0 15 0,-1-5-31 16,-4-8 12-16,-10 1-35 16,-9-5 30-16,-3 3 16 15,0 2-7-15,-20-1 13 16,-4 5-11-16,-2 4 42 15,3 2-19-15,5 2 6 16,4 0 4-16,4 0-29 16,9 5-6-16,1 1 0 15,0 3-8-15,6 1 6 16,13-1-52-16,4-3-51 16,7-1-42-16,0-5-289 15</inkml:trace>
  <inkml:trace contextRef="#ctx0" brushRef="#br0" timeOffset="604177.5282">11917 15162 594 0,'0'0'108'0,"0"0"-54"16,0 0-14-16,0 0 18 15,0 0-24-15,0 0 0 16,0 38-14-16,25-37-15 15,2-1-2-15,-2 0 14 16,-4-4-14-16,-5-6-3 16,-8 2-7-16,-5-1 7 15,-3-2 14-15,0 5-14 0,-18-2 5 16,-6 3 5-16,-3 0-8 16,1 5-2-16,8 0 0 15,4 0 3-15,6 0-6 16,8 10-48-16,0 3-97 15,5-1-122-15</inkml:trace>
  <inkml:trace contextRef="#ctx0" brushRef="#br0" timeOffset="606732.0576">13757 14561 340 0,'0'0'207'16,"0"0"-109"-16,0 0 2 16,0 0 9-16,0 0-28 15,0 0-23-15,0 0-34 16,23-20-15-16,-4 18 24 16,-1 0-33-16,-5 2 0 15,-2 0 0-15,-3 6 8 0,-5 8-16 16,-3 4 7-16,0 3 1 15,-11 1 4-15,-9-3-4 16,-1-4 0-16,5-2 5 16,3-4-4-16,5-7-2 15,6-2-1-15,2 0 2 16,0 0-20-16,0 0 20 16,2 0-6-16,6 0 2 15,2 0 8-15,0 0 7 16,1 3-11-16,2 5 0 15,1 1 16-15,-2 0-10 16,3-2-6-16,-3-1 0 0,2-4 3 16,3-2-6-1,4 0-52-15,2-1-168 0,-3-16-346 16</inkml:trace>
  <inkml:trace contextRef="#ctx0" brushRef="#br0" timeOffset="607115.719">14005 14516 512 0,'0'0'80'0,"0"0"-68"16,0 0 59-16,0 0 8 15,0 0 0-15,0 0-38 16,-60 51-16-16,60-42 17 0,0-3-33 15,0-1 3-15,10-5 8 16,4 0-12-16,2 0 11 16,2-3-19-16,-3-6 0 15,0-3 9-15,-7 2-9 16,-4 0 0-16,-1 0 8 16,-3 3-5-16,0 4 16 15,0 0-1-15,0 3 11 16,0 0 12-16,0 0-37 15,0 3-1-15,0 13-3 16,0 6 5-16,0 4 3 16,0-2-8-16,13 2 0 0,7-1-12 15,4-5 1 1,4-1-94-16,-5-7-208 0</inkml:trace>
  <inkml:trace contextRef="#ctx0" brushRef="#br0" timeOffset="607852.183">14394 15630 707 0,'0'0'124'15,"0"0"-34"-15,0 0-22 16,0 0-2-16,0 0-18 16,0 0-29-16,36-29-4 15,-18 27-13-15,3 2 5 16,1 0 1-16,-5 0-8 16,0 10 0-16,-8 1-9 15,-4 2 7-15,-5 0-2 16,0 1 3-16,-12-1 2 0,-7 1-5 15,-4-3-11-15,2-5-10 16,5-1 24-16,7-5-24 16,6 0 8-16,3 0 16 15,0 0-8-15,0 0 2 16,0 0 2-16,0 0 5 16,4 0 12-16,5 0-6 15,5 3 7-15,-2 1 4 16,4 1-7-16,-2-1 23 15,2 0-31-15,0-2 1 16,1 1 4-16,-1-3-7 16,1 0-27-16,3 0-61 0,0 0-174 15,-2-7-312 1</inkml:trace>
  <inkml:trace contextRef="#ctx0" brushRef="#br0" timeOffset="608093.8786">14833 15576 38 0,'0'0'181'0,"0"0"-181"16,0 0-19-16,0 0-83 15</inkml:trace>
  <inkml:trace contextRef="#ctx0" brushRef="#br0" timeOffset="608383.3359">14833 15576 456 0,'-84'-14'150'0,"84"14"-10"15,0 0-70-15,0 0 3 0,0 0-5 16,13 0-45-16,10 0 17 16,4 0-17-16,1 0-22 15,0 0 23-15,-4 0-24 16,-3 0 6-16,-6 5-6 15,-4 10 0-15,-6 1-1 16,-5 6-8-16,0 6 9 16,-13 2 6-16,-9 0-6 15,-1 0 0-15,1-3 11 16,7-6-11-16,13-7-46 16,2-9-154-16,15-5-213 15</inkml:trace>
  <inkml:trace contextRef="#ctx0" brushRef="#br0" timeOffset="609454.7633">16781 13922 469 0,'0'0'139'15,"0"0"-92"-15,0 0 43 16,0 0 20-16,0 0 27 16,0 0-78-16,10-16-43 15,13 10-11-15,6 1 32 16,1 1-37-16,-1 4 0 16,-7 0 11-16,-7 0-9 15,-7 0-2-15,-4 6-18 16,-4 9 14-16,-2 0-15 15,-17 2 17-15,-5-3 2 16,3-4-5-16,5-3 5 16,7-2-1-16,5-3 1 0,4-2 0 15,0 0-7 1,0 2 7-16,10 5-2 0,10 3 2 16,2 0 2-16,0 4 1 15,-1-2 2-15,-6 1-5 16,1-1 8-16,-4-4-6 15,0-2-2-15,1-1 0 16,5-5-31-16,2 0-156 16,6-10-198-16</inkml:trace>
  <inkml:trace contextRef="#ctx0" brushRef="#br0" timeOffset="609793.3586">17233 13880 628 0,'0'0'93'16,"0"0"-67"-16,0 0 32 15,0 0-28-15,0 0 3 16,0 0 12-16,-71 20-29 16,71-9 0-16,0 2-16 15,12-3 0-15,8 3 35 16,2-2-33-16,-1-1 13 15,0 0-14-15,-2 1 3 16,-8 1 10-16,-2 1-14 0,-8 1 0 16,-1 1 5-1,0 4-5-15,-10 0 0 0,-11 0 22 16,1 1-18-16,-2-1 18 16,3-2-22-16,5 2 5 15,5-6-14-15,2 1-17 16,5-4-168-16,-1-6-142 15</inkml:trace>
  <inkml:trace contextRef="#ctx0" brushRef="#br0" timeOffset="610789.8965">15596 13370 519 0,'0'0'115'15,"0"0"-85"-15,0 0 78 0,0 0-44 16,0 0-27-16,0 0 10 15,9 7-39-15,-6 17 28 16,0 5 26-16,2 3-43 16,-2-3 22-16,1-2-31 15,1-6-5-15,2-4 17 16,0-5-20-16,2-4 0 16,1-2-2-16,4-6-23 15,2 0-3-15,4 0-130 16,1-11-122-16,-6-6-366 15</inkml:trace>
  <inkml:trace contextRef="#ctx0" brushRef="#br0" timeOffset="611113.8325">15780 13428 600 0,'0'0'126'0,"0"0"-69"15,0 0 2-15,0 0 41 16,0 0-51-16,0 0 12 16,95-62-48-16,-72 62 0 15,-3 0-10-15,-4 6-3 16,-7 9-3-16,-4 3 1 16,-5 3 4-16,0 3 1 15,0-2 10-15,-5 0-4 0,-4-1 24 16,2-2-25-16,1-4 8 15,2 0-7-15,0-6-7 16,2 0 12-16,0-3-14 16,2 1-13-16,0-2-5 15,0-1-67-15,8-3-114 16,1-1-223-16</inkml:trace>
  <inkml:trace contextRef="#ctx0" brushRef="#br0" timeOffset="655569.5081">11435 14371 275 0,'0'0'102'0,"0"0"21"16,0 0-48-16,0 0-36 16,-91-17-9-16,69 17 47 15,-3 0-29-15,2 3-15 16,0 4 3-16,1 3-9 16,1-1 17-16,-1 1-31 15,-4 1-10-15,-2 2 29 0,-3-2-29 16,-5 2-3-16,0-2 10 15,0 0-5-15,3-2 17 16,5-2-22-16,4-1 5 16,6-2 32-16,5-1-29 15,5-2-5-15,1 1 7 16,3-2 0-16,2 0-11 16,1 0 1-16,1 2 0 15,0-2 9-15,0 0-9 16,0 0 0-16,0 0-8 15,0 0-34-15,-4 0-36 16,1 0-172-16,-2-10-126 0</inkml:trace>
  <inkml:trace contextRef="#ctx0" brushRef="#br0" timeOffset="655966.5518">10826 14377 301 0,'0'0'89'0,"0"0"14"16,0 0-20-16,0 0-60 16,0 0-6-16,0 0 37 0,-15 11 9 15,5-3-15-15,-2 1 24 16,-3 4-34-16,-3 2 1 15,-1 0-15-15,1 3-14 16,-5 1 24-16,1 2-22 16,3 2 8-16,1-1-2 15,5 0-11-15,5-3-2 16,3 0-5-16,5-5 9 16,0-2-34-16,15-2 31 15,11-5-6-15,9-2 19 16,7-3-14-16,3 0 14 15,-2 0-19-15,-2-5 0 0,-9 0-17 16,-6 3-17-16,-10-1-105 16,-16 0-143-16,-4 2-339 15</inkml:trace>
  <inkml:trace contextRef="#ctx0" brushRef="#br0" timeOffset="658757.6957">7052 12842 156 0,'0'0'72'0,"0"0"27"15,0 0 34-15,0 0-17 16,0 0-4-16,0 0-15 15,60 0 14-15,-35 0-50 16,7-5-34-16,2-4 9 16,5 0-26-16,-2 1-10 15,2 0-2-15,-8-1-21 16,-7 4-33-16,-4 0-93 16,-16 1-64-16,-4 1-248 0</inkml:trace>
  <inkml:trace contextRef="#ctx0" brushRef="#br0" timeOffset="659029.2283">7275 12818 404 0,'0'0'192'0,"0"0"-93"15,0 0-64-15,0 0 8 16,0 0 11-16,0 0 43 15,0 66-46-15,0-34-5 0,0 0-24 16,0 3 3 0,0-4-17-16,0 1 4 0,4-5-2 15,1-2-6-15,2-7-4 16,-1-4-8-16,2-2 7 16,1-8-49-16,5-3-84 15,-3-1-108-15,4-2-182 16</inkml:trace>
  <inkml:trace contextRef="#ctx0" brushRef="#br0" timeOffset="659877.6194">7393 13092 416 0,'0'0'96'0,"0"0"-47"15,0 0-3-15,0 0 47 0,0 0 20 16,0 0-32-16,80 17-49 15,-53-22-13-15,3-6-16 16,-6-3 8-16,-5-3-11 16,-5-2 2-16,-7 2-12 15,-7-3 10-15,0 0-5 16,-5 0 0-16,-6 1 2 16,-5 0 3-16,4 4 0 15,5-1 1-15,6 3 5 16,1 3-6-16,0-2-10 15,10 2 5-15,11 3 3 16,6 1 1-16,3 2 1 0,-4 3 0 16,-3 1-6-1,-5 0 6-15,-6 5 0 0,-8 11 5 16,1 4-4-16,-5 3 17 16,0 4-1-16,0-2-16 15,0-3 39-15,0-2-24 16,0-3-14-16,10-4 16 15,8-6-17-15,3-3 10 16,7-4-5-16,4 0-1 16,1-10-3-16,-2-6 0 15,-1-4-2-15,-2-1 9 16,-4 0-9-16,-8 1 0 16,-2 0 0-16,-8 4 5 0,-5 3-13 15,-1 4 8-15,0 3 0 16,0 3-2-16,-1 3 2 15,-7 0-2-15,2 6-1 16,0 11 3-16,3 7-4 16,3 1 7-16,0 1-3 15,0 1 0-15,11-6 3 16,3-2-5-16,6-5 2 16,1-8 0-16,1-3 2 15,5-3-1-15,0 0-1 16,3-10 14-16,-2-10-13 15,-2-4 10-15,0-4-11 0,-4-2 0 16,-6 1-5 0,-6 3 6-16,-4 2-1 0,-5 4 0 15,-1 7 7-15,0 4-9 16,0 4 2-16,-7 5 0 16,-2 0-9-16,-3 3 9 15,-1 13 0-15,4 7-1 16,3 3 6-16,6 3-9 15,0 0 4-15,0-4 0 16,12-4 13-16,7-4-13 16,-1-5-5-16,6-4 4 15,4-5 2-15,4-3-2 16,5 0-26-16,6-11-110 16,-1-12-223-16</inkml:trace>
  <inkml:trace contextRef="#ctx0" brushRef="#br0" timeOffset="661098.491">7707 13525 500 0,'0'0'15'0,"0"0"-6"16,0 0 15-16,114-20 35 16,-75 8 53-16,7-2-59 15,7 1 25-15,5-3-37 16,3-1-14-16,-2 0 8 16,-5 2-35-16,-8 0 9 0,-10 1 20 15,-7 5-28-15,-8 4-1 16,-11 0 4-16,-5 4 4 15,-3-1-11-15,-2 2 3 16,0 0-69-16,0 0-37 16,-2 0-77-16,-8 8-17 15,-2 0-156-15</inkml:trace>
  <inkml:trace contextRef="#ctx0" brushRef="#br0" timeOffset="662980.8019">11387 14294 24 0,'0'0'272'0,"0"0"-172"0,0 0 28 16,0 0-56-16,0 0 10 16,0 0-20-16,-22-4 1 15,7 4 3-15,-3 0-20 16,-5 0-2-16,0 0-5 15,-4 0-23-15,3 0 13 16,-3 1-24-16,-1 5-3 16,-4-1 19-16,-2 3-18 15,-3-2 5-15,-2 0 0 16,-3 2-7-16,-2 0 17 16,-10 1-18-16,-1 1 0 0,-5-3 8 15,-7 3-7-15,0-2-1 16,-3 1 0-16,-1 0 5 15,3 1-3-15,4-2-2 16,3 2 0-16,-2-1 8 16,1 1-8-16,2 1 0 15,-1-1-8-15,4 2 20 16,-3 3-19-16,-3-1 7 16,-4 6 0-16,-1-3-2 15,-4 2 2-15,4-2 0 16,2-1-5-16,5-3 19 15,4-1-15-15,5-1 1 0,1 0 0 16,2-1 2-16,2 2-2 16,1 0 0-16,1-2-3 15,1 0 8-15,-1 3 8 16,4-2-13-16,-1 0 0 16,-1 2 1-16,5-3 0 15,1-1-1-15,7 1 0 16,8-3 0-16,4 3 11 15,2-3-11-15,5 0 0 16,2-2 11-16,-1-1-11 16,2 2 0-16,3-1 0 15,-2 1 1-15,-3 2 8 16,4 0-9-16,-2-3 0 16,-2 2 11-16,4-2-11 15,3 1-2-15,-2-1-3 0,2 0 10 16,0-3 3-16,0 1-8 15,0-2 0-15,3-1-7 16,0 0 7-16,0 0-30 16,0 0-20-16,0-13-88 15,0-7-199-15,0-6-279 16</inkml:trace>
  <inkml:trace contextRef="#ctx0" brushRef="#br0" timeOffset="663393.1567">8814 14555 506 0,'0'0'40'16,"0"0"48"-16,0 0-16 16,0 0-26-16,0 0 2 15,0 0 2-15,0 0 40 16,-12-5-63-16,3 9-23 15,-6 9 7-15,-4 2-3 16,-3 7-2-16,-4-1 16 16,2 5-22-16,-6 2 41 15,-1 5-27-15,-2 1-12 16,-2 3 25-16,0 5-14 16,2-1-9-16,4-3-2 0,3-1 8 15,8-7-4 1,4-6-6-16,10-1 0 0,4-7 5 15,0-1-5-15,2-5-9 16,16-3 7-16,10-3 2 16,6-4 25-16,8 0-23 15,6 0 2-15,-2-5 1 16,1-2-5-16,-1 3-4 16,-2 4-59-16,-5-5-204 15,-12-4-566-15</inkml:trace>
  <inkml:trace contextRef="#ctx0" brushRef="#br1" timeOffset="679940.8448">528 10054 38 0,'0'0'35'16,"0"0"-29"-16,0 0 75 15,0 0-81-15,0 0 2 16,0 0 24-16,0 0-3 16,-3-14 13-16,3 14 2 15,0 0-14-15,0 0-20 16,0 0 33-16,0 0-24 0,0 0 15 16,0 0-12-16,0 0-7 15,0 0 20-15,0 0-21 16,0 0-8-16,0 0 6 15,0 0-2-15,0 0 2 16,7 0-6-16,1 0 1 16,1 0-1-16,0 0 5 15,2 0-5-15,0-4 1 16,-3-6 17-16,-3 0-3 16,-1 1-15-16,-4 3 0 15,0 4 7-15,0 2 6 0,-4 0-3 16,-3 0 20-1,-7 0-29-15,-3 1 12 0,4 8-3 16,2-4-8-16,7 1 16 16,2-5-18-16,2-1 0 15,0 0 0-15,0 0-17 16,0 0 11-16,0 0-10 16,9 0 16-16,2 0 8 15,2 0-8-15,1 0-5 16,2-2-3-16,-7-6-17 15,0 4-19-15,-5-4-74 16,-4-4-159-16</inkml:trace>
  <inkml:trace contextRef="#ctx0" brushRef="#br1" timeOffset="681886.1811">566 7210 118 0,'0'0'390'16,"0"0"-299"-16,0 0-58 16,0 0-31-16,0 0 31 0,0 0 3 15,0 0-14-15,0-10 36 16,0 9-56-16,0 1-1 15,0 0 13-15,0 0-14 16,0 0-4-16,0 0 3 16,0 0-9-16,0 0 1 15,-2 0 5-15,2 0-7 16,0 0 11-16,0 3 0 16,0 2 3-16,0-2-12 15,0-3 12-15,0 2-13 16,0-2 10-16,0 0-10 15,0 0 3-15,0 0 7 16,2 0 9-16,-1 0-9 16,-1 0 2-16,0 0 27 0,0 0-19 15,0 0 0-15,0 0 12 16,0 0-10-16,0 0 5 16,-1 0 1-16,-7 0-18 15,-1 0 6-15,-3 7-6 16,2 2 0-16,1-2-4 15,3-2-3-15,6 0-1 16,0-2-15-16,0-2-26 16,0-1 47-16,0 0-14 15,0 0-4-15,3 0 16 16,4 0-5-16,2 0 7 16,-1-3 1-16,-2-2 1 0,-6 2 15 15,0 3-15-15,0 0-7 16,0 0 4-16,0 0-21 15,-5 2 24-15,-8 8-2 16,-5 5 11-16,9-5 1 16,1 0-10-16,5-3-4 15,3 0 1-15,0-4-22 16,0 3-28-16,11-1 21 16,10-5-97-16,0 0-257 15</inkml:trace>
  <inkml:trace contextRef="#ctx0" brushRef="#br1" timeOffset="697653.4306">17552 10686 423 0,'0'0'65'0,"0"0"-6"15,0 0-4-15,0 0 18 16,0 0 4-16,0 0-20 15,0 0 15-15,-91 87-61 16,73-63 26-16,3 1-18 16,3 0-6-16,4 0 4 15,7-4-17-15,1 0 0 16,0-5-5-16,1-3 1 0,12-1 4 16,4-6 9-16,3-2-4 15,-1-2 17-15,2-2-22 16,-4 0 2-16,-4 0 13 15,-7-2-11-15,-3-3-4 16,-3 0 12-16,0-2-7 16,0 1 18-16,0-3-23 15,0 1 2-15,0 0 17 16,7-3-19-16,11 2 0 16,7 4-3-16,4 2 9 15,1 3-14-15,-6 0 8 16,-2 4 0-16,-4 12-10 15,-6 3 7-15,-8 5 1 16,-4-1-6-16,0 1 4 0,-3-1 4 16,-10-2 0-1,-3-4 6-15,5-3-3 0,3-5 2 16,3-4-5-16,5-3 0 16,0-2-1-16,0 0-13 15,4-5-105-15,13-16-289 16</inkml:trace>
  <inkml:trace contextRef="#ctx0" brushRef="#br1" timeOffset="698110.0297">18205 10556 216 0,'0'0'266'0,"0"0"-165"16,0 0-60-16,0 0-16 16,0 0 81-16,-86 31-43 15,59-6 0-15,4 2-16 16,1 5-23-16,4-2 13 16,9-1-28-16,6 2-2 15,3-2 12-15,0 0-18 16,18-2-1-16,5-2 13 15,2-2-13-15,2 0 6 16,-1-7-6-16,0-2 0 16,0-3 2-16,-1-2-2 15,-2-7-31-15,0-2-163 16,-4 0-225-16</inkml:trace>
  <inkml:trace contextRef="#ctx0" brushRef="#br1" timeOffset="705026.0541">18688 10796 408 0,'0'0'90'15,"0"0"-14"-15,0 0-16 16,0 0 68-16,0 0-26 16,0 0-46-16,0 0-40 0,0-14 1 15,0 14-14-15,0 1-3 16,-7 9 16-16,-8 0-14 15,0 4 14-15,2 2-16 16,2 0 4-16,4 0 16 16,2 1-20-16,3-2 0 15,2-1 4-15,0 0-1 16,5-4-6-16,10-2 2 16,4-4 1-16,2-3 22 15,-1-1-22-15,1 0 0 16,-2-5 8-16,-6-7-5 15,-2 0 8-15,-4-2-11 0,-7-2 0 16,0-1 4-16,0-2-4 16,-7-1-4-16,-5-3 4 15,0 1 1-15,2 1 8 16,4 0-9-16,1 2 0 16,1-1-1-16,-1 0 2 15,1 1-1-15,1-1 0 16,0 0 8-16,0 3-9 15,0 2 1-15,1-1 0 16,0 1 0-16,1 1 0 16,1 2 0-16,0 2 0 15,0 3 7-15,0 0-11 16,0 2 4-16,5 0 0 16,5 2-9-16,4-1 9 15,1 4 0-15,-1 0-3 0,-1 0 10 16,-2 0-15-16,-3 7 7 15,-2 7 1-15,-2 3-15 16,-4 5 15-16,0 0-2 16,0 2-2-16,-10 0 8 15,-2-1-7-15,5-2 3 16,4-4 0-16,3-2-3 16,0-1 3-16,0-4-25 15,13-3-89-15,5-7-187 16</inkml:trace>
  <inkml:trace contextRef="#ctx0" brushRef="#br1" timeOffset="705366.222">19054 10858 489 0,'0'0'152'16,"0"0"-105"-16,0 0-3 15,0 0 19-15,0 0 4 16,0 0-33-16,6 39-4 0,-5-26 31 15,3 3-58-15,-4 0 3 16,0 0 15-16,0 1-19 16,-5 0-1-16,-6-1-1 15,-3 1-50-15,-2-3-72 16,-6-6-237-16</inkml:trace>
  <inkml:trace contextRef="#ctx0" brushRef="#br1" timeOffset="708233.3634">13472 12112 252 0,'0'0'94'15,"0"0"-24"-15,0 0-14 16,0 0 39-16,0 0-14 0,0 0-11 16,0 0-28-1,-4 0 32-15,4-2-37 0,0 2-18 16,0-1 12-16,0 1-22 16,0 0 14-16,0 0-23 15,0 0 0-15,0 0-4 16,0 0 4-16,0 0-10 15,0 0-1-15,0 3 11 16,0 3 0-16,0-1-1 16,4 2-2-16,5-3-9 15,-1 3-53-15,4-2-118 16,-1-5-121-16</inkml:trace>
  <inkml:trace contextRef="#ctx0" brushRef="#br1" timeOffset="709090.2653">14751 12326 142 0,'0'0'33'16,"0"0"-15"-16,0 0 8 0,0 0 7 15,0 0 43-15,0 0-36 16,77 16-26-16,-53-12-14 16,0-4-5-16,-5 0-123 15</inkml:trace>
  <inkml:trace contextRef="#ctx0" brushRef="#br1" timeOffset="709802.4769">14457 13065 131 0,'0'0'317'0,"0"0"-302"16,0 0-15-16,0 0-3 0,0 0 3 15,0 0 27-15,62 33-27 16,-41-25-1-16,2-5-18 15,0-3-212-15</inkml:trace>
  <inkml:trace contextRef="#ctx0" brushRef="#br1" timeOffset="710596.7598">16230 12155 402 0,'0'0'81'16,"0"0"-44"-16,0 0 96 0,0 0-7 16,0 0-39-16,0 0-36 15,0 2-43-15,0-1 19 16,0 1-27-16,0 1-11 15,0 7 8-15,-1 4 5 16,-1 6-4-16,-2 3-5 16,2 7-80-16,-2-1-56 15,1-2-241-15</inkml:trace>
  <inkml:trace contextRef="#ctx0" brushRef="#br1" timeOffset="711197.6733">16281 13014 317 0,'0'0'201'0,"0"0"-120"16,0 0-35-16,0 0 2 16,0 0 14-16,0 0-62 15,10 19 3-15,-1-6-5 16,5 2 4-16,-2 2-2 15,-1 1 0-15,-2 4-37 16,-1-2-66-16,0-1-204 16</inkml:trace>
  <inkml:trace contextRef="#ctx0" brushRef="#br1" timeOffset="711709.6263">16661 13511 326 0,'0'0'24'0,"0"0"0"0,0 0 82 15,0 0-9-15,0 0-19 16,0 0-71-16,51 47 31 15,-35-34-38-15,-2-1-4 16,-1 1 3-16,-2 0-62 16,-2-1-264-16</inkml:trace>
  <inkml:trace contextRef="#ctx0" brushRef="#br1" timeOffset="712390.0181">15250 15066 129 0,'0'0'304'0,"0"0"-255"16,0 0-11-16,0 0-3 16,0 88 41-16,0-62-59 15,-1 1-14-15,-1-5 9 16,1-1 2-16,-1-5-25 0,2-2 11 16,0-6-85-1,0-8-165-15</inkml:trace>
  <inkml:trace contextRef="#ctx0" brushRef="#br1" timeOffset="713041.3344">13859 14091 84 0,'0'0'237'16,"0"0"-67"-16,0 0-74 15,0 0-20-15,0 0 95 0,0 0-92 16,0 0-1-16,-5-22-41 16,5 22-7-16,0 0-13 15,0 0-17-15,0 4 0 16,6 14-14-16,13 4 14 16,1 4 0-16,4 0-1 15,-2-1-38-15,0-3-58 16,-7-8-172-16,-7-6-187 15</inkml:trace>
  <inkml:trace contextRef="#ctx0" brushRef="#br1" timeOffset="713574.5725">13794 13033 362 0,'0'0'140'0,"0"0"-79"16,0 0-61-16,0 0 0 0,0 0 37 15,0 0 2-15,-31 68 18 16,26-53-53-16,1 1-4 15,1-3 0-15,0 1-35 16,-1-4-69-16,-1 0-258 16</inkml:trace>
  <inkml:trace contextRef="#ctx0" brushRef="#br1" timeOffset="714167.1026">12346 13148 452 0,'0'0'96'0,"0"0"-88"0,0 0 10 16,0 0-18-16,0 0 0 16,0 0 9-16,22 70-9 15,-8-45 11-15,5 5-11 16,-1-1-31-16,0 1-119 15</inkml:trace>
  <inkml:trace contextRef="#ctx0" brushRef="#br1" timeOffset="714610.7572">12202 14834 379 0,'0'0'109'0,"0"0"-82"16,0 0-14-16,0 0 8 15,-38 82-21-15,38-65-13 16,0-9-96-16</inkml:trace>
  <inkml:trace contextRef="#ctx0" brushRef="#br1" timeOffset="715703.6768">19346 10464 493 0,'0'0'70'0,"0"0"-63"16,0 0-7-16,0 0 3 15,0 0 104-15,0 0-54 16,0 0 20-16,0 84 0 0,0-54-32 16,0 1-7-16,-2 0-4 15,-1 3-23-15,-1-7 30 16,1-1-37-16,2-4 0 16,-1-4 1-16,1-3 10 15,1-4-9-15,0-2-2 16,0-1 1-16,0-4-13 15,0-2-26-15,0-1-67 16,0-1-44-16,5 0-13 16,6-15-215-16</inkml:trace>
  <inkml:trace contextRef="#ctx0" brushRef="#br1" timeOffset="716041.2137">19503 10607 356 0,'0'0'157'0,"0"0"-91"15,0 0 10-15,0 0 5 16,0 0 30-16,0 0-31 16,6-56-44-16,-6 56 7 15,0 0-43-15,1 0 15 16,-1 0-17-16,3 14 5 15,-1 6-3-15,1 4 37 0,1-1-22 16,-1 2 1 0,-1-1-1-16,0-4-11 0,1 0 22 15,1-6-26-15,-3-2 0 16,2 1 3-16,0-5-3 16,2-2-2-16,-1-1 0 15,0-1-39-15,-1-2 9 16,2-2-161-16,1 0-94 15</inkml:trace>
  <inkml:trace contextRef="#ctx0" brushRef="#br1" timeOffset="716429.934">19804 10428 410 0,'0'0'160'16,"0"0"-151"-16,0 0-1 16,0 0 61-16,0 0 8 15,0 0 38-15,61 74-54 16,-43-50-22-16,2 6 16 15,-1 4-29-15,-4 0 9 16,-4 2-23-16,-3-3-7 0,-6 1 21 16,1 0-16-1,-3 1-10-15,0 1 12 0,-8-1-11 16,-10 0 9-16,-1-2-10 16,-4-4 3-16,1-1 2 15,3-5-5-15,2-2-13 16,1-3 0-16,4-2-88 15,0-6-186-15,-3-7-313 16</inkml:trace>
  <inkml:trace contextRef="#ctx0" brushRef="#br1" timeOffset="719329.026">14963 16515 352 0,'0'0'160'0,"0"0"-104"16,0 0 25-16,0 0 34 15,0 0-2-15,0 0-15 16,0 0-61-16,0 0 21 0,0 0-28 16,-5 2-14-1,-4 1 15-15,-6 7-30 0,-10 4 6 16,-5 6-7-16,-6 0 6 16,3 6 17-16,4 0-19 15,6-3-4-15,11 3 3 16,6-5-3-16,6-1-8 15,0-5 5-15,8-4-1 16,17-1 2-16,8-7 2 16,10-3 0-16,-1 0 8 15,-5-3-8-15,-4-8-4 16,-12 1 1-16,-5 2 6 16,-9-1 10-16,-3 1-13 15,-1 2 0-15,-2 2 16 0,-1-3-12 16,2 7 6-16,-2-2-10 15,4 2 8-15,5 0-15 16,2 0 7-16,9 0-3 16,-2 9-4-16,3 4 12 15,-4 4-11-15,-4 5 6 16,-9 2 0-16,-4 0-9 16,0 3 12-16,-6-2-3 15,-11-2 8-15,0-2-5 16,1-4 2-16,4-3-5 15,6-3 0-15,1-8-9 16,5-2-31-16,0-1-104 16,11-9-259-16</inkml:trace>
  <inkml:trace contextRef="#ctx0" brushRef="#br1" timeOffset="720574.9194">18497 11319 189 0,'0'0'167'15,"0"0"-63"-15,0 0-78 16,0 0 36-16,0 0 67 0,0 0-84 16,2-5 10-1,5 5-5-15,7 0-34 0,1-1 35 16,2 1-33-16,2 0-17 16,0 0 31-16,-1 0-32 15,1 0 0-15,-4 0 1 16,-2 0-1-16,-2 0-1 15,-1 0-41-15,-1 0-97 16,-4 0-76-16,-4 0-334 16</inkml:trace>
  <inkml:trace contextRef="#ctx0" brushRef="#br1" timeOffset="721322.8096">19406 11265 261 0,'0'0'82'15,"0"0"-8"-15,0 0-8 16,0 0 24-16,0 0 3 15,0 0-59-15,0-12 45 16,0 12-28-16,0 0-39 0,0-1-9 16,0 1-3-1,0 0 0-15,12 0 20 0,7 0-19 16,2 0 6-16,4 0-7 16,2 1 6-16,-1-1 4 15,-3 0-10-15,1 0 0 16,-4 0-24-16,2 0 24 15,-1 0-77-15,0 0-17 16,-3 0-68-16,-11 0-150 16</inkml:trace>
  <inkml:trace contextRef="#ctx0" brushRef="#br1" timeOffset="725661.7195">6094 13600 509 0,'0'0'29'0,"0"0"53"15,0 0-37-15,0 0 66 16,0 0-39-16,0 0-20 0,-90 9-12 15,75 3-20-15,-1 2-17 16,7 2 23-16,4 1-24 16,5-1-2-16,0-3 0 15,0 0 1-15,8 0-6 16,4-1-8-16,3-1 13 16,1-5 21-16,-2 1-20 15,-1-1-1-15,-3 1 9 16,-3 3-7-16,0 1-2 15,-4 4-1-15,-3 2 1 16,0 4 11-16,0-1-8 16,0 3 4-16,-6-1 9 15,-5-6-3-15,1 0 3 16,2-4-16-16,3-5 1 0,3-1 19 16,2-4-20-16,0-2-10 15,0 0-14-15,7 0-138 16,11-19-195-16</inkml:trace>
  <inkml:trace contextRef="#ctx0" brushRef="#br1" timeOffset="727257.4679">6353 13943 611 0,'0'0'103'15,"0"0"-38"-15,0 0 83 16,0 0-63-16,0 0-43 16,0 0-23-16,0 0-10 15,-9 0-10-15,9 0 1 16,0 0-28-16,0-2-43 16,6-6-167-16,4-6-183 15</inkml:trace>
  <inkml:trace contextRef="#ctx0" brushRef="#br1" timeOffset="727611.2933">6412 13620 305 0,'0'0'74'0,"0"0"-51"15,0 0 54-15,0 0-2 16,0 0-35-16,0 0 45 15,39 0 13-15,-15 0-39 16,3 0-41-16,-4 0 1 16,2-2-21-16,-6-1 2 15,-4 2-63-15,-5 1-132 16,-8 0-199-16</inkml:trace>
  <inkml:trace contextRef="#ctx0" brushRef="#br1" timeOffset="727831.5216">6544 13641 170 0,'0'0'298'16,"0"0"-261"-16,0 0 6 15,0 0 23-15,0 0 15 16,0 0 7-16,2 75-19 16,5-48-5-16,0 1 2 15,-1 1-42-15,-1 1-21 16,-4-4 7-16,2-2-5 15,0-4-10-15,2-4 5 16,-1-5-72-16,5-8-112 16,0-3-164-16</inkml:trace>
  <inkml:trace contextRef="#ctx0" brushRef="#br1" timeOffset="728228.3445">6893 13617 460 0,'0'0'181'15,"0"0"-101"-15,0 0 44 0,0 0-6 16,0 0-101-16,0 0-15 16,-16 9 13-16,11 11 9 15,-4 2-6-15,0 4-14 16,2 6-4-16,1-1 33 16,1 1-33-16,5-2 11 15,0-5-5-15,0-3 3 16,3-2-9-16,11-2-2 15,5-6 2-15,2-2-11 16,0-5 15-16,2-2-8 16,3-3-4-16,1 0-64 15,-5 0-153-15,-1-5-260 0</inkml:trace>
  <inkml:trace contextRef="#ctx0" brushRef="#br1" timeOffset="729344.4724">7259 13924 558 0,'0'0'73'0,"0"0"21"15,0 0 24-15,0 0-41 16,0 0-44-16,0 0-19 16,-20 0 15-16,17 3-29 15,3 6 0-15,0 1 5 16,0-1-5-16,0-2-28 15,1 2 25-15,10-3 3 16,2-2 7-16,-1-3-7 16,0-1 6-16,0 0-11 15,2 0 7-15,-3-7-2 0,-2-8 2 16,-3 1 7-16,-1-5-11 16,-5 0 2-16,0-3 0 15,0-1-16-15,-9-3 21 16,-6-3-5-16,-6 1 18 15,2-2-16-15,-1 6 5 16,1-1-7-16,1 6 5 16,3 4 27-16,-1 1-32 15,4 2 2-15,3 4 18 16,7-1-18-16,1 3-2 16,1 0-1-16,0 3 1 15,0-2-4-15,0 1 8 16,0-1-8-16,0 0 8 0,0-1-7 15,3 2 3 1,3 0-3-16,0 1 3 0,1 1 0 16,2 2 0-16,-3 0 0 15,6 0 0-15,0 0-4 16,-2 5 4-16,1 6 0 16,-1 3 0-16,-4 5-7 15,-1 2 7-15,-5 1 0 16,0 2 5-16,0 0-3 15,0 0 2-15,0 2-4 16,-2-4 0-16,-1 0-9 16,0-5-31-16,3-2-97 15,0-8-169-15</inkml:trace>
  <inkml:trace contextRef="#ctx0" brushRef="#br1" timeOffset="729596.7821">7433 13844 496 0,'0'0'105'16,"0"0"-88"-16,0 0 11 15,0 0 41-15,0 0 4 16,0 0-31-16,12 53 36 0,-12-36-28 15,0 0-42-15,0-1 21 16,0 1-28 0,-9-1-2-16,6-2-2 0,1-4-117 15,2-6-165-15</inkml:trace>
  <inkml:trace contextRef="#ctx0" brushRef="#br1" timeOffset="730475.6012">7618 13641 351 0,'0'0'108'0,"0"0"-72"16,0 0 70-16,0 0 14 15,0 0-23-15,0 0-59 16,9 0 11-16,1 0 3 16,3 0-24-16,4 0 18 15,5 0-42-15,-4 0 2 0,3 0 20 16,-2 0-25-1,-2 2-1-15,-1-2 0 0,-2 3 7 16,-4 2-9-16,1 1 2 16,-7 2-13-16,1 3 12 15,-2 3-15-15,-3 3 16 16,0 3 13-16,0 0-10 16,0 1 16-16,0-3-19 15,0-1 0-15,-2-3 22 16,-2-2-16-16,4-2-6 15,0-2 0-15,0-3 13 16,0-2-20-16,0-3 7 0,0 0-28 16,0 0-3-1,6 0-148-15,5-14-121 0</inkml:trace>
  <inkml:trace contextRef="#ctx0" brushRef="#br1" timeOffset="730902.8857">8019 13537 400 0,'0'0'66'0,"0"0"-13"0,0 0 25 16,0 0-4-16,0 0-14 16,0 0-22-16,43 17 23 15,-31-5 31-15,2 1-57 16,-4 1 12-16,0 2-42 16,-1 1 32-16,-1 3-9 15,-2 2-19-15,0 3 1 16,-6 3 4-16,0 5-10 15,0-1 22-15,-3 2-19 16,-9-3-5-16,-2 1 9 16,-3-3-8-16,-3 0-3 15,1-3 0-15,1-4 6 16,1 0-10-16,3-7 4 0,0-1 0 16,2-3-5-16,-1-3-50 15,-8-1-120-15,-1-7-298 16</inkml:trace>
  <inkml:trace contextRef="#ctx0" brushRef="#br1" timeOffset="740410.063">18746 11107 14 0,'0'0'22'15,"0"0"9"-15,0 0 14 16,0 0 24-16,0 0-34 15,0 0 7-15,0 0-27 16,0 0 39-16,0 0-44 16,0 0 13-16,0 0 14 0,0 0-15 15,0 0-5-15,0 0-17 16,0 0 7-16,0 0-1 16,0 0-5-16,0 0-1 15,0 0 0-15,0 0-47 16,0 0-70-16</inkml:trace>
  <inkml:trace contextRef="#ctx0" brushRef="#br1" timeOffset="751848.4663">11857 13839 279 0,'0'0'55'0,"0"0"-27"16,0 0 4-16,0 0 28 15,0 0-29-15,0 0-1 16,0 0 28-16,37-70-24 15,-27 56 7-15,1-1 11 0,-2-4 13 16,4-1 4 0,1-4-29-16,5 0-16 0,3-6 23 15,3-3-44-15,5-3 6 16,5-3 15-16,5-1-23 16,2-2 18-16,2-2-19 15,0 2 0-15,1-1 16 16,-3-1-16-16,-4 2-1 15,0-2 1-15,-4 3 4 16,-1 1 4-16,-5 5-8 16,-1 1 0-16,-5 3 24 15,-2 2-18-15,-4 1-3 16,-1 2 3-16,-1 0 6 16,-1 4 2-16,-4 4-14 15,-2 2 0-15,-2 6 10 0,-3 6-9 16,-2 3-1-16,0 1 5 15,0 0 2-15,0 0-14 16,0 0-1-16,0 0 8 16,0 0-14-16,0 0 14 15,0 0 0-15,0 0-9 16,0 0 16-16,0 0-14 16,0 0 7-16,0 0 0 15,0 0-17-15,0 0 17 16,0 0-5-16,0 0 1 15,0 0-10-15,0 3-4 16,0-1-40-16,0 5 2 0,0 1-36 16,0 0-58-1,0-2-7-15,0 1-118 0</inkml:trace>
  <inkml:trace contextRef="#ctx0" brushRef="#br1" timeOffset="753283.2841">12943 12766 138 0,'0'0'112'0,"0"0"-73"16,0 0-36-16,0 0 24 15,0 0 26-15,0 0-16 16,0 0 43-16,28 14-23 16,-16-7-28-16,4 2 13 15,2 2-13-15,0 1-13 16,3 6 19-16,0 2-16 15,3 2 7-15,3 4 4 16,2 3-25-16,4 1 24 0,5 3-16 16,2-1-12-16,2 2 27 15,3 1-26-15,-1-4 4 16,1-1-2-16,0-2 4 16,1-3 2-16,-3-1-10 15,-4-3 0-15,-3-1 25 16,-5-2-21-16,-1-1-1 15,0 0 3-15,-3-2-2 16,-4 3 7-16,3-3-11 16,-4-1 0-16,0 0 10 15,2-1-8-15,-4 2-2 16,-2-1 6-16,-1-2 2 16,-1 1 3-16,-2-6-11 0,-2 2 0 15,2-6 5-15,-8 0 4 16,1 0-9-16,-4-2 8 15,-1 1-4-15,-2-2 4 16,0 0-8-16,0 0 0 16,0 0 11-16,0 0-3 15,0 0-8-15,0 0 0 16,1 0 11-16,1 0-15 16,-1 0 4-16,1 0-20 15,2 0 17-15,0-3-110 16,-2-8-163-16</inkml:trace>
  <inkml:trace contextRef="#ctx0" brushRef="#br1" timeOffset="754802.0441">13198 12165 225 0,'0'0'87'0,"0"0"-62"0,0 0 25 15,0 0 25-15,102-25-10 16,-66 16 0-16,3-2-18 16,9 0 32-16,10-5-25 15,8-2-15-15,7-3 14 16,9-4-31-16,9-1 10 15,7-4-19-15,7-3-11 16,-2 1 18-16,0-1-20 16,-2-1 0-16,-4 7 6 15,-6 3-6-15,-9 5-1 16,-12 2-6-16,-9 3 14 16,-10 3-3-16,-9 1-4 0,-8 1 6 15,-7 0-3-15,-2 1 0 16,-7 3-4-16,-1 1 1 15,-5 1 0-15,-3 1 8 16,-5 2-8-16,-1 0 0 16,0 0-10-16,0 0 10 15,0 0 0-15,0 0 0 16,-2 0 2-16,1 0-4 16,0 0 2-16,-1 0-11 15,2 0 1-15,-1 0-18 16,2 6-37-16,-4 5-65 15,0 1-91-15,-4-2-223 16</inkml:trace>
  <inkml:trace contextRef="#ctx0" brushRef="#br1" timeOffset="757610.3195">14349 13428 188 0,'0'0'78'0,"0"0"11"16,0 0 18-16,0 0-31 0,0 0 10 15,0 0-46 1,0 0-23-16,-1-26 25 0,1 13 6 15,7-1-22-15,8-3-26 16,1-3 0-16,5-2 36 16,3 0-36-16,0-1 0 15,0-2 13-15,2 1-6 16,-4 0 1-16,5-2-8 16,-4 1 9-16,3-1 9 15,-4-2-13-15,1 5-5 16,-3-1 0-16,-1 9 6 15,-6 3-4-15,-5 2-2 16,-3 5 0-16,-3 1 11 16,-1 4-10-16,-1 0 25 15,0 0-11-15,0 0-5 0,0 0-17 16,0 0 7-16,0 0 0 16,0 0-1-16,0 0 6 15,0 0-5-15,0 0 0 16,0 0 1-16,0 0-6 15,0 0 5-15,0 0-11 16,0 0 7-16,0 0-57 16,0 0-22-16,0 0-3 15,0 0-54-15,0 0-57 16,0 0-109-16</inkml:trace>
  <inkml:trace contextRef="#ctx0" brushRef="#br1" timeOffset="763910.4764">14918 13473 185 0,'0'0'63'0,"0"0"-42"16,0 0 6-16,0 0 40 15,0 0-4-15,0 0 3 16,0 0-29-16,87-34-8 16,-60 28 20-16,3-2-36 15,6 1 11-15,1 0 1 16,8 0-23-16,0-3 36 15,5 2-38-15,3-3 1 16,4-1 8-16,4 1-4 16,4-3-2-16,8 1-3 15,2-1 9-15,-2 0-9 16,-6 2 0-16,-4 2 0 16,-4 1-12-16,-2-2 25 15,-5 0-14-15,-4 1 1 0,-2 1 0 16,-5-1 3-16,-4 0-3 15,-3-2 0-15,-1 0 1 16,1 2 3-16,-3 3-4 16,-1 0 0-16,-3 4 6 15,-1 1-14-15,-2 1 8 16,-1 0 0-16,-2-1 10 16,-1 0-8-16,0-1-1 15,-1-2 5-15,-2 1 1 16,3 0 19-16,-6-1-26 15,1-2 7-15,0 4 5 16,-1-2-12-16,-2 1 7 16,-2 2-17-16,-1-1 20 15,-4 0-12-15,-5 3 2 16,1 0-2-16,-1-2-3 0,0 2 5 16,2-1-1-16,-1 1-1 15,5 0-45-15,0 0 8 16,3-3-184-16</inkml:trace>
  <inkml:trace contextRef="#ctx0" brushRef="#br1" timeOffset="766707.0929">17218 13196 161 0,'0'0'49'16,"0"0"-17"-16,0 0-6 15,0 0 5-15,0 0 26 16,0 0-30-16,-30 6 42 16,18 0-43-16,0 3 11 0,-5 0 3 15,2 2-18-15,-2 3 4 16,-1 3-5-16,-2 5-20 15,0 2 45-15,-3 5-45 16,1 5 9-16,-3 5 17 16,1 1-18-16,-3 2 20 15,3 1-29-15,-3-1 0 16,0-1 9-16,-3 2-8 16,2-4-1-16,-3-1 10 15,1-3-10-15,-3-2 13 16,3-4-13-16,0-1 0 15,2 0-3-15,3 1 3 16,2 0 0-16,2 3 4 16,3-1-2-16,-1-2 2 15,4 0-2-15,0 0-2 0,5 0 22 16,1-1-19-16,-1 0-3 16,1-2 11-16,0-1-5 15,2-1-6-15,-1-5 0 16,2-1 0-16,-2-2 16 15,4-4-16-15,1-4-1 16,-1-2-3-16,4-3 8 16,-1 2 16-16,-2-3-20 15,2-1 0-15,1-1 20 16,0 0-15-16,0 0-5 16,0 0 7-16,0 0-7 15,0 0-1-15,0 0-23 0,0 0 24 16,0 0-13-16,0 0 3 15,4 0-40-15,7 0 3 16,4 4-60-16,2 1-74 16,-4-2-142-16</inkml:trace>
  <inkml:trace contextRef="#ctx0" brushRef="#br1" timeOffset="768867.4249">13401 15646 208 0,'0'0'33'0,"0"0"-33"15,0 0-8-15,0 0 8 16,0 0 9-16,0 0 1 15,0 0 11-15,68 0-19 16,-48 0 25-16,-1 0-2 16,3 0 17-16,1 0 13 15,5-3-29-15,0 0-2 16,2-3 11-16,5 2-2 16,2 2-16-16,3-3-8 0,8-2 10 15,4 0 9 1,8-1-4-16,4-2 1 0,9-2 10 15,3 0-20-15,-1 1-6 16,4 0-9-16,-1 0 0 16,6 1 13-16,0 2-11 15,0-1-2-15,-1-1 0 16,2 0 2-16,-3 0-1 16,-3 0-1-16,-4 1 0 15,-2-2 1-15,1 1-1 16,-5 2-1-16,-2-2-1 15,-6 0 4-15,-4 1-2 16,-2-2 0-16,-3 0 0 16,2 2-2-16,-5-3 3 15,0 0-1-15,-4 3 1 0,-3-2 2 16,-6 2 5-16,-5 1-8 16,-3-2 0-16,-1 3-5 15,-4 2 12-15,0-2-7 16,0 3 23-16,-1-3-15 15,-2 1 19-15,-3 1-22 16,0-2 7-16,-2 1-8 16,-3-1-4-16,4 0-2 15,-4 0 0-15,0 0-51 16,-5 3-36-16,-4-4-165 16</inkml:trace>
  <inkml:trace contextRef="#ctx0" brushRef="#br1" timeOffset="769004.2203">15983 15190 607 0,'0'0'0'0,"0"0"-10"16,0 0-359-16</inkml:trace>
  <inkml:trace contextRef="#ctx0" brushRef="#br1" timeOffset="774540.2335">1835 11411 100 0</inkml:trace>
  <inkml:trace contextRef="#ctx0" brushRef="#br1" timeOffset="775260.9395">1835 11411 100 0,'89'-50'29'0,"-89"50"-5"0,0 0 2 0,0 0 1 16,0 0 18-16,0 0 2 15,0 0 15-15,0 0 31 16,0 0-61-16,0 0 29 16,0 0-19-16,0 0-9 15,0 0-1-15,2 0-30 16,-1 0 15-16,0 0-17 15,3 3 5-15,2-3 17 16,-3 0-14-16,4 0 2 16,-2 4 11-16,2-4-20 15,1 1 28-15,2-1-4 16,7 0-4-16,0 0 37 0,3 0-38 16,6 0 3-16,3 0-13 15,1-5-3-15,7-1 1 16,2 2-8-16,0 0 0 15,0 1 11-15,2 0-11 16,-3 0 0-16,0 3-8 16,1-2 16-16,1 2-3 15,-1 0-5-15,3 0 3 16,-2 0-12-16,-1 0 12 16,1 0-3-16,-1-2 0 15,-4-3 1-15,3 1 5 16,-2-3-6-16,-2 0 0 15,1 1-4-15,-8 1 5 0,3 0-1 16,-7 3 0 0,-5-1 6-16,-8 2-10 0,-5 1 4 15,-2-3 0-15,-1 3-6 16,-2-2 6-16,5 1 0 16,-5 1-4-16,0 0 8 15,0 0 4-15,0 0-8 16,0 0 0-16,0 0 9 15,0 0-5-15,0 0-4 16,0 0 0-16,0 0 8 16,0 0-4-16,0 0-4 15,0 0 0-15,0 0 5 16,0 0-2-16,0 0-3 16,0 0 0-16,0 0 15 0,0 0-10 15,0 0-5-15,0 0 3 16,0 0-1-16,0 0 5 15,0 0-12-15,0 0 5 16,0 0 0-16,0 0 6 16,-7 0-6-16,4 0 0 15,-5 0 1-15,1 0-1 16,-5 0-11-16,-3 0-50 16,-3 3-108-16,-3 2-32 15</inkml:trace>
  <inkml:trace contextRef="#ctx0" brushRef="#br1" timeOffset="776849.5414">1863 11364 197 0,'0'0'67'0,"0"0"61"16,0 0-21-16,0 0-46 15,0 0 27-15,0 0-43 16,0 0 6-16,-9-5 30 15,5 5-52-15,4 0-2 16,-6 0-12-16,3 8-12 16,-3 8 23-16,-1 6-21 15,3 1 5-15,3-1 22 0,1-4-32 16,0-3-2 0,0-6 0-16,5-4-6 0,5-2 6 15,6-3 0-15,-1 0 2 16,1-8 18-16,-3-6-13 15,-4-3 1-15,-5 1-1 16,-4-2 1-16,0 1-8 16,-4 0 4-16,-13 3-2 15,1 6 14-15,-1 1-9 16,1 7-5-16,1 0 2 16,3 0 10-16,5 0-14 15,2 0 2-15,5 8 0 16,0 0-13-16,0 2 13 15,0 1-8-15,0 1 6 16,11-3-30-16,3 0-9 0,3-1-77 16,2-4-79-16,-2-4-11 15,-1 0-191-15</inkml:trace>
  <inkml:trace contextRef="#ctx0" brushRef="#br1" timeOffset="777373.4846">1786 11393 136 0,'0'0'21'0,"0"0"11"16,0 0 42-16,0 0-51 15,0 0-13-15,0 0 2 16,0-1 6-16,0 1 41 16,0 0 5-16,0 0-24 15,0 0 9-15,0 1 3 16,-2 4-19-16,1 0 22 15,-1 2-18-15,1-2 9 16,1-1-29-16,0-1-14 0,0 0 8 16,0-3-11-16,0 0-4 15,0 0-5-15,0 0 18 16,0 0 4-16,0 0-6 16,0 0 11-16,0 0 11 15,0 0-29-15,0-3 5 16,-3 3-5-16,-2 0 0 15,1 0 18-15,-5 12-18 16,3-1 0-16,3 2-3 16,3-2 3-16,0 3-18 15,6-7 3-15,19 0-27 16,5-4-10-16,0-3-145 16,0-7-268-16</inkml:trace>
  <inkml:trace contextRef="#ctx0" brushRef="#br1" timeOffset="778115.7501">3118 11330 360 0,'0'0'79'16,"0"0"-26"-16,0 0-3 15,0 0 21-15,0 0 16 16,0 0-48-16,-30-47 5 15,24 47-6-15,-5 0-28 0,-6 0 3 16,-3 6-7-16,1 9 7 16,-2 3 17-16,6-1-23 15,3-1-4-15,9-3 23 16,3-5-24-16,0 1-4 16,8-4-2-16,8-3 4 15,3-2 15-15,-2 0-5 16,-3 0-9-16,-3-4 14 15,-8-6-13-15,-3 1-2 16,0-2-4-16,-12 0-40 16,-12 6 37-16,-6 4-61 15,-7 1-22-15,-3 6-21 0,-5 15-77 16,-8 4-265 0</inkml:trace>
  <inkml:trace contextRef="#ctx0" brushRef="#br1" timeOffset="779257.1294">1805 11564 26 0,'0'0'289'0,"0"0"-217"15,0 0 19-15,0 0 1 16,0 0-55-16,0 0-37 16,0 0 0-16,6 12 14 15,3 5 27-15,6 5 37 16,0 5-25-16,7 2-3 16,2 4 16-16,7 3-33 15,0 4-5-15,4 3-1 16,0 3-21-16,3 1 16 15,-1-3-14-15,-1 1-7 16,-6-6 24-16,0-1-23 16,-5-5 13-16,-1-1-7 15,-6-4-2-15,4-2 23 0,-5-4-26 16,2-1 1-16,-1-4 10 16,-6 0-14-16,4-4 0 15,-6-1 2-15,-1-2 2 16,-2-3 2-16,0 0-6 15,-2-2 0-15,-3-4-3 16,-2 1 5-16,4-2-2 16,-4 0 0-16,1 0-16 15,1 0 8-15,-1 0-44 16,2 0-37-16,-3-2-50 0,2-1-86 16,-2-1-93-16</inkml:trace>
  <inkml:trace contextRef="#ctx0" brushRef="#br1" timeOffset="780336.139">2467 12363 84 0,'0'0'108'16,"0"0"-27"-16,0 0-21 15,0 0 44-15,0 0 19 16,0 0-52-16,0 0-15 16,-28-27 18-16,19 23 12 15,-1 1-40-15,0 3 1 16,3 0-26-16,-3 0 33 16,1 8-51-16,3 13-1 15,1 6 20-15,5 0-11 16,0-1-11-16,0-9 0 15,7 0 2-15,6-8-2 0,4-1 0 16,0-6 3 0,-2-1 3-16,2-1-6 0,-7 0 0 15,-4 0-2-15,-3-7 12 16,-3-6-21-16,0-1 6 16,-2-3-22-16,-11 4 14 15,-5-1 3-15,3 5 10 16,3 1-1-16,3 6 10 15,3-1-8-15,3 3-1 16,3 0-70-16,0 0-69 16,0-1-180-16,14-1-105 15</inkml:trace>
  <inkml:trace contextRef="#ctx0" brushRef="#br1" timeOffset="780461.6792">2467 12363 621 0</inkml:trace>
  <inkml:trace contextRef="#ctx0" brushRef="#br1" timeOffset="780787.1688">2467 12363 621 0,'36'81'63'0,"-36"-81"9"0,0 0 24 0,3-10-68 16,11-1-20-16,8-4 21 15,3-1 18-15,1-1-36 16,-1 1-8-16,-5-1 49 15,2 0-40-15,-1-5-9 16,4-3 27-16,-4-3-18 16,3-8-10-16,6 1 9 0,-2-3-11 15,2 2 4-15,0 7-4 16,-7 8 0-16,-4 7 15 16,-3 5-15-16,-11 5 0 15,-3 2-5-15,0 2 14 16,-2 0-18-16,0 0-2 15,0 0 8-15,0 0 1 16,0 0 2-16,0 0-1 16,0 2-1-16,0 1-29 15,0 0 14-15,0 0-20 16,0-1-33-16,0 1 36 0,0 1-43 16,-5 1 5-16,-2-1-8 15,-6 0-11-15,5-1-25 16,2-3-103-16</inkml:trace>
  <inkml:trace contextRef="#ctx0" brushRef="#br1" timeOffset="781521.5268">2992 11957 305 0,'0'0'101'16,"0"0"-24"-16,0 0 36 16,0 0-51-16,0 0 6 15,0 0-16-15,-34-24 14 16,22 24-47-16,-4 0 2 15,-3 10 6-15,6 3 10 16,4 1-21-16,4-1 16 0,2 0-27 16,3-2-5-16,0-4 0 15,0-2 1-15,11 1-1 16,3-6 14-16,8 0-5 16,-1 0-8-16,-3-3-1 15,-3-5-19-15,-5-1 10 16,-5-2 12-16,-5 1-8 15,0-1 1-15,0 2-18 16,-9 2 22-16,-4 3 0 16,-1 3 4-16,2 1-4 15,0 0 12-15,6 0-8 16,2 5-4-16,4 5-23 0,0 3 13 16,0 3-93-16,4-2-66 15,8-2-38-15</inkml:trace>
  <inkml:trace contextRef="#ctx0" brushRef="#br1" timeOffset="782732.1096">2320 12538 350 0,'0'0'71'0,"0"0"-71"15,0 0-8-15,0 0 8 0,0 0 10 16,0 0 49-16,52 0 45 16,-21 0-17-16,2-2-49 15,4 1 7-15,2 1 12 16,4 0-6-16,4 0-8 16,2 0-24-16,6 2-18 15,-1 3 36-15,1 0-37 16,1-4 0-16,4 2 16 15,-2-3-15-15,-4 0 3 16,-3 0-3-16,-5 0 8 16,-9 0 2-16,-4-3-5 15,-4 2-6-15,-3-4 27 16,0 0-21-16,2 1-1 16,-1 1-5-16,-2-1 8 0,2 1-7 15,-3-2 0-15,-3 3-1 16,-6 0 11-16,0-1-9 15,-6 1-2-15,-5 1-4 16,-2-1-5-16,-2 2 8 16,0-2-51-16,0-2-85 15,0-4-152-15,0-2-181 16</inkml:trace>
  <inkml:trace contextRef="#ctx0" brushRef="#br1" timeOffset="783046.1665">3473 12494 474 0,'0'0'86'15,"0"0"-3"-15,0 0-9 0,0 0-30 16,0 0 4-16,0 0 2 16,-24 79-6-16,36-65-29 15,9 0-15-15,-4-7 10 16,-2-3-8-16,0-1 16 15,-4-3-18-15,-4 0 3 16,-2 0 7-16,-2-2-10 16,-3-10 10-16,0-1-10 15,-3-1 8-15,-11 4-8 16,-3 0 0-16,0 6 2 0,-1 4 3 16,5 0-5-16,-2 0-19 15,6 6-15-15,-2 8-99 16,1 4-45-16,1 1-135 15</inkml:trace>
  <inkml:trace contextRef="#ctx0" brushRef="#br1" timeOffset="784138.1267">3471 12623 277 0,'0'0'205'0,"0"0"-202"16,0 0 34-16,0 0-8 16,0 0 12-16,0 0 39 15,-7 54-15-15,-2-26 15 16,-5 5-36-16,-2 4-11 15,-5 2 1-15,-4 5-20 0,-4 3 2 16,1-2-15 0,-2-2 3-16,1-2 17 0,-1-3-21 15,7-2 7-15,-2-6 8 16,8-3-12-16,3-3 2 16,3-5 0-16,1 0-2 15,4-3 10-15,0-1-13 16,-3 1 0-16,4-2 18 15,-1-2-15-15,-1 0 0 16,1-3-3-16,4-4 6 16,-2-1-4-16,4-2-2 15,0-1-3-15,0-1-3 16,-2 0-18-16,-1 0-16 16,-3 0-68-16,-1-3-141 0,4-10-250 15</inkml:trace>
  <inkml:trace contextRef="#ctx0" brushRef="#br1" timeOffset="784494.8259">3088 13341 480 0,'0'0'103'16,"0"0"-27"-16,0 0 69 15,0 0-14-15,0 0-84 16,0 0-11-16,-45 12 0 15,40-2-36-15,-1 4 18 16,1 1-16-16,0 4 20 0,5-4-22 16,0-1 0-1,0-4 0-15,0-2 0 0,5-7-13 16,4-1 9-16,4 0 8 16,0 0 1-16,2-9-5 15,-6-5 3-15,-4 0-3 16,-5-2 6-16,0 2-6 15,-3 3-2-15,-8 2 2 16,-2 6 10-16,-2 3-10 16,2 0-5-16,-1 0 4 15,1 3-42-15,-2 11-43 16,3 0-100-16,3 0-152 0</inkml:trace>
  <inkml:trace contextRef="#ctx0" brushRef="#br1" timeOffset="785378.2128">3082 13472 283 0,'0'0'82'15,"0"0"0"-15,0 0 10 0,0 0 36 16,0 0-62 0,0 0 10-16,-20-13 16 0,12 12-51 15,-10-1-25-15,-6 2 0 16,-6 0-10-16,-5 0 15 15,-6 0-7-15,-1 0-11 16,-7 3 20-16,4 2-19 16,-7 0 3-16,-2-1-7 15,0 0 5-15,2-2 13 16,0 3-18-16,3 0 0 16,0 0 14-16,-2 1-14 15,6-1 0-15,2-2 2 16,6-2 9-16,7-1 1 15,8 0-12-15,8 0 0 16,5 0 9-16,3 0-9 0,3 0 0 16,2 0-1-1,-4 0 9-15,1 0 1 0,-1-1-6 16,-5-6-3-16,2 3 15 16,-1-2-14-16,-2 1-1 15,0 0 4-15,-1 0-2 16,3 2 6-16,2-1-8 15,-1 2 0-15,4 1 6 16,2 1-6-16,-1 0 3 16,3 0-3-16,0 0 0 15,0-2 3-15,0 2-3 16,-3 0 0-16,3 0 5 0,-4-2-2 16,4 2-3-16,-4 0 1 15,2 0 4-15,-1 0 6 16,3-3-11-16,-2 3 0 15,2 0-10-15,0 0 15 16,0 0-11-16,0 0-2 16,0-1-26-16,0-1 18 15,0 1-72-15,0-2-45 16,11-2-19-16,-1-4-83 16,-1-3-212-16</inkml:trace>
  <inkml:trace contextRef="#ctx0" brushRef="#br1" timeOffset="785901.4018">2069 13389 217 0,'0'0'148'0,"0"0"-68"0,0 0 30 15,0 0 0-15,0 0-34 16,0 0 29-16,-33 0-38 15,25 0-18-15,-2 0-3 16,0 2-33-16,-2 6 22 16,0 2-24-16,6 4-5 15,3 2 15-15,3 3-19 16,0-2-1-16,0-1-2 16,9-2 5-16,9-5-8 15,1-5 4-15,4-4 0 16,-4 0 15-16,-1 0-14 15,-6-7-1-15,-3-4 0 16,-6-1 0-16,-3-1-5 0,0 0 5 16,0 1-22-16,-10 4 10 15,-4 1 13-15,5 5-1 16,-1-1 0-16,4 3-28 16,0 0 7-16,1 8-85 15,2 4-126-15,-3-3-263 16</inkml:trace>
  <inkml:trace contextRef="#ctx0" brushRef="#br1" timeOffset="787718.4892">1726 11546 296 0,'0'0'59'0,"0"0"36"16,0 0-16 0,0 0-27-16,0 0 2 0,0 0-18 15,0 0 0-15,-61 9-4 16,52-2 5-16,0 2 12 15,-2 0-29-15,3 4 4 16,-3 2 5-16,-1 3-12 16,-3 6 4-16,-4 5-16 15,-6 7-3-15,-5 4 27 16,-1 2-29-16,-4 4 0 16,1-3 23-16,1-4-9 15,3-4-4-15,2-5-10 16,7-5 19-16,1-1-13 15,4-4-6-15,3-1 0 16,1 0 20-16,6-1-20 16,0 1 0-16,-2-2-4 0,2 0 15 15,-1-5-9-15,1-1-2 16,0-1 0-16,3-2 0 16,0-4 1-16,3-3-1 15,0 1 0-15,0-2 8 16,0 0-5-16,0 0-3 15,0 0 0-15,0 0-18 16,0 0-11-16,0 0-42 16,0 0-108-16,0-3-63 15,0 1-82-15</inkml:trace>
  <inkml:trace contextRef="#ctx0" brushRef="#br1" timeOffset="788370.9223">1167 12197 85 0,'0'0'169'15,"0"0"-74"-15,0 0 54 16,0 0-62-16,0 0-37 16,0 0-8-16,0-15-9 0,0 13 41 15,0 1-66-15,0 1-5 16,0 0 28-16,0 0-23 15,0 0-6-15,0 0-2 16,0 0 0-16,0 8 33 16,0 2-19-16,1 0-5 15,1 1 11-15,1-6-20 16,-1 0 0-16,2-3-6 16,-1 1 16-16,-1-3 7 15,1 0-17-15,-1 0 0 16,-2 0 20-16,0 0-19 0,0 0 5 15,0 0-6 1,0 0-29-16,0 0 14 0,0 2-18 16,0-2-15-16,-2 0 34 15,2 3-55-15,0 0-40 16,0-3-115-16,0 0-119 16</inkml:trace>
  <inkml:trace contextRef="#ctx0" brushRef="#br1" timeOffset="792509.3339">1231 12129 131 0,'0'0'178'15,"0"0"-15"-15,0 0-67 16,0 0-33-16,0 0-9 16,0 0 11-16,0 0-29 15,-8-22-14-15,7 22 15 16,1-2-8-16,-2 2 19 16,2 0-29-16,0 0-11 15,-3 0 16-15,-2 0-24 16,-3 10 0-16,-4 5 4 0,0 3 6 15,3-1-4-15,5-5-6 16,1 0 0-16,3-4 5 16,0-1-5-16,0-1 0 15,0-3-3-15,1-2 14 16,7 1-14-16,2-2 3 16,2 0 0-16,-3 0 16 15,6-6-15-15,-9-3 12 16,0 1-3-16,-5 0-10 15,-1-1 17-15,0 3-17 16,0-2 0-16,-7 3-6 16,-6 2 6-16,2 3-8 0,0 0 5 15,1 0 6-15,3 1-9 16,1 7 6-16,3 1 0 16,1-2 2-16,2-1-2 15,0-2-3-15,0-2-2 16,0 0 3-16,0-2-9 15,0 0 0-15,0 0-3 16,0 1 7-16,0-1 7 16,0 2-7-16,0-1-11 15,-10 3-11-15,-2 2 27 16,-3-2-30-16,3 3-43 16,3-4-47-16,3-3-186 15</inkml:trace>
  <inkml:trace contextRef="#ctx0" brushRef="#br1" timeOffset="799482.2533">3732 11185 282 0,'0'0'62'0,"0"0"52"16,0 0 7-16,0 0-50 16,0 0 17-16,0 0 29 15,0 0-34-15,-12-13-19 16,12 12-27-16,0-2-9 16,0 0 32-16,5-3-44 15,14-2-12-15,6-3 13 16,5 2-14-16,3-1-1 15,1-1-2-15,1 4 0 16,1-3-14-16,-5 5-2 16,-3 4-39-16,-8 1-20 15,-8 1-110-15,-12 18-66 0,0 3-56 16</inkml:trace>
  <inkml:trace contextRef="#ctx0" brushRef="#br1" timeOffset="799698.7189">3868 11422 295 0,'0'0'93'0,"0"0"58"16,0 0-72-16,0 0 42 0,0 0-33 16,80-32-64-16,-60 17-6 15,-2 1-10-15,-6 0-16 16,-5-3 5-16,-3 2-72 15,-4-3-28-15,0-2-133 16,-10-4-144-16</inkml:trace>
  <inkml:trace contextRef="#ctx0" brushRef="#br1" timeOffset="799895.0164">3923 11127 245 0,'0'0'132'15,"0"0"-8"-15,0 0-37 16,0 0 24-16,0 0-54 15,0 0-1-15,-10-5-54 16,10 15 6-16,0 2 64 16,5 3-48-16,3 0 14 15,1 3-38-15,0 0 14 16,-2-2-11-16,-2 4-3 0,-1-3-6 16,1 5-52-16,-5-7-149 15,0-4-297-15</inkml:trace>
  <inkml:trace contextRef="#ctx0" brushRef="#br2" timeOffset="807146.3196">14554 13196 458 0,'0'0'30'0,"0"0"13"16,0 0-20-16,0 0 26 15,0 0 3-15,0 0-45 16,-78 38 11-16,78-28-4 16,0 1-5-16,3 0 17 15,15-2-25-15,2-1 9 0,3-3 12 16,1-2-17 0,-3-3 3-16,-6 0-6 0,-2 0 2 15,-7-8 37-15,-4-4-28 16,-2-5 3-16,-4 0-13 15,-13 1 2-15,-6-1-4 16,1 6-1-16,-2 2 0 16,6 4 3-16,2 5-3 15,5 0 0-15,4 0 0 16,6 2 0-16,1 8-6 16,0 3 1-16,11 0 5 15,9-3-10-15,4-3-3 16,3-2 12-16,-4-4 1 15,-6-1-17-15,-5 0 9 0,-11 0-8 16,-1-4 16-16,-3-10-11 16,-20 0 3-16,-7-3-18 15,-8 2 26-15,1 6 5 16,0 1-5-16,8 8-6 16,14 0-12-16,11 0-66 15,4 3-236-15</inkml:trace>
  <inkml:trace contextRef="#ctx0" brushRef="#br2" timeOffset="808453.8268">15049 11933 60 0,'0'0'66'0,"0"0"38"15,0 0-14-15,0 0-35 16,0 0 43-16,0 0-8 16,0-27-18-16,0 25 5 15,0-1-40-15,0 3 10 16,0 0 5-16,-2 0-52 0,-4 0 0 15,-6 15 3-15,-4 9 5 16,-5 6 16-16,3 3-7 16,0 1 1-16,1 1 35 15,0-2-52-15,-1 3 19 16,2-2-4-16,-2 0-8 16,3 0 13-16,3-4-21 15,2 0 3-15,4-4 2 16,1-4-5-16,2-7 0 15,3-5 3-15,0-3 3 16,0-5-1-16,0-1-5 16,0-1 0-16,0 0-4 15,0 0 4-15,4-6 0 16,7-8-3-16,4-8 9 16,-2-3-12-16,1-1-8 0,-2-5-15 15,0 2 14-15,1 0-51 16,-1 1 0-16,2 4 8 15,0 2-17-15,2 2-13 16,3 2-70-16,1 1-57 16,0 1-33-16</inkml:trace>
  <inkml:trace contextRef="#ctx0" brushRef="#br2" timeOffset="810930.5873">15385 15392 657 0,'0'0'62'0,"0"0"-21"0,0 0 27 15,0 0-54-15,-81 32 28 16,71-12-6-16,10 3-15 15,0-3 20-15,13 2-37 16,15-5 4-16,8-4-5 16,3-9-3-16,7-4 8 15,-4-1-8-15,-3-18 0 16,-8-2 3-16,-10-4-3 16,-14-2-6-16,-7-1 1 15,-10 1-17-15,-25 4 6 0,-9 6-2 16,-4 9 18-1,-4 8-4-15,3 0 4 0,5 15 0 16,10 6-6 0,12 4 14-16,16-1-7 0,6 2-1 15,6-3 0-15,22 0-21 16,3-8 20-16,7-4 0 16,0-5-4-16,-3-6 3 15,-6 0-24-15,-9 0-12 16,-8-10-21-16,-12 0-7 15,0 2-81-15,-24 7-84 16</inkml:trace>
  <inkml:trace contextRef="#ctx0" brushRef="#br2" timeOffset="812520.3371">11842 14145 233 0,'0'0'74'15,"0"0"13"-15,0 0 7 0,0 0-19 16,0 0-53-16,0 0-8 15,0 0 17-15,27 62 28 16,0-24-14-16,4 8-16 16,9 5 30-16,7 3-39 15,6 5-12-15,7 5 44 16,1 0-28-16,3 0-4 16,-1 0 19-16,-5-2-34 15,-3-2 17-15,-7-1-22 16,-3-6 10-16,-8-4 2 15,-4-11-12-15,-8-5 0 16,-6-8-4-16,-7-3 9 16,-4-9-5-16,-1-4 0 15,-5-5 0-15,1-4-8 16,-2 0 8-16,1 0-21 0,2-1-12 16,1-12-63-1,1-5-84-15,-2-4-160 0</inkml:trace>
  <inkml:trace contextRef="#ctx0" brushRef="#br2" timeOffset="815244.0237">11957 14338 82 0,'0'0'97'15,"0"0"-51"-15,0 0 17 16,0 0-23-16,0 0 29 0,0 0 30 15,0 0-60-15,-70-54 30 16,65 50-25-16,0 3 1 16,4-1 16-16,0 0-22 15,1 2 37-15,0 0-40 16,0 0-28-16,0 0-8 16,0 15 14-16,16 11-1 15,10 8 29-15,6 2-40 16,6 3 24-16,5 4-24 15,2 5-1-15,1 4 26 16,-1 5-19-16,2 0 1 16,1 5-9-16,1 1 7 0,-4-1 9 15,-2-2-16 1,-7-5 0-16,-5-7 19 0,-2-7-19 16,-1-7 8-16,-3-4-4 15,-2-8 4-15,-2-4 4 16,-2-5-11-16,-2-4-1 15,-1-4 18-15,-6-2-18 16,-1-3 0-16,-6 0 0 16,2 0 8-16,4-3-26 15,4-11 18-15,2-6-71 16,1-7-96-16,-5-8-235 16</inkml:trace>
  <inkml:trace contextRef="#ctx0" brushRef="#br2" timeOffset="816794.1092">14372 13308 122 0,'0'0'133'15,"0"0"-63"-15,0 0-18 16,0 0 76-16,0 0-18 15,0 0-23-15,-2 0-5 16,2 0 4-16,0-6-9 16,0-6-56-16,5-7-4 0,6-1 43 15,6-6-50-15,2-3-6 16,2-2 22-16,2-1-17 16,-2-2 1-16,1 0-2 15,0-2-3-15,-1 4 15 16,-3-1-20-16,-2 3 3 15,1 4-3-15,-7 6 0 16,-1 4 7-16,-4 5-15 16,-2 4 20-16,-2 3-3 15,2 1-9-15,-3 3 0 16,0 0-10-16,0 0 8 16,0 0 1-16,0 0-19 15,0 0-31-15,4 10 29 0,3 0-53 16,0 4-108-1,-2 1-94-15</inkml:trace>
  <inkml:trace contextRef="#ctx0" brushRef="#br2" timeOffset="820950.5093">12576 12668 175 0,'0'0'132'0,"0"0"-88"15,0 0 53-15,0 0-19 0,0 0 17 16,0 0-39-1,0 0-22-15,0-6 27 0,0 6-38 16,0 0-2-16,0 0-1 16,-3 0-19-16,-6 12 15 15,-6 12-4-15,-6 7 9 16,-4 9 26-16,-6 7-35 16,-2 6 5-16,-5 5 4 15,-1 5-15-15,-5 5 9 16,0 0-15-16,0-1 3 15,5-2-2-15,5-4 0 16,5-5-1-16,7-6 13 0,7-3-7 16,5-8-12-1,4-5 5-15,1-6 1 0,2-6 3 16,0-5 0-16,-1-3-3 16,-3-3 2-16,0-2 8 15,-2 0-6-15,-3-2-4 16,-1 1 10-16,-2-2-2 15,2 2 3-15,-1-2-5 16,1 1-3-16,5 0 2 16,1-4-1-16,2 1-4 15,2 1 0-15,-2-3-4 16,3 1 4-16,1 0 0 16,1 0-2-16,0-3 9 15,0 0-11-15,0 0 4 16,0 0-18-16,0 0 15 0,0 0-77 15,0 0-51-15,16 0 54 16,4 0-55-16,2-9-202 16</inkml:trace>
  <inkml:trace contextRef="#ctx0" brushRef="#br2" timeOffset="824708.0995">13282 14973 105 0,'0'0'297'0,"0"0"-207"16,0 0-16-16,0 0-16 15,0 0 12-15,0 0 1 0,-2-4-22 16,6-3-21-1,7-3 7-15,2-1 3 0,4-4 18 16,2-3-48-16,6-4 22 16,2-3 18-16,4-6-24 15,4-2-17-15,1-1 14 16,3-3-17-16,4-4 9 16,-2-2-12-16,5-6 10 15,1-1-11-15,3-4 0 16,3 1 0-16,-1 0 0 15,-1 7 10-15,-8 3-7 16,-1 7-3-16,-8 4 5 0,-1 3-9 16,-2 2 6-1,-1 2-2-15,-2 2 0 0,-4 2 8 16,-4 6-4-16,-6 5-4 16,-4 3 0-16,-6 2 2 15,-2 3-1-15,-2 2-2 16,0 0 0-16,0 0 1 15,0 0 13-15,0 0-13 16,0 0 0-16,0 0 1 16,0-3-1-16,0 3 1 15,1 0-6-15,-1-2 13 16,3 1-8-16,-2-1 0 16,1 2 0-16,-2 0-3 15,0 0 3-15,0 0-9 16,0 0-6-16,0 0-28 0,1 0 2 15,1 0-24-15,-2 0-60 16,3 0-36-16,-3 0 11 16,0 0-100-16</inkml:trace>
  <inkml:trace contextRef="#ctx0" brushRef="#br2" timeOffset="831263.8031">15605 11790 162 0,'0'0'108'0,"0"0"-55"16,0 0-13-16,0 0 45 16,0 0-19-16,0 0-17 15,0 0-38-15,1 0-5 16,-1 0 8-16,0 0-13 16,0 0-1-16,0 0 0 15,-1 0-5-15,-3 0-8 0,-1 1-29 16,-2 5-14-16,2-1 36 15,-1 0-19 1,2-1-10-16,-2-1 23 0,-1 2 19 16,3-1 6-16,-2 1-4 15,-1-3 5-15,0-1-1 16,1 2 2-16,0-1-1 16,2 0 6-16,3-2 20 15,0 0 23-15,1 0 3 16,0 0 1-16,0 0 9 15,0 0-34-15,0 1 5 16,0 0-3-16,0 2-23 16,0 1 23-16,9 4 1 0,7 0-14 15,4 4 33-15,3 2-39 16,6 1 16-16,3 2-1 16,6 2 3-16,3 3-2 15,3 0-13-15,2 2-1 16,2 3 31-16,2 0-40 15,-3 1 8-15,2-1-7 16,-4-1 4-16,1 3 6 16,-1 0-15-16,-1-3 0 15,1 1 10-15,3-2-4 16,2 1-6-16,3-2 9 16,4-2-3-16,-2-1 20 15,-2-1-26-15,-3-4 4 16,-3-1-2-16,-2-2-2 15,3-3 0-15,-1-1 7 16,-2-2 1-16,-1 1-3 0,-5-1-5 16,-1-2 0-16,-6 0 6 15,0 0-6-15,-2 1 0 16,-3 1 2-16,-2-1 2 16,-3 1 3-16,-3-2-7 15,-3 2 0-15,-7 0-1 16,1-1 1-16,-2-1 0 15,-5 0-9-15,0-1 13 16,-2-2-9-16,1-1 5 16,-1 1 0-16,-1-2-2 15,0 0 2-15,0 0-3 0,0 0 2 16,0 0-60-16,0 2-15 16,2-2-150-16,-2 0-220 15</inkml:trace>
  <inkml:trace contextRef="#ctx0" brushRef="#br2" timeOffset="840744.29">14142 15646 35 0,'0'0'293'16,"0"0"-141"-16,0 0-92 16,0 0 6-16,0 0 8 15,0 0-27-15,0 0 2 16,33-16-33-16,-14 14 26 0,5-3-10 16,4 2-16-1,7-4 14-15,4 1-9 0,7-5-1 16,4 1 5-16,7-3-24 15,6-1 18-15,1-2-16 16,4 1 3-16,2-2 7 16,2 0-12-16,1-2 7 15,0-2 1-15,2 0-4 16,0 0 22-16,-1 3-25 16,1-2 2-16,-5 1 2 15,-5 0 3-15,2-2-9 16,1 1 3-16,2-5 1 15,4 2 12-15,1 0-12 16,1-1 8-16,-6 3-10 16,-3 3 2-16,-7 1 0 0,-11 5-4 15,-9 0 7 1,-11 1-6-16,-7 5-1 0,-8 0 4 16,-5 2-1-16,-2 1-3 15,-3-1 0-15,1 1 0 16,-4-1 6-16,4 1-2 15,-4 0-4-15,-1 1-4 16,0 2 4-16,0 0 0 16,0-1-12-16,2-3 1 15,1-3-42-15,3-4-72 16,1-5-133-16,1-4-162 16</inkml:trace>
  <inkml:trace contextRef="#ctx0" brushRef="#br2" timeOffset="847779.2745">2454 16842 545 0,'0'0'63'0,"0"0"-42"15,0 0 31-15,0 0 63 16,0 0-29-16,0 0-21 16,0 0-32-16,-4-20 5 15,2 20-9-15,-1 0-17 16,3 0 0-16,-3 0-12 16,3 0 0-16,-5 2 9 15,2 11-5-15,-1 2-1 16,4 2-3-16,0-3 1 15,0-5 15-15,0-1-14 16,4-3-2-16,4-2 8 16,0-3-7-16,6 0 3 0,-6 0-4 15,0 0 0-15,-1-3 15 16,0-5-13-16,1 0-2 16,-7 0 7-16,-1-2-5 15,0 0-1-15,-3 1-1 16,-12-2 1-16,2 2-9 15,-2 1 8-15,3 4 0 16,6 2-3-16,3 2 6 16,1 0-6-16,2 0 2 15,0 0 1-15,0 0-12 16,0 2 12-16,0 5-3 16,5 1-8-16,6-2-51 0,3-5-44 15,0-1-89-15,-5 0-163 16</inkml:trace>
  <inkml:trace contextRef="#ctx0" brushRef="#br2" timeOffset="848933.9696">2494 16832 137 0,'0'0'148'0,"0"0"-120"16,0 0-28-16,0 0 0 15,0 0 0-15,0 0 2 16,0 9 1-16,0-8 2 16,0 2-2-16,0 4-3 15,0-7 1-15,0 3 2 16,0-1-3-16,-3-1 1 16,3 2 24-16,0-3 55 0,-4 0-22 15,4 0-11-15,0 0-2 16,0 1-4-16,0-1 11 15,0 0-20-15,0 0 4 16,0 0 21-16,0 0-11 16,0 0 7-16,0-7 3 15,10-3-25-15,-1-2 6 16,3-5-25-16,3 0 5 16,6-3 6-16,-2-4-19 15,5-1 3-15,3-3 4 16,0-1-6-16,3 0-2 15,-2-3 3-15,-1-2-6 16,-2-2 8-16,4 2-5 16,-1-4-3-16,3 1 3 15,1-1 6-15,-2 1-5 0,5 3-2 16,-2 3 0-16,-2 2 21 16,-3 5-23-16,-6 4 2 15,-5 5 8-15,-6 5-10 16,-5 3 9-16,-2 4-9 15,-4 2 0-15,0 1-6 16,0 0 6-16,0 0-1 16,0 0 0-16,0 0 2 15,0 0-4-15,0 0 3 16,0 0 0-16,0 0-5 16,0 0 5-16,0 0-10 15,0 0-10-15,0 0-14 0,0 0-4 16,0 0-58-16,-4 0-44 15,-2 0 14-15,0 7-152 16</inkml:trace>
  <inkml:trace contextRef="#ctx0" brushRef="#br2" timeOffset="850975.7432">2503 16987 172 0,'0'0'127'0,"0"0"-68"0,0 0 32 16,0 0 0-16,0 0-4 15,0 0-4-15,0-6-51 16,0 6 31-16,0-1 9 16,0 1-23-16,0 0 18 15,0 0-39-15,0 0-18 16,0 0 24-16,0 0-34 16,0 0 9-16,0 0 2 15,0 0-6-15,0 0 6 16,0 0-11-16,0 0 0 15,0 4-8-15,0 9 8 0,6 1 0 16,5 3 6 0,5 0-5-16,3 0 14 0,1 2-15 15,7 3 0-15,1-2-1 16,3-1 6-16,2-2-5 16,0 3 0-16,0-1 4 15,0-2 2-15,-1 2-6 16,-1-1 0-16,1 0 3 15,-1 2-1-15,-1-2-2 16,0 1 1-16,-7-2 2 16,5 0-2-16,-3-1-1 15,2 1 0-15,-2 0 9 16,-1-5-8-16,-1-1-1 16,-1-1 5-16,0-2 6 0,0-1-6 15,-2 0-5-15,1-3 6 16,-6 2-7-16,2-1 8 15,-3 0-7-15,-4-1 0 16,-2 1 8-16,0-2-10 16,-4-1 2-16,2 1 0 15,-5-1 14-15,1-2-13 16,-2 0 0-16,1 0 6 16,-1 0-1-16,0 0 1 15,0 0-4-15,0 0 0 16,0 0 5-16,0 0-7 15,2 0-1-15,-2 0 0 16,0 0-6-16,1 0-20 0,1 0-46 16,2 0-74-16,2 0-111 15,-1 0-283-15</inkml:trace>
  <inkml:trace contextRef="#ctx0" brushRef="#br2" timeOffset="851957.4337">3303 17505 254 0,'0'0'163'16,"0"0"-101"-16,0 0 22 15,0 0 25-15,0 0-14 16,0 0 27-16,-41-7-85 0,37 7-14 16,2 0 10-16,-1 7-11 15,3 0 9-15,0 4-16 16,0-3-10-16,0 0 9 16,6-3-7-16,3-1-5 15,-1-3 15-15,4-1-13 16,-5 0 23-16,1 0-27 15,-4 0 4-15,0-5 11 16,-4-3-9-16,0-2 4 16,0-1-5-16,-4 1-2 15,-10 0 1-15,-3 4-4 16,2 3-1-16,-1 0-7 0,2 3 12 16,1 0-4-1,2 0 0-15,2 0 4 0,3 3-3 16,3 0-1-16,3 1-6 15,0-2-7-15,0-2-43 16,12 0-79-16,5-2-120 16,-2-21-384-16</inkml:trace>
  <inkml:trace contextRef="#ctx0" brushRef="#br2" timeOffset="852827.9149">3094 16081 37 0,'0'0'449'0,"0"0"-355"15,0 0-30-15,0 0 65 16,0 0-1-16,0 0-50 16,-12-38-44-16,10 38 9 15,1 0-21-15,-1 0-20 16,1 10-1-16,-2 5 4 0,3 4 11 16,0-2-9-1,0 0-1-15,0-4 0 0,0-2 1 16,7-6-7-16,-1 0 1 15,-1-3 5-15,5-2-12 16,-4 0-1-16,-1 0 7 16,4-3 7-16,-5-6-4 15,0-5-1-15,-4-2-2 16,0 3 4-16,0 2-4 16,-2 2 0-16,-6 5 0 15,1 4-8-15,-2 0 8 16,0 0-4-16,3 9-3 15,0 11-25-15,4 9 1 0,2 6-55 16,0 5-108 0,0 3-63-16</inkml:trace>
  <inkml:trace contextRef="#ctx0" brushRef="#br2" timeOffset="854671.7495">3328 17529 185 0,'0'0'171'0,"0"0"-117"16,0 0 58-16,0 0 11 16,0 0-24-16,0 0-32 15,-3 0 14-15,3 0-19 16,0 0 9-16,0 0-27 16,0 0-11-16,0 0 9 15,0 0-34-15,0-5 0 16,0-4-6-16,0 0 1 15,3-2-3-15,6-5 5 16,0-2-3-16,1-1 0 0,1-4-2 16,1 0 0-1,-2-3 7-15,3 1-5 0,-2-4 0 16,3 0 1 0,-1 0-2-16,0-7-1 0,5 2-4 15,-3 3 4-15,3-1-2 16,-1 1 2-16,0 4 0 15,-3 0 8-15,2 6-6 16,-4 4-1-16,-2 2 2 16,-2 5-3-16,-2 0 11 15,0 4-10-15,-2-1 11 16,-1 3-12-16,0 0 3 16,-1-1-5-16,-1 1 2 15,2 0 0-15,0-2 7 0,0-1-6 16,-1 2-1-1,2-1 1-15,-2 2-1 0,-1 2 9 16,-1 1-9-16,0 1 0 16,0 0 0-16,0 0-1 15,0 0 1-15,0 0 0 16,0 0-26-16,0 0 21 16,0 0-43-16,0 0 5 15,0 0 21-15,0 0-21 16,0 0-12-16,0 0-10 15,0 0-51-15,0 0 33 16,0 0-7-16,0 0 50 16,0 0 38-16,0 0 0 15,0 0 2-15,0 0 8 16,0 0 28-16,0 0 42 0,0 0-10 16,0 0 20-16,0 0 7 15,0 0-49-15,0 0-11 16,-3 0-5-16,-1 5-29 15,-1 3 35-15,1 1-34 16,1 3 8-16,3 0 4 16,0 1-14-16,0-1 1 15,6-1-1-15,3-3 6 16,4-2-2-16,-4-5-4 16,2-1 0-16,-3 0 5 0,1 0-3 15,-4-1 5-15,-2-7-7 16,-3-2 6-16,0-2 8 15,0 2-14 1,0-2 0-16,-6 2-7 0,-3 3 5 16,0 2 2-16,2 3 0 15,4 2-1-15,-3 0-11 16,1 0 12-16,2 0-4 16,-1 5 2-16,4 4-17 15,-2 2-4-15,2 0-20 16,0 1-63-16,0 1-56 15,0-9-225-15</inkml:trace>
  <inkml:trace contextRef="#ctx0" brushRef="#br2" timeOffset="856006.6094">3708 16908 255 0,'0'0'141'16,"0"0"-69"-16,0 0 42 15,0 0-3-15,0 0-17 16,0 0-25-16,0 0-15 16,0 0 8-16,0 0-25 15,0-5 2-15,0 0-5 16,0-4-26-16,2-1 22 16,8 0-29-16,2-7 3 15,0 2 15-15,5-2-9 16,-1-4 1-16,1-1-1 0,2-6-4 15,0 3 7 1,-1-2-9-16,1 3-3 0,-3 0 10 16,0 1-11-1,-4 1 3-15,-2 4-8 0,-4 2 14 16,-1 2-2-16,-2 6-7 16,1 0 0-16,-1 2 3 15,1 2-1-15,1 1-2 16,-4 1 0-16,1 1 0 15,-2 0 0-15,0-2 0 16,0 3 0-16,0 0-7 16,0 0 1-16,0 0 4 15,0 0-19-15,0 0-27 16,0 0-11-16,0 5-68 16,-5 5-70-16,-3-5-170 0</inkml:trace>
  <inkml:trace contextRef="#ctx0" brushRef="#br2" timeOffset="856599.0931">3963 16537 320 0,'0'0'93'15,"0"0"2"-15,0 0-16 16,0 0 43-16,0 0-45 15,0 0-6-15,0-17 3 0,0 17-9 16,-3 0-24-16,-1 0-16 16,4 0-20-1,-3 0-1-15,0 0 3 0,-2 0-7 16,3 0 0-16,0 0 6 16,1 7-5-16,1-3-1 15,0 2 0-15,0 1 5 16,0-3 4-16,8 0-9 15,0-2 0-15,4 0-5 16,1-2 4-16,-1 0 1 16,-1 0 0-16,-1 0 6 15,-4-4 0-15,0-1-6 16,-3-2 0-16,-3 1 16 16,0-1-12-16,0 0-3 15,-9-1-1-15,0 2 3 0,0 3-4 16,2 3 1-16,-2 0-1 15,4 0-1-15,-2 0-2 16,4 9 4-16,0 3-2 16,3-1 11-16,0-2-20 15,0-2 11-15,0-2-3 16,3 0-4-16,3-5 2 16,1 0 5-16,-1 0-2 15,-1 0-20-15,-1 0 18 16,-1-7-44-16,-1 1 19 15,-2-2 18-15,0 5-33 16,0 0-17-16,-2 3 4 0,-5 0-33 16,-2 0 13-1,0 0-112-15,0 0-161 0</inkml:trace>
  <inkml:trace contextRef="#ctx0" brushRef="#br2" timeOffset="858459.9103">4004 16508 205 0,'0'0'135'0,"0"0"-65"16,0 0 47-16,0 0 9 15,0 0-40-15,0 0-38 16,-2 0 0-16,2 0-5 16,0 0 31-16,0 0-23 15,2-5 1-15,8-4-9 16,1-4-16-16,0-3-3 16,6-1-16-16,-2-5 1 0,3-4 19 15,1-1-25-15,-4-5-2 16,2 1 17-16,-4-2-8 15,4 0-1-15,-3 2-9 16,1 2 3-16,2 0 10 16,-1 5-13-16,-1 0 0 15,0 7 7-15,-5 2-5 16,-4 2 0-16,-1 7-2 16,-3 3 0-16,-2 3-8 15,0 0 5-15,0 0-7 16,0 0 6-16,0 1-13 15,0 9 2-15,-2 2-33 0,-4-1-39 16,3 0-41-16,1-3-95 16,2-7-120-16</inkml:trace>
  <inkml:trace contextRef="#ctx0" brushRef="#br2" timeOffset="858947.4061">4312 16045 7 0,'0'0'442'0,"0"0"-317"15,0 0-21-15,0 0-7 16,0 0 22-16,0 0-66 0,-7-16 6 16,3 16-49-1,-1 0-2-15,-1 3-2 0,1 9-3 16,-3 0 12-16,5 2-3 15,-2-3-8-15,3 0 20 16,2-2-24-16,0-6 7 16,0 0 0-16,0-3-5 15,0 0-4-15,8 0 1 16,4 0 1-16,0-3 24 16,-1-9-24-16,-1 1 0 15,-3 0 5-15,-4 2-3 16,-3 2 4-16,0-1-6 0,0 3 0 15,-10 2-10 1,-6 3 10-16,-1 0-2 0,-4 0-2 16,-1 15 8-16,8-2-8 15,0 0 4-15,5-1 0 16,7-2-1-16,2-4 1 16,0-1-4-16,0-2 3 15,0-2-15-15,9-1 5 16,3 0-20-16,-1 0-41 15,-1 0-34-15,-1 0-57 16,-3-1-55-16,-3 1-281 16</inkml:trace>
  <inkml:trace contextRef="#ctx0" brushRef="#br2" timeOffset="860348.5122">4354 16099 248 0,'0'0'95'0,"0"0"-21"15,0 0 10-15,0 0 2 16,0 0-11-16,0 0-36 15,0 0 22-15,0 0-23 0,0 0-7 16,0 0 16-16,0 0-33 16,5 0 16-16,2 2-3 15,5 4 5-15,-3 3 6 16,6 1-13-16,1 1-16 16,2 3 33-16,0 3-33 15,3-1 6-15,1 1 1 16,-1 2-15-16,5-2 17 15,-4 2-14-15,5-1-2 16,-2 1 26-16,3-1-28 16,0 0 0-16,1-1 11 15,3-2-10-15,5 1 13 16,2-2-11-16,1 1 0 16,3 1 11-16,-1 1-9 15,0 2-5-15,-1-3 7 0,-2 1-5 16,-7 0 4-16,-2-5-6 15,-4 0 0-15,-7-4-7 16,-2-1 10-16,-5-3-3 16,-3-1 0-16,-3-1 1 15,-3-1 6-15,0 3-7 16,0-4 0-16,-1 1 5 16,-2 1-5-16,4-2 0 15,-4 0 1-15,0 0 1 16,1 0-3-16,-1 0 1 15,0 0 0-15,0 0-11 16,0 0 10-16,0 0-24 0,0 0-21 16,0-2-40-1,0-6-140-15,0 1-119 0</inkml:trace>
  <inkml:trace contextRef="#ctx0" brushRef="#br2" timeOffset="860700.5504">5234 16515 280 0,'0'0'199'0,"0"0"-96"16,0 0 3-16,0 0 19 15,0 0-21-15,-80 22-37 16,69-11-1-16,2 2-46 16,-1 4-7-16,6 0 22 0,4 0-27 15,0 0 8-15,7-3-16 16,8-4 0-16,3-4-7 15,-2-4 7-15,3-2 0 16,-5 0 4-16,-3 0-3 16,0-7 13-16,-5-6-14 15,-4 1 0-15,-2-2 7 16,0 3-4-16,-2 2-3 16,-8 4 0-16,-5 2 5 15,1 2-10-15,-2 1 5 16,1 0-11-16,0 4 1 15,3 6-2-15,2 2-51 0,4 3-25 16,1-1-109-16,1 1-144 16</inkml:trace>
  <inkml:trace contextRef="#ctx0" brushRef="#br2" timeOffset="862500.4213">3440 17592 180 0,'0'0'109'15,"0"0"-13"-15,0 0-36 16,0 0 4-16,0 0 1 16,0 0-38-16,0 0 0 15,-43-17-7-15,38 17-20 16,2 0 14-16,2 0-7 16,1 0-7-16,0 0 9 0,0 0 8 15,0 0 42-15,0 0-20 16,0 0-1-16,0 0 28 15,0 0-39-15,0 0 8 16,0 0 7-16,0 0-26 16,0 0 10-16,4 0-14 15,8 0 13-15,3 3 11 16,6 1-19-16,0-1-1 16,7-1-4-16,2 1-9 15,6-3 20-15,3 0-20 16,7 0 2-16,1 0 9 15,4 0-14-15,0 0 4 0,4 0 5 16,0 0-3-16,-3 0-6 16,-5-3 0-16,-6 3 3 15,-8-2-8-15,-3 1 7 16,-7-1-2-16,-3 2 0 16,-3 0-2-16,-2 0 2 15,-3 0 3-15,-2 0 2 16,2 0 0-16,-7 0 0 15,5 0-5-15,-4 0 1 16,-1 0 2-16,5 0-4 16,0 0 1-16,2 0 0 15,1 0 16-15,-2 0-16 16,1-1 0-16,1-1 0 16,-4 1 2-16,-1 1-2 15,-2 0 0-15,3-3 3 0,-6 3 2 16,-2 0-4-16,-1 0-1 15,0 0 0-15,0 0 3 16,0 0-8-16,0 0 5 16,0 0-27-16,0 0 20 15,0 0-53-15,0 0-17 16,0 0-56-16,-3 0-121 16,2 0-124-16</inkml:trace>
  <inkml:trace contextRef="#ctx0" brushRef="#br2" timeOffset="862990.0974">4354 17553 494 0,'0'0'95'0,"0"0"6"16,0 0 27-16,0 0-4 16,0 0-57-16,-92 15-24 15,77-13 24-15,4 6-54 16,2-1 0-16,6 2 6 15,0 1-19-15,3 0 10 16,0-1-10-16,3 2 2 16,10-5 2-16,4-1 2 15,0-2-6-15,2-3 5 16,-2 0-3-16,0 0 7 16,-6-3-9-16,-1-8 0 0,-5 1 15 15,-5 2-12-15,0-1-3 16,0 4 0-16,0-2 10 15,-9 2-15-15,1 2 5 16,-1 3 0-16,2 0 0 16,-3 0 0-16,5 0-1 15,-1 0-3-15,3 0 4 16,0 0 0-16,3 0 0 16,0 0 6-16,0 0-12 15,0 0 6-15,0 0-4 16,0 0 2-16,0 0-4 15,9 0-4-15,-1 0 9 0,0 0-16 16,-2 0 7-16,-3 0-35 16,-1 0 4-16,-2-6-17 15,0-5-69-15,0-3-112 16,-8-2-393-16</inkml:trace>
  <inkml:trace contextRef="#ctx0" brushRef="#br2" timeOffset="863965.202">3579 16929 302 0,'0'0'101'16,"0"0"2"-16,0 0-34 15,0 0 31-15,0 0 16 16,0 0-36-16,-2-34 2 16,2 31-13-16,0 2-33 15,0-2 1-15,0 3-19 16,0 0-2-16,0 0 15 15,0 0-25-15,0 0-2 0,0 0-4 16,0 0 1-16,-1 0-3 16,-1 3-2-16,1 8 4 15,1 4 7-15,0 1-2 16,0-1-4-16,1 0 1 16,12-5 3-16,1-3-5 15,2-3 0-15,-1-1 0 16,3-3 0-16,2 0 0 15,-5 0 0-15,0-10 1 16,-5 0 7-16,-5-4-7 16,-3 2-1-16,-2 1 0 15,0 0-8-15,-9 4 7 16,-7 2 1-16,-1 3-5 0,-3 2 5 16,3 0-7-16,2 3 7 15,2 4-1-15,1 2-1 16,6-2 2-16,4 3-5 15,2-1 1-15,0-1-38 16,2 1 4-16,10-3-72 16,9-6-83-16,-3 0-153 15</inkml:trace>
  <inkml:trace contextRef="#ctx0" brushRef="#br2" timeOffset="864856.3462">3905 16487 345 0,'0'0'103'0,"0"0"-26"0,0 0 15 15,0 0 33-15,0 0-12 16,0 0-47-16,-10-28-1 16,7 28 3-16,-4 0-60 15,2 0 5-15,-4 2-5 16,-3 9-7-16,0 6 27 15,0 2-17-15,6 1-4 16,0 1 23-16,5 0-28 16,1-3 0-16,0-3-4 15,10-3 13-15,5-6-17 16,6 0 6-16,4-6 0 16,0 0 5-16,1 0-5 15,-2-1 0-15,-3-10-1 0,-5-6 4 16,-1 3-11-16,-7 0 8 15,-7 0 0-15,-1 0-8 16,0 2 10-16,-15-1-2 16,-3 0 0-16,-4 2 2 15,4 4-1-15,-1 2-1 16,0 4 0-16,3 1 15 16,4 0-11-16,2 0-1 15,4 9-3-15,3 3 2 16,3 1-9-16,0-2 7 15,0 1 0-15,6-4 3 16,9-1-3-16,-2-2-15 16,5-1-18-16,-1-4-36 0,2 0-19 15,-4 0-144-15,1-4-58 16</inkml:trace>
  <inkml:trace contextRef="#ctx0" brushRef="#br2" timeOffset="868081.0236">3233 14766 238 0,'0'0'288'16,"0"0"-199"-16,0 0 21 15,0 0-37-15,0 0 40 16,0 0-26-16,0 0-35 16,37-44-8-16,-16 35-18 0,7 0-23 15,3-4 21-15,5 4-23 16,0-1-1-16,-2 3 0 15,-1 4-6-15,-6 3-48 16,-9 0-121-16,-9 14-96 16,-9 6-236-16</inkml:trace>
  <inkml:trace contextRef="#ctx0" brushRef="#br2" timeOffset="868261.5471">3425 15029 347 0,'0'0'61'16,"0"0"110"-16,0 0-99 0,0 0 3 15,0 0-28-15,0 0-33 16,76-39-14-16,-70 21-40 16,-3-4-148-16,-3-6-215 15</inkml:trace>
  <inkml:trace contextRef="#ctx0" brushRef="#br2" timeOffset="868486.1534">3473 14747 410 0,'0'0'132'0,"0"0"0"16,0 0-31-16,0 0-19 16,0 0-47-16,0 0 3 15,-3 4-22-15,3 11 40 0,0 5 6 16,7-1-38-16,2 1 11 15,1-2-20-15,1 0-11 16,-2-4 0-16,0 1-4 16,0-1-1-16,-2-2-1 15,1 1-91-15,-2-3-139 16,-2-4-221-16</inkml:trace>
  <inkml:trace contextRef="#ctx0" brushRef="#br3" timeOffset="889118.1572">11636 13593 343 0,'0'0'41'0,"0"0"55"16,0 0-64-16,0 0 36 16,0 0-9-16,0 0-16 15,-3-64 6-15,6 57-26 16,0-3 2-16,2 1-3 16,-1-4-7-16,2-1 32 15,3-3-30-15,0-3-7 16,0-3 21-16,4-2-20 15,2-3 5-15,2-3-10 0,3-4 6 16,4-1-6 0,2-3-6-16,8-2 0 0,2-5 7 15,2 3-7-15,3-3 0 16,-1 3-5-16,0 1 11 16,-2 1-7-16,-3 2 1 15,-3 3 0-15,-4-1 7 16,-1 1-3-16,-2-1-4 15,0-2 0-15,1-3 0 16,4 0 6-16,1 4-6 16,1 1-2-16,-1 4 2 15,0 1 0-15,2 3 0 0,-2 0-7 16,-1 0 7 0,6 0 0-16,-2 3 0 0,4-2-4 15,-1-1-5-15,0 2 14 16,-1-1-10-16,-4-1 4 15,5 2 1-15,-2-1 5 16,1 1-5-16,4-1-5 16,-1 3-9-16,2-3 15 15,-1 3-1-15,-2 0 0 16,0-1 9-16,-1 2-11 16,0 1 2-16,1-1 0 15,-3 3 6-15,1-1-6 16,-1 4-2-16,-1 0-1 15,0-2 3-15,-1 4 3 16,-3-1-3-16,2 2 1 0,1 1 1 16,-1-2-2-1,1 2 0-15,1 2-10 0,-1-2 20 16,-2 0-10-16,2 1 0 16,4-1-7-16,2-1 4 15,0 1 3-15,1 0 0 16,2 0 0-16,-2 0 14 15,-3 1-14-15,-2-1 0 16,-5 2-9-16,-2 1 9 16,-4 0 3-16,1 0 0 15,-1 0-6-15,1-2 8 16,1 2-1-16,5-4-4 0,0 2 1 16,5-1 2-16,-5 2-3 15,-3 1 0-15,1 0-11 16,-2-1 22-16,0 1-15 15,0 2 4-15,-2-2 0 16,3 2-3-16,-2 2 3 16,-1 0 0-16,-2 0-3 15,3 0 20-15,0 2-34 16,-1-2 17-16,3 0 0 16,1 1 7-16,3-1-7 15,6-2 0-15,-1 2-2 16,2 0 4-16,0 1 2 15,-1 2-4-15,4 0-7 0,-1 0 3 16,6 0-13 0,4 1 17-16,1 0-2 0,-3 1 15 15,2 0-7-15,-2-2-6 16,-2 1-17-16,-3-1 17 16,0 2 0-16,-6 0 0 15,4-1-1-15,-4 1 1 16,0 1-7-16,4-1 7 15,-3 2-3-15,1 0-2 16,1 0 10-16,0 0-5 16,-1 2 0-16,3 4 6 15,-2 3-14-15,-1 1 8 16,5 1-10-16,-3 0 10 16,5 2 0-16,-4 1 0 0,2 1-6 15,-4-1 13-15,-3 0-18 16,4 0 8-16,-3 1 3 15,1 2 13-15,0-1-13 16,-5 1 0-16,-1-2-3 16,-4 0 7-16,-2-2-12 15,0 0 8-15,-2 1 0 16,-4 4-2-16,1-3 7 16,-1 4-10-16,-3-2-1 15,4-1 6-15,-1 5-5 16,0-1 5-16,1 4 0 15,-2 3-6-15,4-1 5 16,-4-1-1-16,-3 1 2 16,-2-3 0-16,-2-2-4 15,-3-4 4-15,-3-3 0 0,0-1-1 16,-4 0 1-16,1 1 0 16,2 1-1-16,-1 3 4 15,0 2-10-15,1 2 7 16,2 2 0-16,0-1 4 15,2 3-4-15,0 1 0 16,0-1-2-16,1 0 9 16,0-1-10-16,4 1 3 15,2-4 0-15,0 2 3 16,2 0 3-16,2 1-6 0,2 1 10 16,0 4-9-1,1 0 19-15,2 2-20 0,-2 0 0 16,-1 0 6-16,-3 2-5 15,-4 4 1-15,-1-1-2 16,0 6 5-16,0-2-9 16,-4-2 4-16,1-1 0 15,-2-6-1-15,-2-5 3 16,0-3 3-16,2 0-5 16,-4-4 8-16,1 0 5 15,-1-1-13-15,-1 1 0 16,-2 0 3-16,-1 4 2 15,2 0 4-15,1 1-9 0,0 2 9 16,0-1 2 0,3-2-11-16,-3-2 0 0,-2-3 12 15,4-2-11-15,-2-3 1 16,-3-2-2-16,1 1 15 16,1-1-11-16,-2-1-4 15,1-1 0-15,1-2 7 16,0 2-5-16,0 1-2 15,-2 0 0-15,0 3 2 16,0-2-2-16,0 2 0 16,0 2 0-16,0-1 8 15,3 0-7-15,-3 0 3 16,1-1-4-16,-2 1 7 16,2 1-7-16,-1-1 0 0,-3 2 0 15,0 2 6-15,0 0-6 16,0 2 0-16,0 0-3 15,0 3 9-15,0-2-7 16,-4-1 1-16,1 0 0 16,-2-1 0-16,-1 0 4 15,-1 0-4-15,-1 1 0 16,-1-1 2-16,1 2-2 16,-1 1 0-16,0-1 0 15,0 0 2-15,-3 0-2 16,0-1 0-16,0 0-1 15,2 0 5-15,-4 1-4 16,2-1 0-16,0 0 0 0,-1-2 0 16,1 1 2-16,-2 0-2 15,-2 0 0-15,2-1 0 16,-4 1 0-16,2-1 0 16,1 0 0-16,-1 1 1 15,-1 0 2-15,0 0-3 16,-2-2 0-16,-1 2 0 15,2-1 7-15,-2 1-7 16,-2 0 0-16,1 0-2 16,2-1 4-16,0 0-1 15,-1-1-1-15,2 1 0 16,0-2 6-16,2-2-6 0,-2 0 0 16,1 1 10-16,0-2-10 15,-2 1 3-15,0 1-3 16,0 0 0-16,0-1 9 15,1-1-9-15,-3 3 0 16,3-3 0-16,-3 2 3 16,0-1 0-16,2-1-3 15,-6 1 0-15,4-1 0 16,-2-1 0-16,2 3 0 16,-4-2 2-16,3 2 2 15,-4 0 5-15,3 0-9 16,0-2 0-16,-1 1-3 15,0 1 3-15,-1-1 0 0,0 0 0 16,-4-2 2-16,-3 0 0 16,-3 1-2-16,-5 1 0 15,1-1 1-15,-3 3-1 16,4 1-7-16,2 0 6 16,1 2 1-16,-1-1-1 15,-1 1 1-15,2 1 0 16,-2-1-3-16,2-2 10 15,-1 1-11-15,-2-2 8 16,0 0-4-16,2 1 6 16,3-3-6-16,1 2 0 15,-1-5-3-15,-2 2 3 0,-1 0-1 16,-1-1-6 0,-1-1 9-16,-7 1-4 0,-3 0-9 15,-2 0 4-15,1 1-3 16,5 0 12-16,2-1-2 15,5 0 0-15,1 1 3 16,5-2-9-16,7-2 5 16,-2 0 1-16,4-2-3 15,-1 2 3-15,-1-2 0 16,-6 2-1-16,-6 0 7 16,-5 1-11-16,-3 1 5 15,2-2 0-15,-1 1 7 16,1-1-7-16,3 1-2 15,-1 0 1-15,4 1 1 16,-1 2 7-16,1-3-7 16,-1 1 2-16,-2 1-7 0,0-1 5 15,0-3 0-15,4 1-1 16,0-4 7-16,2-1-10 16,-1 1 4-16,2-4 0 15,0-1 1-15,2-1-1 16,5 0 0-16,-2 0-4 15,1 0 10-15,-2 1-5 16,0 1-1-16,-3-1 0 16,-3 1 0-16,-1-2 0 15,-5 0 0-15,3 0 0 16,1 0 3-16,3 0-6 0,3 0 0 16,5 0 3-16,2-6-1 15,4 3 2-15,3 0-1 16,2-1 3-16,1 0 0 15,8-1-4-15,-1-3 1 16,3-2 0-16,3-4-16 16,0-5 21-16,0-4-5 15,0-4 0-15,0-2 6 16,0-3-2-16,4 1-4 16,0-1 0-16,0 2 15 15,1-1-15-15,-1 1 0 16,3 2 11-16,3 2-10 15,-1-1 4-15,4-1-5 0,0 2 0 16,4-1-4-16,-3 2 6 16,6 2-2-16,-2 1 0 15,1 2 1-15,1 1-2 16,-2 2 1-16,-2 0 0 16,1 1 5-16,-4 2-5 15,-3 0-3-15,2 0 3 16,0-2 1-16,0-1-1 15,2 1-2-15,2-5 2 16,-2 1-1-16,3-2 2 16,0 0-1-16,-1 1 0 15,0 1 4-15,-2 4 0 16,-1 2-4-16,-5 3 0 16,-1 1-5-16,1 3 5 0,-3-1 0 15,3-3-1-15,1 0 6 16,3-2-6-16,-1 1 1 15,3-3 0-15,0-4-2 16,2 2 2-16,0-2 0 16,2 0-2-16,-2 4 5 15,-2-1-1-15,-5 3-2 16,0 1 0-16,-3 1-1 16,2 0 1-16,-1 0 0 15,-2 1 1-15,2-3 1 16,0 2 3-16,1-2-5 0,1 1 0 15,-2-3-4 1,4 4 4-16,-5 1 0 0,-2 2-1 16,-1 3 7-16,-1-2-7 15,1 4 1-15,0 0 0 16,2-1-1-16,-1 0 1 16,-4 1 0-16,4 0 0 15,-1-3 5-15,0 1-10 16,3 0 5-16,3-2 0 15,-4-1-9-15,3-1 10 16,-1 2-1-16,-1-1 0 16,-1 2 3-16,-2-2-4 15,0 2 1-15,-1-1 0 16,1 0 0-16,-2-2 0 0,1 1 0 16,1 0 2-16,0-1 3 15,0 0-9-15,-2 1 4 16,2-2 0-16,0-1-2 15,0 4 2-15,-2-3 0 16,3 1 1-16,-1 3 3 16,-2-1-7-16,1 0 3 15,1 0 0-15,0-3-1 16,0 0 1-16,1 0 0 16,3-3-1-16,-1 0 4 15,-2 1-4-15,3-3 1 16,-1 1 0-16,0-1-1 15,-2 1 1-15,2-3 0 0,-1 0-1 16,1-2 7-16,1-1-6 16,1 1 0-16,-1-1 0 15,1 0-10-15,2-1 20 16,-3 2-10-16,2-3 0 16,-1 3 4-16,2 0-4 15,-3 1 0-15,3-3 0 16,0 1-13-16,-1 4 15 15,0-2-2-15,0 2 0 16,-3 1 11-16,1-2-19 16,-2 1 8-16,0-1 0 15,3 2-2-15,-3-2 2 0,2-1 0 16,-1-1 8 0,2-1-4-16,0 1-8 0,-1 1 1 15,-1 2 3-15,-2 2 2 16,-1 2-2-16,0 4 0 15,3-1-8-15,-2 1 16 16,1 0-9-16,1-2 1 16,0 3 0-16,1-1-6 15,-1 0 6-15,0-1 0 16,0 2-2-16,-1 0 6 16,-1 2-4-16,-1 0 0 15,-1 1 0-15,0 2-6 16,-2-1 6-16,2 2 0 15,-2-3 6-15,1 1-5 16,3 0 3-16,-3-3-4 0,4-2 0 16,1 0-15-16,2-1 15 15,-2 3 0-15,-1 0 5 16,-2 1 3-16,-2 3-15 16,1 1 7-16,-2-1 0 15,0 2-2-15,0 0 8 16,0 0-7-16,0 0 1 15,0 0 0-15,0 0-2 16,0 0 2-16,0 0 0 16,0 0-3-16,0 0 3 15,0 0 0-15,0 0-1 16,0 0 6-16,0 0-10 0,0 0 5 16,0 0 0-16,0 0-6 15,0 0 6-15,0 0 0 16,0 0-1-16,0 0 5 15,0 0-5-15,0 0 1 16,0 0 0-16,0 0-11 16,0 0 11-16,1 0-15 15,-1 0-45-15,2 0-78 16,1 0-70-16,-3 8 16 16</inkml:trace>
  <inkml:trace contextRef="#ctx0" brushRef="#br3" timeOffset="892563.3596">16625 16788 365 0,'0'0'354'0,"0"0"-309"16,0 0 29-16,0 0 15 15,0 0 26-15,0 0-34 16,0 0-52-16,0-16 6 15,0 16-35-15,-1 0-6 16,-5 0 6-16,-3 11 3 16,-1 5-2-16,2 0 2 15,5-3 1-15,3-3 0 0,0 1-4 16,0-6 0-16,9-2 4 16,4-3-4-16,1 0 0 15,1 0 8-15,-3-8-4 16,-3-4 0-16,-5 2-4 15,-4 2 3-15,0 0-8 16,0 5 5-16,-6-2 0 16,-1 4-1-16,-1 1 0 15,5 0-5-15,-2 0 6 16,5 0 0-16,0 0-3 16,0 0 3-16,0 0-8 15,0 0 8-15,4 0 0 0,3 0-11 16,1 0 0-16,2 1-48 15,2-1-45-15,-1 0-206 16</inkml:trace>
  <inkml:trace contextRef="#ctx0" brushRef="#br3" timeOffset="894150.6729">16655 16842 375 0,'0'0'118'0,"0"0"-116"16,0 0 35-16,0 0 66 15,0 0-27-15,0 0 0 16,0 0-37-16,0 0 0 15,0 0-11-15,0 0-22 16,0 0 3-16,0 0-9 16,0 0 1-16,0 0-3 15,0 0 7-15,0 0-5 16,0 0 13-16,0 0 5 16,0 0 22-16,0 0-15 15,0 0-18-15,0 0 17 0,0 0-21 16,0 0 5-1,0 0 10-15,0 0-10 0,2-6 17 16,4-3-25-16,4 0 10 16,-1-3 9-16,2 0-12 15,2-3 5-15,2-2-11 16,7-2 6-16,4-5 13 16,3 2-20-16,4-5 10 15,2-2 2-15,4-4 3 16,-1-2-13-16,-1-1 6 15,-1-3-5-15,-1 3 22 16,-4 3-25-16,-1 3 0 16,-2 3 20-16,-3 1-12 15,-2 4-6-15,-2 1-2 16,0 4 0-16,-1 0 16 0,4 0-16 16,-3 0 0-1,2-2 5-15,2 2-5 0,-1 0 0 16,-6 0-2-16,-4 4 7 15,-3 4 1-15,-5 0-6 16,-4 6 0-16,2-2 1 16,-2 2-1-16,-2 0 0 15,0-2-4-15,0 1 9 16,0-3-5-16,0 1 0 16,0 0 0-16,0-1-1 15,0 1 2-15,0 2-1 16,0 2 0-16,0-1 5 0,0 1-10 15,0 2 5-15,0 0-7 16,0 0 2-16,0 0 5 16,0 0-6-16,0 0 3 15,-8 0 1-15,-1 0-6 16,-6 7 8-16,-3 2 0 16,2 3-2-16,2 3 3 15,0 2-1-15,2 0 0 16,5-2 3-16,4-1-4 15,2-3 1-15,1-2-1 16,0-4-3-16,0 0 4 16,11-5 0-16,2 0-2 0,4 0 4 15,3 0 7 1,-5-6-9-16,-4-2 0 16,-4-3 0-16,-4 2 1 0,-3-1-2 15,0 0-2-15,0 1 3 16,0 5-10-16,-10 0 10 15,1 4-2-15,-3 0-1 16,0 0-2-16,3 5 3 16,1 7-1-16,2 0 3 15,5 1-2-15,1-1 2 16,0-3 0-16,0-1-4 16,7-4 4-16,4-1-2 15,4-3 2-15,-3 0 0 16,0 0 3-16,-4-5-3 0,-3 0 0 15,-4-2 8-15,-1 0-7 16,0 1-1-16,-1 0 0 16,-10 2-1-16,-2 4-8 15,1 0 9-15,2 0-14 16,7 0-1-16,1 8-45 16,2 1-25-16,2 2-35 15,16-4-107-15,5-2-124 16</inkml:trace>
  <inkml:trace contextRef="#ctx0" brushRef="#br3" timeOffset="895298.2741">17515 16184 371 0,'0'0'182'0,"0"0"-128"15,0 0 31-15,0 0 14 16,0 0 0-16,0 0-39 16,0 0-25-16,0-5-10 15,0 5-1-15,4-4-1 0,8 0 2 16,3-2 9-16,1-1-10 15,0-1 0-15,1-1-12 16,1-1-5-16,1-2 15 16,4-3-18-16,2 2-3 15,5-3 9-15,3-3-10 16,1-3 2-16,3 0-7 16,0 2 14-16,-1 0-2 15,2 3-7-15,-1 2 1 16,1 0-3-16,6 1 4 15,-4 3 2-15,2 2-4 16,-5-1 0-16,1 1-10 16,5 0 11-16,0-1-1 15,0 2 6-15,2-1-6 0,-5-2 7 16,-1 2-7 0,-6 1 1-16,-6 4-2 0,-5 0 1 15,-7 3 0-15,-6 1-2 16,-4 0 7-16,-2 0-5 15,-2 0 0-15,2 0 2 16,0 0-3-16,4 0 1 16,1 0 0-16,-1 0-1 15,1-4 6-15,0 3-9 16,-3 0 4-16,-2-1 0 16,-1 2 2-16,-2 0-2 15,0 0-4-15,0 0 2 0,0 0-7 16,0 0 9-16,0 0 0 15,0 0 1-15,0 0 1 16,0 0-2-16,0 0 0 16,0 0 4-16,0 0-4 15,0 0 1-15,0 0-1 16,0 0 0-16,0 0 1 16,0 0-1-16,0 0 0 15,0 0-6-15,0 0 4 16,0 0 2-16,0 0 0 15,0 0 5-15,0 0-9 16,0 0 4-16,0 0-4 16,0 0 0-16,-5 0 8 0,-5 2-4 15,2 2 0 1,1 1 0-16,-3-2 1 0,4 3-1 16,-2 2 0-16,2 0 2 15,1-2-1-15,2 2-1 16,3-4 0-16,0 1 1 15,0-2-5-15,0 1 4 16,13-2 0-16,6-2 0 16,0 0 1-16,4 0-1 15,-4-1 0-15,-7-5 7 16,-4-1-7-16,-3 2 1 16,-4-2-1-16,-1 1 0 15,0-1-5-15,-9 0-1 16,-8 4 5-16,1 1 1 0,1 2-3 15,1 0 3-15,7 0 0 16,-1 5-6-16,2 3 11 16,2 1-6-16,1 1 1 15,3-2 0-15,0-1-4 16,0 0 4-16,0-2 0 16,2 0-5-16,3 0 5 15,1-3-2-15,2 0-31 16,-1 0-52-16,1-2-131 15,-7 0-344-15</inkml:trace>
  <inkml:trace contextRef="#ctx0" brushRef="#br3" timeOffset="896380.9941">18645 15894 326 0,'0'0'223'15,"0"0"-159"-15,0 0-2 16,0 0 25-16,0 0 3 15,0 0-17-15,0 5-61 16,10 4 8-16,7 3 41 16,4 5-34-16,6 1 19 0,3 3-22 15,-1 3-8-15,3 3-2 16,4 4-14-16,2 1 8 16,4-2-8-16,0 1 3 15,1-3-5-15,0-2 3 16,-1-2-1-16,0-4 7 15,1 0 2-15,3-3-9 16,5-1-1-16,1 2 1 16,6 1 20-16,1 0-17 15,-4 1-3-15,-2 4 5 16,-2-4-4-16,-2 1 9 16,0-2-10-16,-4-2 1 15,-3-5-3-15,-3 0 2 16,-8-3 0-16,-5-1 3 0,-6-1-2 15,-6-2 0-15,-5 0-1 16,-6-2 0-16,-3-1-8 16,0 1 5-16,0-1 1 15,0 0-4-15,0 1 12 16,0-1-8-16,0 0 2 16,0-2 0-16,0 0-10 15,0 0-7-15,0 0-11 16,0 0 11-16,0 0 6 15,0 0-3-15,0 0-29 16,0-2 30-16,0 2 5 16,0-2 8-16,-2 1-5 0,-2 1 5 15,-5-2 2 1,-3 1 16-16,-2 1-10 16,-2 0 11-16,1 0 29 0,0 0-28 15,6 0 2-15,-1 4-3 16,4 5-12-16,3-4 4 15,1 2-11-15,2 1 0 16,0 1 6-16,5-1-6 16,8-2 0-16,4-2 4 15,-1-2 2-15,-2-2-2 16,-4 0-4-16,-4 0 0 16,-6 0 11-16,0-7-11 15,0-1 0-15,0-1 1 16,-10 1 0-16,-2 0-2 15,-6 3 0-15,3 2 1 0,0 3-3 16,2 0 3 0,2 0 0-16,3 0 0 0,3 0 0 15,1 0-10-15,3 0-57 16,0 8-49-16,1-2-103 16,0-1-202-16</inkml:trace>
  <inkml:trace contextRef="#ctx0" brushRef="#br3" timeOffset="897666.8548">19923 16578 370 0,'0'0'165'0,"0"0"-72"0,0 0 20 15,0 0-28-15,0 0 8 16,0 0-32-16,0 0-43 15,-3 0 1-15,-7 8 10 16,-2 4-10-16,0 2 10 16,-4 1-23-16,-4 3 0 15,-2 2 31-15,-4 2-33 16,0 0 12-16,-4 0 4 16,0 2-20-16,1 0 15 15,1 0-15-15,3 0 0 16,0 1 7-16,2-3-4 15,-2 2-3-15,0 2 0 0,-5-2 7 16,3 1-7-16,-1 0 0 16,-1 0 0-16,1 2 12 15,0-1-9-15,2 1-3 16,1-7 4-16,-1 3-2 16,6-3 12-16,0-3-14 15,2-2 0-15,2-1 19 16,2-5-17-16,4-1-2 15,0 1 4-15,4-6-1 16,0 4 2-16,2-4-5 16,1-2 0-16,2 1-3 0,-1 2 3 15,-1-4 0-15,-1 3 8 16,1 4-7-16,-1-5-1 16,4 0 0-1,-3 0 4-15,3 1-8 0,0-3 4 16,0 0-4-16,0 0-12 15,0 0-3-15,0 0-26 16,7 0-3-16,9-8-11 16,3 2 17-16,-5 1-32 15,-3 5 23-15,-6-3 46 16,-5 3 5-16,0 0 13 16,0 0-10-16,0 0 5 15,0 0 40-15,-2 0-22 16,-10 0 15-16,0 3-2 0,-1 4 3 15,3 0-5 1,3-1-24-16,0 3-11 0,4-5 9 16,3 4-8-16,0-5-3 15,1 2 0-15,15-1 1 16,3-2-2-16,1-2 1 16,0 0 0-16,-7 0-14 15,-5 0 14-15,-4 0 0 16,-4-6-4-16,0 1 12 15,0-3-16-15,-12 1 7 16,-3 2 1-16,-6 0 9 16,2 1-9-16,2 4 0 15,3 0 3-15,5 0 12 16,6 0-2-16,3 0-13 16,0 0 0-16,0 0-5 0,0 0-10 15,6 0-27-15,13 0-1 16,5 0-110-16,-3 0-188 15</inkml:trace>
  <inkml:trace contextRef="#ctx0" brushRef="#br3" timeOffset="898385.9866">19250 17261 287 0,'0'0'109'0,"0"0"-20"16,0 0 25-16,0 0 42 16,0 0-50-16,0 0-18 15,0 0-17-15,-5 0-37 16,-5 0-2-16,-3 0-7 15,-6 0-9-15,-3 0 27 16,-1 0-23-16,-4 0-13 0,-3 0 6 16,-4 7 4-1,-6 2-4-15,0-1-13 0,-2 0 6 16,1-2-7-16,3 2 12 16,0 1-11-16,4-2 0 15,3 0 4-15,-2-1-6 16,2-1 2-16,0-1 0 15,-2-1 4-15,-3 1-4 16,-2 1 0-16,-2 1-7 16,-7-2 17-16,-5 3-13 15,0 2 3-15,-1-3 0 16,2 1 3-16,6 0-3 16,4-2 0-16,6 0-2 15,7-1 9-15,5-1-10 16,6 0 5-16,5-1-2 0,1 0 0 15,5-1 6-15,2 1-6 16,-2 1 0-16,-2-2 4 16,-2 2-11-16,-2 2 3 15,-3-3 4-15,-3 3 12 16,-3-3-11-16,-1 1-1 16,0-1 2-16,2 0 2 15,4-1 11-15,4 1-15 16,4-2 7-16,3 0 2 15,3 0-6-15,2 0-3 16,0 0 2-16,0 0 3 16,0 0-4-16,0 0-1 15,0 0-23-15,0 0 7 16,0 0-44-16,9 0-28 0,3 0-57 16,3-6-121-16,-3 0-100 15</inkml:trace>
  <inkml:trace contextRef="#ctx0" brushRef="#br3" timeOffset="898726.902">17899 17430 468 0,'0'0'148'15,"0"0"-76"-15,0 0 58 16,0 0 22-16,-80 8-55 16,74-4-64-16,3-4-1 15,3 5-32-15,0-1 0 0,0 1-7 16,13 3 7-16,7-3 0 15,3-1 10-15,1-4-10 16,-6 0 0-16,-3 0-1 16,-8 0 1-16,-2 0-6 15,-5-1 7-15,0-5-1 16,-7-2 3-16,-13-1-1 16,-2 2 0-16,-7 3-2 15,4 2 1-15,3 0 4 16,8 1-5-16,6 1 0 15,5 0 0-15,3 0-3 16,0 0 3-16,7 0-59 16,9 0 17-16,10 0-103 15,0 0-78-15,0 0-333 0</inkml:trace>
  <inkml:trace contextRef="#ctx0" brushRef="#br3" timeOffset="899864.5443">17856 17331 276 0,'0'0'105'16,"0"0"-66"-16,0 0 36 16,0 0 12-16,0 0-20 15,0 0-34-15,-3 5-21 16,3-3 0-16,0 0-11 15,0 1 7-15,0-2-7 16,0 2 2-16,0 0-3 16,0 2-1-16,-4 1 1 0,-2 0 5 15,0 1-1 1,-2-1-1-16,-2-2-3 0,7 1-3 16,-3 0-2-16,6-5-1 15,0 3-8-15,0-1 14 16,0-2 1-16,0 0 8 15,0 0-7-15,0 0 11 16,0 0 51-16,0 0-17 16,-2 0 26-16,2 0-22 15,0 0-20-15,0 0 1 16,0-5-29-16,0-6-3 16,0-5 13-16,9-3-13 15,4-4 0-15,0-5-8 0,4-6 17 16,0-2-10-1,1-4 1-15,-3 1 0 0,5 0 15 16,-3 7-12-16,-2 0 33 16,-2 7-12-16,-2 3-1 15,-2 5-2-15,-1 3-9 16,0 0-10-16,-3 2 21 16,-2 1-14-16,0 3-9 15,-3-1 0-15,0 3 10 16,0-3 2-16,1 0-11 15,-1-1-1-15,3 0 10 16,-1 2-10-16,0-1 0 0,3-1-2 16,-4 4 10-16,-1 2-4 15,0 0-4-15,0 3 0 16,0 1 4-16,0 0 2 16,0 0-12-16,0 0 4 15,0 0-4-15,0 0-3 16,0 0 6-16,0 0-1 15,-7 0 2-15,-2 1 4 16,0 4 0-16,-2-2-2 16,4 2 1-16,0-1 0 15,-1 3-1-15,0 2 0 16,0-4 7-16,3 3-7 16,2-1-5-16,3-2 2 15,0 1 3-15,0-1-7 16,0-4 7-16,10-1-2 0,4 0 2 15,7 0 1-15,3-1 0 16,1-10-2-16,-2 3 1 16,-7-1-7-16,-6 4 6 15,-7-1-7-15,-3 0 1 16,0 1 7-16,-11-1-9 16,-7 2-3-16,0 2 5 15,1 2-1-15,4 0 8 16,7 0-1-16,3 0-4 15,3 0-1-15,0 3 1 16,0 3 3-16,0 2 2 16,0-6-11-16,2 2 0 15,5-1-47-15,9-2-42 16,1-1-167-16,5 0-368 0</inkml:trace>
  <inkml:trace contextRef="#ctx0" brushRef="#br3" timeOffset="901553.0126">17967 16902 511 0,'0'0'132'0,"0"0"-79"16,0 0 76-16,0 0-15 15,0 0-50-15,0 0-33 16,36-24-21-16,-20 12 11 16,0-2-6-16,-1-3-13 15,4 0 22-15,-4-2-21 16,0-1 2-16,0-2 6 16,0-2-9-16,-3 3 7 15,4-1-7-15,-4 0 6 16,-1 2 4-16,-1 1-9 15,-2 0 0-15,-1 4 5 16,1-2-6-16,0 0-1 0,0 0-1 16,-1 1 3-1,0 3 2-15,0 2-5 0,-3 1 0 16,-1 3 10-16,0 1-6 16,0 2-2-16,-1 1 1 15,-1 1 3-15,1-3 1 16,1 0-7-16,-3-1 0 15,7-1 0-15,-3-1 1 16,-1 0-1-16,2 0 0 16,-3-1 3-16,2 5-3 15,-2 1 0-15,-2 2-3 16,0 1 1-16,0 0-2 16,0 0 4-16,0 0-3 15,0 0-5-15,0 0 1 16,-2 0 7-16,-5 0 0 0,-3 0 1 15,-1 3 0-15,0 5-1 16,1 4 0-16,-2 0 0 16,4 3-2-16,2-1 2 15,5-2 0-15,1-1 0 16,0-3 0-16,0-3 0 16,1-2-3-16,10-3 3 15,5 0 6-15,2 0-6 16,5-7 0-16,-4-4-2 15,-6-3 7-15,-2 0-5 16,-8 2 0-16,-3-2 0 16,0 0-6-16,-5 3 6 0,-10 1-3 15,-2 3-1-15,0 4 4 16,1 3 0-16,3 0-1 16,4 0 2-16,1 1-5 15,0 9 4-15,2 4-3 16,3-2-1-16,3 2 7 15,0-3-5-15,0 2 2 16,3-5 0-16,8-1 0 16,5-2 0-16,-2-3 0 15,-2-2 6-15,-2 0-6 16,-4 0 7-16,-1-4-7 16,-5-2 5-16,0 1-5 15,0 1 0-15,-8 1-9 0,-8 3-3 16,2 0-34-16,-5 4-83 15,-1 4-166-15</inkml:trace>
  <inkml:trace contextRef="#ctx0" brushRef="#br3" timeOffset="905290.7655">19134 15333 294 0,'0'0'237'0,"0"0"-174"15,0 0-42-15,0 0 74 16,0 0 11-16,0 0-4 0,0 0-28 15,-1 1-40-15,10-1 19 16,10 0-18-16,2 0-13 16,6 0 10-16,1-4-20 15,4-1-9-15,4-2 0 16,2 1 7-16,1-1-10 16,-3 2 3-16,-5 3-3 15,-4 2-36-15,-8 0-83 16,-10 4-149-16,-9 7-244 15</inkml:trace>
  <inkml:trace contextRef="#ctx0" brushRef="#br3" timeOffset="905532.3045">19286 15640 516 0,'0'0'195'15,"0"0"-158"-15,0 0-13 16,0 0 85-16,0 0 25 16,0 0-78-16,45 0-28 15,-25 0-4-15,0 0-24 16,0-3 19-16,2-5-19 16,-3-1-9-16,0 0-36 15,-5-6-108-15,-5-2-80 0,-7-3-202 16</inkml:trace>
  <inkml:trace contextRef="#ctx0" brushRef="#br3" timeOffset="905783.7566">19404 15366 60 0,'0'0'475'0,"0"0"-403"15,0 0-72-15,0 0 6 16,0 0 67-16,0 0 32 15,-3 45-41-15,3-27-18 16,-1 0 25-16,1 2-40 0,0-3 0 16,0-1-10-1,0-4-19-15,0 0 26 0,0-2-27 16,4-1 0-16,2-2 6 16,-1-1-7-16,-1-3-23 15,2 0-52-15,4-3-117 16,0 0-157-16</inkml:trace>
  <inkml:trace contextRef="#ctx0" brushRef="#br3" timeOffset="906146.2078">19576 15361 506 0,'0'0'178'0,"0"0"-130"15,0 0-11-15,0 0 45 16,0 0-14-16,0 0-56 15,0 27 53-15,0-11-11 16,0 4-11-16,0 0-11 16,0-1-32-16,6 1 35 0,-5-3-35 15,1-2 1 1,-1-2 0-16,2-2-1 0,-1 0-12 16,2-4-54-16,2-5-152 15,2-2-140-15</inkml:trace>
  <inkml:trace contextRef="#ctx0" brushRef="#br3" timeOffset="906684.2248">19464 15665 332 0,'0'0'231'0,"0"0"-212"16,0 0-11-16,0 0 2 16,85-9 10-16,-58 7 10 15,0-3-5-15,-3 2-18 16,-5 0 5-16,-8 2-12 0,-1-1-19 15,-7-4-89-15,0 0-202 16</inkml:trace>
  <inkml:trace contextRef="#ctx0" brushRef="#br3" timeOffset="907065.9697">19428 15358 19 0,'0'0'394'0,"0"0"-275"16,0 0-48-16,0 0-10 15,0 0 0-15,0 0-10 16,-6 0-3-16,6 0-42 16,10 4 21-16,9 0 62 15,6-1-42-15,3-3-20 16,2 0-27-16,3 0 2 15,-3 0-5-15,3 0-56 0,-4 0-90 16,-6 0-183-16</inkml:trace>
  <inkml:trace contextRef="#ctx0" brushRef="#br3" timeOffset="915628.4189">15292 6467 288 0,'0'0'136'16,"0"0"-46"-16,0 0-75 15,0 0 25-15,0 0-7 16,0 0-6-16,0 0 70 16,-2 0-45-16,2 0-11 15,0 0-8-15,0 0-28 0,0 0 8 16,0 0-13-16,0 0 0 16,12 0 27-16,6 0-26 15,11 0 11-15,5 0 20 16,11-6-26-16,6 1 16 15,4-1-22-15,2-2 3 16,2 3 4-16,-2 0-7 16,-4-2 0-16,-3 4 3 15,-3 0 3-15,-5 0-6 16,-7 0 0-16,-7 1 0 16,-7 2 0-16,-4-2 0 15,-8 2 0-15,-5 0-5 16,-2-1 16-16,-2 1 4 15,0 0-10-15,0 0 14 0,0 0 19 16,0 0-32-16,0 0-6 16,0 0 0-16,0 0 5 15,0 0-5-15,0 0-11 16,0-2-71-16,2-1-25 16,-1-5-166-16</inkml:trace>
  <inkml:trace contextRef="#ctx0" brushRef="#br3" timeOffset="917022.1105">14855 7721 528 0,'0'0'78'0,"0"0"-70"15,0 0 17-15,0 0 44 16,0 0-58-16,0 0 33 15,0 0 32-15,17 0-42 16,6 0 5-16,7-1-34 0,1-4 6 16,5 3 20-1,3-1-24-15,1 0-3 0,4 0 9 16,-3 2-3-16,0-2 10 16,-6 1-20-16,-2-1 0 15,-3-1 26-15,-3 2-21 16,-5 1 4-16,-3-1-4 15,-8 1 9-15,-3-1 4 16,-5 2-18-16,-2 0 5 16,-1-1 18-16,0 1-15 15,0 0 3-15,0 0-1 16,0 0 8-16,0 0 9 16,0 0-21-16,0 0-4 15,0 0 32-15,0 0-31 16,0 0-3-16,0-1 4 0,0 1 3 15,0-2-4-15,0 2-3 16,0 0 0-16,0 0-1 16,0 0 1-16,0 0 0 15,0 0-2-15,0 0 9 16,0 0-15-16,0 0 6 16,0 0 2-16,0 0-18 15,0 0 18-15,0 0-5 16,0 0 3-16,0 0-8 15,0 0 6-15,0 0-3 16,0 0 0-16,0 0-9 16,0 0 9-16,0 0-2 15,0 0-1-15,0 0 10 16,0 2-5-16,0 2 5 0,0 0 0 16,0-2-10-16,0 2 12 15,0-4-2-15,0 0 0 16,0 0-12-16,0 0 9 15,0 0-12-15,0 0 15 16,0 0-18-16,0 0 18 16,0 0-1-16,0 0 0 15,0 0-3-15,0 0 1 16,0 0-31-16,0 0-34 16,0 0-8-16,0 0-43 15,0 0-50-15,0 0-120 0</inkml:trace>
  <inkml:trace contextRef="#ctx0" brushRef="#br3" timeOffset="918448.0239">4133 12283 493 0,'0'0'93'16,"0"0"-12"-16,0 0 0 15,0 0-58-15,0 0-22 16,0 0 35-16,0-3-17 16,0 3-17-16,2 0 14 15,7 13-15-15,3 4 15 16,6 2 18-16,-1 2-5 15,2-3 13-15,0-3-39 16,-4-1-2-16,4-6 40 16,-5-1-34-16,-1-5 5 0,1-2-8 15,2 0 15-15,5 0 41 16,4-21-40-16,2-3-16 16,1-3 20-16,-1-2-24 15,-5 2 0-15,-2 2-6 16,-2 1 24-16,-3 5-36 15,0 7-11-15,-2 3-92 16,2 2-75-16,-6-1-262 16</inkml:trace>
  <inkml:trace contextRef="#ctx0" brushRef="#br3" timeOffset="932699.1424">3444 8146 258 0,'0'0'70'0,"0"0"-4"16,0 0-24-16,0 0-31 16,0 0 36-16,0 0 21 15,0 0-29-15,0 0-1 0,14-8-8 16,-14 8-9-1,0-2 34-15,0 2-51 0,0 0 7 16,0 0 10-16,3 0-17 16,-3 0 24-16,3-1-28 15,3-2 4-15,1 0 0 16,5 0-3-16,3 1-1 16,2-1 4-16,2 2 9 15,0-2-15-15,6-3 2 16,1 2 0-16,4-1 17 15,5-2-10-15,1 2-6 16,5 3 16-16,3 1-16 16,3 1 13-16,2 0-11 0,-3 0-3 15,0 0 19-15,-10 0-9 16,0 0-10-16,-6 0 0 16,-2 0 10-16,-1-2 25 15,-2-1-13-15,0 2-19 16,0-2 41-16,3 0-34 15,3 1-10-15,-1 0 8 16,0 2-4-16,-2 0 1 16,-4 0-5-16,0 0 0 15,-9 0-5-15,0 0 9 16,-9 0-4-16,-2 0 5 16,-4 0-1-16,0 0 2 15,0 0-6-15,0 0 0 16,0 0 14-16,0 0-5 0,0 0-9 15,0 0 0-15,0 0-9 16,2 0-118-16,-2-6-310 16</inkml:trace>
  <inkml:trace contextRef="#ctx0" brushRef="#br3" timeOffset="959077.6495">17198 7113 356 0,'0'0'158'0,"0"0"-54"0,0 0-4 15,0 0-5-15,0 0 27 16,0 0-38-16,0 0-15 16,0 0-35-16,0 0-8 15,0 0 1-15,0 0-27 16,0 0 31-16,0 0-31 16,0 0 0-16,8 0 3 15,3-7-3-15,2-3 3 16,-3 0-8-16,-2 2 11 0,-3 1-14 15,-2 1-9 1,-3 2-41-16,0 0-79 0,-6-3-327 16</inkml:trace>
  <inkml:trace contextRef="#ctx0" brushRef="#br3" timeOffset="959242.2906">17198 7113 707 0</inkml:trace>
  <inkml:trace contextRef="#ctx0" brushRef="#br3" timeOffset="959630.4228">17198 7113 707 0,'-66'36'79'0,"73"-45"-38"0,0 1-17 0,0-2 72 16,1-2 28-16,1-2-83 15,0-1-26-15,4-2 10 16,-1-2-13-16,1-3-6 16,0-1-6-16,-3-2 13 15,-2 3-8-15,-4 3-5 16,-1 6 0-16,-3 8 27 16,0 3-25-16,0 2-2 15,0 0-2-15,0 0 2 16,-9 5-10-16,-4 10 12 15,-2 4-2-15,3 3 5 0,4 0-5 16,4 2 0-16,2 0-7 16,2-4 19-16,0-3-17 15,0-1 5-15,8-7 0 16,1-1-6-16,0-6 5 16,4-2 1-16,2 0 0 15,-3 0 3-15,4-2 3 16,-2-6-6-16,-4-1 0 15,-1-1 2-15,-3-1 2 16,-1 1-4-16,-2 0 0 16,-2 0 4-16,-1 3-7 15,0 5 3-15,0 2-11 16,0 0-39-16,-1 0-109 16,-12 2-205-16,-1 5-193 0</inkml:trace>
  <inkml:trace contextRef="#ctx0" brushRef="#br3" timeOffset="960088.1459">17194 6949 685 0,'0'0'107'15,"0"0"58"-15,0 0-126 16,0 0 29-16,0 0-7 0,0 0-56 15,-6-18-5 1,6 40-10-16,4 7 10 0,5 6 33 16,4 2-17-16,0-2-11 15,-1-4 10-15,1-5-7 16,-3-7 0-16,2-5-8 16,0-5 11-16,0-7-3 15,4-2-4-15,1 0-2 16,2-17 18-16,-1-7-18 15,-3-5-2-15,-4 5 0 16,-3 9 0-16,-5 6 8 16,-3 7-8-16,0 2-9 0,0 0 4 15,2 8-8 1,-1 9 13-16,4 0 0 0,3-3 3 16,2-3-9-16,2-4 13 15,4-5-7-15,1-2 13 16,3 0-7-16,1-3 0 15,0-14-6-15,2-5-23 16,-5 2-32-16,0 3-135 16,-7 7-93-16,-6 10-98 15</inkml:trace>
  <inkml:trace contextRef="#ctx0" brushRef="#br3" timeOffset="960561.9884">17611 7202 434 0,'0'0'151'0,"0"0"-32"15,0 0-37-15,0 0 52 0,0 0-17 16,81 16-38 0,-56-35-58-16,1-1 8 0,-7 0-25 15,-6-2 1-15,-5 2-5 16,-5 6 7-16,-3 0 9 16,0 6-12-16,0 5-4 15,-1 3 0-15,-9 0-5 16,1 10 3-16,1 9 0 15,3 3 2-15,5 1-2 16,0-2 2-16,9-4-18 16,9-4 15-16,4-6-9 15,5-7-8-15,1 0 7 0,1-7 13 16,-5-14-9 0,0-5 9-16,-5-6 0 0,-4 1 4 15,-3-1-1-15,-6-1 24 16,0 2-11-16,-3 4-15 15,-2 2 54-15,1 8-48 16,-2 8-4-16,0 4 16 16,1 3-18-16,-1 2-2 15,1 0-8-15,7 22 1 16,0 9 6-16,4 7 2 16,4-1 0-16,-2-3-1 15,-1-5 11-15,2-8-16 16,-1-5 6-16,-1-7-54 15,1-9-18-15,-2 0-175 16,-2-13-246-16</inkml:trace>
  <inkml:trace contextRef="#ctx0" brushRef="#br3" timeOffset="960712.295">17989 6936 515 0,'0'0'188'0,"0"0"-127"16,0 0-5-16,0 0-28 15,0 0-14-15,0 0-8 16,33 8 19-16,1-4-25 16,6-4-132-16,-3 0-551 0</inkml:trace>
  <inkml:trace contextRef="#ctx0" brushRef="#br3" timeOffset="961154.5196">18342 7202 675 0,'0'0'64'15,"0"0"-49"-15,0 0 69 16,0 0-31-16,72-93 1 15,-60 62 3-15,-2 1-44 16,-4 3 24-16,-3 8-17 16,-3 9-9-16,0 7 28 15,0 3-39-15,0 3-4 16,-6 14 4-16,-1 5-11 16,5 1 3-16,2 4-49 0,12-4-88 15,16-4-67 1,8-10-378-16</inkml:trace>
  <inkml:trace contextRef="#ctx0" brushRef="#br3" timeOffset="962759.0651">19103 6784 709 0,'0'0'93'15,"0"0"36"-15,0 0-6 0,0 0-122 16,-88-7 27-1,54 20-21-15,4 4 2 0,6 3 32 16,12-1-41-16,12 0 0 16,0 1 0-16,19-1 5 15,13 2-5-15,4 2 0 16,2-4 0-16,-7 3 15 16,-8-3-15-16,-7-4-3 15,-11 0 1-15,-5 0 4 16,-2 2-1-16,-18-1-1 15,-3 1 0-15,2-7 18 16,5-3-7-16,9-3-11 16,5-4 0-16,2 0 5 15,11-7-13-15,22-18 8 16,14-5-34-16,10 2 24 0,-2 5-44 16,-7 8 46-16,-13 6 4 15,-12 6 4-15,-12 3-7 16,-9 0 7-16,-2 0-10 15,0 0-2-15,-3 3 22 16,-12 5-10-16,2-3 14 16,1 1 3-16,3-1 12 15,1 1-29-15,2 5 0 16,1 1-4-16,3 5 4 16,2 0-2-16,0 2-5 15,9-2 14-15,6-5-4 16,3-5-3-16,-2-4 0 15,4-3 6-15,-4 0-2 16,-1-3-4-16,-6-11 11 0,-4-6-10 16,-5-1 1-1,0-2-2-15,-13 3 0 0,-6 4-11 16,-2 9 7-16,2 3 4 16,5 4-5-16,4 0 9 15,5 4-10-15,4 6 4 16,1 5 2-16,0-1-11 15,3-2 11-15,10 1 0 16,1-3-3-16,3-4 8 16,3-2-10-16,2-4-2 15,-1 0-17-15,-4 0 14 16,-3-4-8-16,-3-7 18 16,-2-5 1-16,0 0 3 15,0-4-4-15,-2-1 0 0,1 1 0 16,1 3 11-16,0 3-7 15,4 3 3-15,-1 5 17 16,0 6-20-16,4 0 5 16,-2 0-9-16,2 2 0 15,1 16 6-15,-3 4-3 16,-3 2-3-16,-3 2 4 16,-7 0-2-16,-1-6 6 15,0-1-8-15,-4-5 0 16,-5-4 7-16,1-4-7 15,5-3 0-15,3-3-3 0,0 0 3 16,3-14-2-16,15-8-39 16,7-1 26-16,2 3 5 15,-2 6 4-15,-2 5 5 16,-7 5-4-16,-1 4 8 16,-1 0-6-16,-1 0-1 15,0 0 4-15,5 1 1 16,0 2 2-16,6-2-3 15,3-1 2-15,0 0 2 16,0-2-1-16,2-10-3 16,-4 0 0-16,-3-3-1 15,-3-2 1-15,-1-3-1 16,-2-2-4-16,-2 1 5 16,-4 3 8-16,-4 4-8 0,-3 3 0 15,-3 8 46-15,0 3-18 16,0 0-28-16,0 14 0 15,-6 14 0-15,-4 5 14 16,6 1-14-16,4-2 5 16,1-3 8-16,24-7-13 15,10-7 0-15,8-8 0 16,5-5-20-16,1-2-66 16,-12-2-245-16,-16-9-382 15</inkml:trace>
  <inkml:trace contextRef="#ctx0" brushRef="#br3" timeOffset="964573.4791">14035 8352 470 0,'0'0'252'16,"0"0"-216"-16,0 0-23 16,0 0-13-16,0 0 151 15,0 0-60-15,0 0 5 16,6-3-51-16,0-14-23 15,5-7-3-15,3-1-19 16,4-1 0-16,-3 5-1 16,2 8 12-16,-1 4-23 15,1 6 12-15,0 3 0 16,2 0-7-16,0 15 7 16,-3 4 0-16,-2 1-2 15,-5 0 5-15,-3-2-6 16,-1-6 3-16,-4-4 0 0,1-3 4 15,2-5-4 1,5 0-7-16,5-3 7 0,6-9-1 16,3-1-1-1,-7 6-30-15,-1 7 7 0,-4 0 20 16,-2 0-11-16,2 4 16 16,-2 2-2-16,5 1 10 15,1-4-8-15,4-3 0 16,4 0 3-16,4-10 7 15,-2-8-9-15,-1-5-1 16,-8 1 3-16,-6 3 2 16,-7 6 0-16,-3 4-5 15,0 9-16-15,0 0 2 16,-7 12-1-16,-5 8 6 0,5 2 2 16,4-1 14-16,3-2-16 15,0-2 9-15,10-4 0 16,11-3-5-16,5-5 14 15,3-5-9-15,-1 0 1 16,-2-6 4-16,-5-8 5 16,-5 3-10-16,-8 0 0 15,-7 1 10-15,-1 6-10 16,0 1-18-16,-3 3-10 16,-10 0 7-16,2 10 16 15,2 8 5-15,2 5 0 16,4-2-2-16,3-3 3 15,0-4-1-15,15-5 3 0,5-9 1 16,5 0 3 0,5-7-7-16,-1-14 1 0,-2-5-1 15,-6-2 0-15,-3-2-9 16,-11 2 5-16,-2 0 4 16,-4 1-4-16,-1 3 4 15,0 4 0-15,0 6 13 16,0 8-10-16,0 5 35 15,0 1-29-15,0 0-9 16,2 12-6-16,5 12 2 16,2 7 4-16,-2 2 1 15,-2-2 0-15,0-4-1 16,-5-10 0-16,1-4 1 16,-1-8 0-16,0-5-1 0,2 0 0 15,1-4 43-15,6-14-35 16,4-9-6-16,6-2-4 15,1 5-1-15,-2 5 3 16,-3 12 0-16,-4 7-4 16,-3 2-15-16,-5 17 15 15,-3 9 0-15,0 5-1 16,-7 2 10-16,-8 0-5 16,-2-8 0-16,-1-3-4 15,5-9-7-15,4-5 11 16,5-8-15-16,4-2 4 0,0-5-40 15,11-17-27 1,10-3 19-16,3 1 59 0,1 5-8 16,-4 7 8-16,-7 6-2 15,0 6 2-15,-6 0 4 16,0 0 12-16,-1 0-6 16,2 1-3-16,3 2 54 15,4 0-35-15,0-3-5 16,5 0 1-16,3-3-20 15,0-12 16-15,0 1-18 16,-2-5 5-16,-5 1-17 16,-5-2 7-16,-6 1 5 0,-5-1 7 15,-1 1 2 1,0 6 1-16,0 8 16 0,0 3 17 16,0 2-27-16,0 4-16 15,3 16-4-15,4 6-2 16,9 2 12-16,6-3 3 15,8-8-9-15,10-11-55 16,6-6-144-16,5-6-554 16</inkml:trace>
  <inkml:trace contextRef="#ctx0" brushRef="#br3" timeOffset="965179.6825">15777 8061 913 0,'0'0'148'16,"0"0"-140"-16,0 0-7 16,0 0-2-16,0 0 2 15,0 0 3-15,-25 87-4 16,25-65 0-16,10-2 6 16,5-4 1-16,0-9-7 15,3-5 4-15,-1-2 0 16,0-1-8-16,-4-17-5 15,-5-5-21-15,-7 1 24 16,-1 0-8-16,-4 5 14 16,-14 7-1-16,-2 5 10 15,1 3 7-15,6 2-8 16,5 0 15-16,7 0 5 16,1 0-28-16,0 0-2 0,13 0-2 15,12 0 8-15,10-11 11 16,5-8-15-16,1-3 8 15,-6 1 5-15,-11-1-13 16,-5 8 0-16,-9 0 4 16,-5 4-1-16,-5 5 21 15,0 1-15-15,0 4-7 16,0 0 0-16,0 4 2 16,-12 17-4-16,0 9 2 15,4 5 4-15,3 3-3 16,5 2-3-16,0-3 0 15,9-4-1-15,7-8 1 16,4-6-1-16,-2-11-3 0,-1-6-15 16,-1-2 14-16,-2-5 5 15,-5-14-7-15,-2-3 3 16,-7-1-1-16,0 1-11 16,-2 4 12-16,-15 6 0 15,-3 6-2-15,0 6-3 16,-1 0-8-16,5 4-30 15,6 6-173-15,10-1-300 16</inkml:trace>
  <inkml:trace contextRef="#ctx0" brushRef="#br3" timeOffset="965743.7139">16514 8114 636 0,'0'0'102'0,"0"0"-47"0,0 0 27 15,0 0 44-15,0 0-31 16,0 0-18-16,-19 18-23 16,19-36 7-16,2-9-55 15,9-6-2-15,3-3 0 16,-1-1-2-16,1-1-3 15,-5 2 1-15,-3 8 0 16,0 7 7-16,-3 9-7 16,1 7 0-16,-2 5 2 15,0 0-2-15,1 0-10 0,1 15 0 16,3 3 10 0,3 2 4-16,0-3-4 0,4-6 0 15,2-8 2-15,2-3-2 16,4 0 0-16,6-19 11 15,1-5-4-15,-5-1 3 16,-1 1-10-16,-11 5 0 16,-2 7-6-16,-7 6 6 15,-2 6-43-15,1 0-54 16,0 4-194-16,4 10 16 16</inkml:trace>
  <inkml:trace contextRef="#ctx0" brushRef="#br3" timeOffset="966785.1491">16996 7958 742 0,'0'0'168'0,"0"0"-74"16,0 0-23-16,-90 33 14 16,73-18-25-16,8-1-12 15,5 1-43-15,4 0-4 16,0-4-1-16,13-1 6 15,8-7-1-15,3-3-5 16,3 0 0-16,-3-6-5 16,-5-8-1-16,-8-1-14 0,-7-1 0 15,-4 1-4 1,0 3 18-16,-12 5-36 0,-6 0 13 16,0 6 23-16,2 1-4 15,5 0 4-15,3 0 0 16,8 0 10-16,0 0-11 15,0 5 7-15,11-2 0 16,11-1 3-16,5-2-1 16,2 0 2-16,3 0-4 15,-2 0 4-15,-1-8 1 16,-2-1-5-16,-5-1 0 16,-4 0-2-16,-4 1 6 15,-7 3-4-15,-1 2 0 16,-4 2 5-16,-2 2-2 15,0 0-3-15,0 0-15 0,0 0 5 16,-17 4 10 0,-5 9 2-16,-2-1 9 0,4 3-10 15,3 2 19-15,5 1-20 16,4 1 4-16,3 0 7 16,5 1-10-16,0-2 2 15,14-2-3-15,2-2 7 16,6-10 5-16,-3-4-12 15,0 0 0-15,1-10 10 16,-5-12-8-16,0-4 2 16,-3-2-4-16,-5-2 4 15,-3 1-1-15,-4-1-3 16,0-3 0-16,0-2 0 16,0 5 4-16,0 2-4 0,0 10 0 15,0 7 2-15,0 7 21 16,0 4-23-16,0 0-4 15,0 5 3-15,0 16-12 16,0 9 13-16,0 5 0 16,0 1 5-16,0-4-11 15,0-2 6-15,8-8 0 16,8-3 9-16,-2-9-9 16,8-7 0-16,1-3-4 15,2 0 4-15,5-11 16 16,-2-3-16-16,-3-1 0 15,-5 3 5-15,-8 5-5 16,-5 0 0-16,-4 6 0 0,-3 1 3 16,0 0-13-16,0 0 9 15,0 0-8-15,0 0 4 16,0 1 10-16,0 1-10 16,0 1 5-16,0-3 0 15,9 0-11-15,2 0 13 16,3-6-4-16,0-6 2 15,-4 2-13-15,-2 5 9 16,-8 5-2-16,0 0-18 16,0 16 23-16,0 6-10 0,-9 6 11 15,1-3 28 1,7-4-20-16,1-5 0 0,4-6-8 16,25-7 6-16,15-3-12 15,13-13-24-15,12-13-247 16,-3-5-476-16</inkml:trace>
  <inkml:trace contextRef="#ctx0" brushRef="#br3" timeOffset="967692.8537">18296 7774 752 0,'0'0'212'0,"0"0"-70"16,0 0-85-16,0 0-50 16,0 0 9-16,0 0-9 15,-95 50 21-15,82-18-28 16,6-2 10-16,7-2-8 16,0-7-2-16,20-7 0 15,6-9 5-15,7-5 2 16,2 0-5-16,-3-9-2 15,-3-11-6-15,-10-3 5 16,-12-2-33-16,-7 1 2 0,0 7 9 16,-6 5 5-16,-10 4 7 15,1 8-7-15,0 0 9 16,6 0 8-16,5 3-60 16,2 7 8-16,2 0 31 15,0 0 9-15,12-2 11 16,6-1 1-16,4-4 1 15,1-3 1-15,2 0-1 16,-1 0-4-16,-3-10 1 16,-4-3-9-16,-3 0 9 15,-2-1 1-15,-3 1 2 0,-1 2 3 16,-5 4 1-16,0 3 23 16,-2 4 40-1,-1 0-65-15,0 3 4 0,0 16-6 16,0 10 6-1,0 6 30-15,0 2-30 0,0 0 6 16,0-4 6-16,0-2-15 16,0-8 3-16,0-2-6 15,-1-7 5-15,-2-5 2 16,3-7-7-16,0-2 0 16,0 0 13-16,0-4-10 15,0-10-3-15,18-4 0 16,2 1-14-16,7-2 14 15,5 2-48-15,1 3-20 0,2-2-94 16,0 0-265-16</inkml:trace>
  <inkml:trace contextRef="#ctx0" brushRef="#br3" timeOffset="968585.7835">19173 7758 824 0,'0'0'158'0,"0"0"-99"15,0 0-13 1,0 0-27-16,-92 24 5 0,74-4 16 16,7 2-10-1,11-2-24-15,0 1-6 0,13-3 0 16,15-4 1-16,6-9 19 16,0-5-20-16,-1 0 4 15,-8-7 3-15,-7-10-7 16,-10 0-1-16,-8-1 0 15,0-1-3-15,-18-2-4 16,-6 4-10-16,-1 8 14 16,8 4-11-16,5 5 15 0,6 0-3 15,6 3 1 1,0 8-3-16,0 0 3 0,16-1-1 16,7-1 3-16,9-6 2 15,4-3-2-15,5 0 0 16,2-8-4-16,-1-7 10 15,-3-3-6-15,-8-2 0 16,-6 3 4-16,-8 0 0 16,-8 3 3-16,-3 3-7 15,-5 3 2-15,-1 3 4 16,0 4-12-16,-1 1 3 16,-14 0 3-16,-3 17-5 15,-6 8 5-15,0 5 0 0,3 5 6 16,0 6-1-1,5 1-1-15,7 2-4 0,5-2 0 16,4-3 6-16,0-3-6 16,12-8 0-16,11-10-3 15,4-10-7-15,5-8-1 16,-1-6 1-16,-1-15-12 16,-5-7 21-16,-8 1-41 15,-10 1 7-15,-7 2 28 16,-2 5 3-16,-15 3 0 15,-6 8 2-15,2 7-15 16,2 1 12-16,2 2-41 16,9 10-61-16,8-1-132 15</inkml:trace>
  <inkml:trace contextRef="#ctx0" brushRef="#br3" timeOffset="969290.7556">20014 7945 582 0,'0'0'126'15,"0"0"-76"-15,0 0 62 16,0 0-2-16,0 0-56 15,0 0 35-15,-16 22-40 16,16-22 11-16,11-10-7 16,8-11-31-16,2-8-9 0,4-3-13 15,-1-4 0 1,-5-4 7-16,1 2-7 0,-8 2 0 16,-2 6 2-16,-4 9 1 15,-3 9 5-15,0 7-8 16,-2 5 0-16,1 0-21 15,-1 3 7-15,1 15 6 16,0 6 5-16,4 3 6 16,1-1 1-16,5-2-4 15,1-6 0-15,5-5 8 16,1-9-8-16,3-4 0 16,1 0 0-16,1-10 5 15,-2-9-15-15,-4-5 3 16,-1 1 7-16,-8 0 7 15,-2 6-7-15,-4 5 0 0,0 7 21 16,-3 2-10-16,0 3-11 16,0 4-8-16,-4 18 8 15,-8 9-8-15,-2 3 16 16,2-1-8-16,6-5 2 16,6-2-2-16,0-8-15 15,5-7-58-15,20-7-52 16,10-4-80-16,5-6-240 15</inkml:trace>
  <inkml:trace contextRef="#ctx0" brushRef="#br3" timeOffset="969980.3796">20569 7840 594 0,'0'0'231'0,"0"0"-78"0,0 0-38 16,-85 37-44-16,73-22-43 15,6 1-12-15,6 1 20 16,0 1-32-16,6-4-4 15,12-2 8-15,2-7-5 16,5-4 2-16,-3-1-5 16,-4-1-6-16,-2-13-2 15,-6-1-10-15,-4-2 10 16,-6 0 0-16,0 1-15 16,-6 0 17-16,-7 4-6 15,0 5 12-15,4 4-17 16,3 3 19-16,5 0-2 15,1 0 0-15,0 0 7 16,0 3-8-16,2 4 1 16,14 0 0-16,6-2 25 0,3-2-24 15,2-3-1-15,3 0 6 16,-3-1-5-16,-5-13 9 16,-1 0-10-16,-3-3 0 15,-6 2 11-15,-4 1-10 16,-1 0-1-16,-4 2 7 15,-3 3-4-15,0 5 19 16,0 2-22-16,0 2 2 16,-8 0-3-16,1 8 1 15,-2 8 0-15,4 1-3 16,4 3 9-16,1-3-7 0,0 0 1 16,3-3 0-16,11-3 4 15,2 0-3-15,-3-6-1 16,4-4 0-16,-2-1 2 15,0 0-9-15,1 0 3 16,0-9 3-16,1-7-6 16,1-1 7-16,-2-3 0 15,1 0-4-15,2 1 8 16,-6 2-5-16,-1 3 1 16,0 4 0-16,-3 7-11 15,-4 3 6-15,3 0 5 16,-2 0-8-16,0 3 17 15,4 8-2-15,1 3-7 0,1 0 1 16,0-1 13 0,2-2-14-16,-1-8-13 0,0-3-74 15,0 0-191-15,-7-17-506 16</inkml:trace>
  <inkml:trace contextRef="#ctx0" brushRef="#br3" timeOffset="970116.0814">21032 7685 958 0,'0'0'143'0,"0"0"-128"16,0 0 5-16,0 0-13 15,0 0-7-15,0 0-14 16,-40 36-183-16,13-19-562 0</inkml:trace>
  <inkml:trace contextRef="#ctx0" brushRef="#br3" timeOffset="972319.9367">15980 8735 824 0,'0'0'181'16,"0"0"-112"-16,0 0-42 16,-88-6-11-16,56 9-2 15,1 11 33-15,6 3-35 16,8 2-7-16,7 0 5 15,7 1-10-15,3-3 0 0,1-3-2 16,20-5 6-16,5-6-7 16,8-3 3-16,2 0 0 15,-4-14 16-15,-3-5-11 16,-10 2-5-16,-8-3 1 16,-8 8 2-16,-3 0 2 15,0 5-5-15,0 4 0 16,0 3-8-16,0 0 7 15,-8 3 1-15,-4 16-1 16,2 10 2-16,1 4-6 16,3 3 5-16,-1-2 0 15,0-4-4-15,3-5 13 16,-1-8-9-16,2-9 0 16,3-4-21-16,0-4 8 0,0 0-45 15,9-8 1-15,14-15 56 16,3-2-40-16,6 1-9 15,1 3 27-15,-2 5 20 16,-3 4-8-16,-2 6 11 16,-7 0 0-16,-1 1 24 15,-1 0-23-15,-1 0 16 16,1-2-3-16,3-4-9 16,-1-2 8-16,-3-4-13 15,-2-3 0-15,-6-3-2 16,-8-4 2-16,0 2-3 15,-3 2-10-15,-15 3-33 16,0 8 40-16,-1 5-18 0,0 6 7 16,3 1 17-16,4 0 2 15,2 1 1-15,6 9-3 16,4 2 10-16,0-2-10 16,0 4 0-16,12-2 5 15,7 0 22-15,9-4-23 16,7-2 7-16,7-3 12 15,8-3-21-15,4 0 6 16,-1-3-8-16,-3-7 1 16,-9-2 8-16,-9 3-8 0,-11 4-1 15,-11 1 0-15,-4 4 5 16,-6 0-7-16,0 0 5 16,0 0-3-16,-8 0 28 15,-3 5-26-15,0 8 17 16,4 0 19-16,2 4-35 15,5 0 8-15,0 2-11 16,6-2 0-16,12 0 9 16,8-2-7-16,2-4-2 15,5-5 1-15,-2-2 6 16,-1-4-14-16,-8 0-8 16,-6 0-27-16,-9 0 37 15,-5-7-12-15,-2-2-1 16,-2-2-26-16,-16 2-17 15,-2 1 52-15,1 4 6 0,4 2 3 16,7 2 20 0,4 0-20-16,4 2 0 0,0 5 0 15,0 3 2-15,4-3 5 16,11 1-4-16,2-3 0 16,1-1 9-16,3-4-12 15,-2 0-1-15,3 0-30 16,-5-4-42-16,-4-5 2 15,-5 2 3-15,-5 0 22 16,-2 0 45-16,-1 5-6 16,0 1 7-16,0 1 18 15,0 0-10-15,0 0 4 0,0 8-12 16,0-3 1 0,5-1 13-16,8-3-13 0,1-1 7 15,5 0 7-15,-1-8-12 16,3-8 11-16,-2-1-14 15,-4-7 0-15,0 2 13 16,-5-1-5-16,-4 0 19 16,-1-2 27-16,-5 1-1 15,0 1 12-15,0 3 4 16,0 3-33-16,0 6 2 16,0 3-16-16,-2 5-4 15,0 3-10-15,0 2-5 16,-1 18-6-16,-2 9 0 0,1 7 3 15,1 5 5 1,1-1-4-16,-1-2 2 0,2-4-3 16,-3-8 2-16,1-6 0 15,3-11-2-15,0-6 0 16,0-3 7-16,0 0 0 16,0-21 15-16,0-9-22 15,0-8 6-15,8-3-11 16,-2-1 5-16,0 3-8 15,2 8 4-15,0 9 2 16,2 11-1-16,0 5 2 16,2 6 0-16,0 0-11 0,-1 0 12 15,-1 13-4 1,0 10-1-16,-5 3 4 0,-5 2 1 16,0 1 0-16,-2-3 4 15,-11-7-7-15,-2-4 3 16,3-5 0-16,4-5-1 15,4-4 1-15,3-1-9 16,1 0 2-16,0-7-21 16,7-4-11-16,8-1-5 15,1 6 34-15,-1 1 1 16,-2 2 9-16,-2 3 0 16,-3 0 9-16,-1 0-2 15,5 0 30-15,0 0-24 0,3 0-8 16,4-2 22-1,1-6-26-15,0-2 3 0,0-2-4 16,1-3 7-16,-8 1-6 16,-1 2-1-16,-7 2 0 15,-5 3 5-15,0 4-5 16,0 3-2-16,0 0 2 16,0 0-13-16,0 12 7 15,0 3 6-15,0 3 0 16,0-1 6-16,0 0-5 15,0-1-2-15,12-7-62 16,1-3-179-16,2-6-307 16</inkml:trace>
  <inkml:trace contextRef="#ctx0" brushRef="#br3" timeOffset="972474.5261">17462 8758 797 0,'0'0'212'16,"0"0"-182"-16,0 0-8 15,0 0-22-15,0 0-111 16,0 0-470-16</inkml:trace>
  <inkml:trace contextRef="#ctx0" brushRef="#br3" timeOffset="993798.6764">6936 8095 470 0,'0'0'112'0,"0"0"-53"15,0 0 17-15,0 0-47 16,0 0-10-16,0 0 9 16,0 0-24-16,3 0 21 15,12 0-19-15,3 0-4 16,7 0 39-16,-1 0-28 16,6 2 3-16,1 3 6 15,2 0-13-15,0-1 32 16,0-1-39-16,1 0-2 0,-1 0 30 15,-2-3-19-15,2 0 0 16,-6 0-11-16,-2 0 7 16,-3 0 3-16,-9 0-10 15,-2 0 0-15,-5 0 1 16,-3 0 1-16,0 0-1 16,-1 0-1-16,1 0-6 15,-1 0-5-15,2 0-34 16,3 1-41-16,-2 0-36 15,-2-1-120-15</inkml:trace>
  <inkml:trace contextRef="#ctx0" brushRef="#br3" timeOffset="999815.9708">8930 17645 645 0,'0'0'100'0,"0"0"9"15,0 0 9-15,0 0-64 0,0 0-33 16,0 0 36-16,0 0-17 16,0 0-4-16,-13 0 0 15,13 0-18-15,0 0 12 16,0-7-16-16,0-5-5 15,0-5-5-15,0-2-4 16,0-1 0-16,3-2 0 16,9 0 7-16,1 1-8 15,2 4 1-15,0 4-2 16,-2 4-11-16,-2 5 13 16,1 3 0-16,1 1 0 15,4 0 0-15,-2 8-5 16,3 9-2-16,-2 3 7 15,-4 3-4-15,0 6 4 16,-6-3-1-16,-5-1-1 0,1-3 4 16,-2-5 2-1,0-4-4-15,0-4 0 0,0-5-1 16,0-4 1-16,0 0 0 16,0 0 13-16,0 0-10 15,6-9 9-15,7-11-12 16,7-2 0-16,2 3-6 15,0 2 6-15,-2 5-2 16,-2 7-2-16,-2 3 8 16,-1 2-14-16,-4 0 2 15,2 2 8-15,-3 10-4 16,-1 4 4-16,0-2-1 0,-1 2-1 16,-4-3 2-16,1 0 9 15,1-6-9-15,-1-1 0 16,4-3-3-16,2-3 3 15,13 0-42-15,4-5-70 16,5-20-264-16</inkml:trace>
  <inkml:trace contextRef="#ctx0" brushRef="#br3" timeOffset="1.00014E6">9760 17344 700 0,'0'0'127'16,"0"0"-1"-16,0 0-35 16,0 0-71-16,0 0 33 15,0 0-13-15,36-50-14 16,-35 50-26-16,4 13 12 16,0 7 9-16,-3 3-3 15,1 6-10-15,-2 3 28 16,-1 1-32-16,0 4 19 15,0 1 13-15,0-1-12 16,0-3-13-16,0-4-11 16,-1-5 0-16,-2-3 4 15,-3-10-3-15,5-6-2 16,1-3 0-16,0-3-58 0,0 0 2 16,0-14-56-16,0-9-289 15</inkml:trace>
  <inkml:trace contextRef="#ctx0" brushRef="#br3" timeOffset="1.00063E6">9837 17921 669 0,'0'0'166'0,"0"0"-63"16,0 0 39-16,0 0-107 15,0 0 7-15,0 0 0 16,-7 0-29-16,7 0 8 16,0 0-21-16,0 8-7 15,4 8 7-15,7-6 0 16,-1 0 4-16,-1-1-4 0,0-7 0 16,-3-2 0-16,0 0 8 15,-3-2-7-15,-3-13-1 16,0-2 0-16,-6 0 1 15,-13 4-1-15,-5 6-6 16,-2 7 6-16,-1 0 0 16,4 0 2-16,6 0-6 15,7 3 13-15,8 0-18 16,2-2 1-16,0 2-95 16,14-3-78-16,-2 0-155 15</inkml:trace>
  <inkml:trace contextRef="#ctx0" brushRef="#br3" timeOffset="1.00124E6">8271 17327 635 0,'0'0'66'0,"0"0"-15"16,0 0-10-16,0 0-23 16,-82 101 27-16,55-57 39 15,6 6 5-15,5 6-38 16,13 6-36-16,3 7 9 15,19 2-17-15,19-1-4 16,14 2-3-16,10-3 5 16,13 1-11-16,13-5 0 15,9-1-48-15,7-6-69 16,11-12-103-16,5-15-114 0</inkml:trace>
  <inkml:trace contextRef="#ctx0" brushRef="#br3" timeOffset="1.00176E6">10235 17328 580 0,'0'0'196'0,"0"0"-161"16,0 0 90-16,0 0-74 15,0 0-42-15,0 0-2 0,29 30 71 16,-3-2-24 0,7 9 1-16,2 6-41 0,-2 6-13 15,-3 6 26-15,-4 6-20 16,-12-1-5-16,-7 5-4 15,-7 3 16-15,0 0-13 16,-15 5 2-16,-12-1-3 16,-4 1 1-16,-5 2-1 15,-4 0-20-15,-2-8-22 16,-1-8-35-16,-3-11-45 16,-3-15-163-16,4-17-393 15</inkml:trace>
  <inkml:trace contextRef="#ctx0" brushRef="#br3" timeOffset="1.0078E6">8905 17704 398 0,'0'0'90'16,"0"0"2"-16,0 0-41 15,0 0-1-15,0 0-49 0,0 0 3 16,0 0 22-16,0 0 24 16,97 40 36-16,-28-35-50 15,8-5-24-15,8 0 13 16,0 0-25-16,-1-2 0 16,-10-5-6-16,-13-3 3 15,-13 0 0-15,-12 1-14 16,-11-1-6-16,-11-1 10 15,-11 0 12-15,-3 0 0 16,-6 3-10-16,-21 8-60 16,-8 0 71-16,-12 14 1 15,-5 18 3-15,-8 11 17 16,6 5-21-16,9-1 13 16,20-4-11-16,24-5 9 15,8-5-10-15,38-7-1 0,16-6 0 16,8-10 10-16,2-10-10 15,-4 0-1-15,-12-10 0 16,-13-10-22-16,-12-6 19 16,-15-3-19-16,-15-5 11 15,0 0 4-15,-31-3 6 16,-17 4-34-16,-12 6 11 16,-8 12-4-16,-7 12 29 15,-3 3-6-15,-2 8 6 16,3 12-3-16,7 3-13 15,10-5-135-15,8-4-255 16</inkml:trace>
  <inkml:trace contextRef="#ctx0" brushRef="#br3" timeOffset="1.0098E6">8431 17248 535 0,'0'0'37'0,"0"0"21"16,0 0-3-16,0 0-23 15,0 0 13-15,0 0 47 16,22-4 32-16,8-18-46 15,7-9-47-15,2-4 14 0,3-8-45 16,-9-3 1-16,2 1 9 16,-8 1-8-16,-6 5 8 15,-9 3-10-15,-1 8 2 16,-6 8-3-16,-3 10 1 16,-2 7 0-16,0 3 2 15,0 7-2-15,-9 18 0 16,-8 10-13-16,-2 7 31 15,6 4-13-15,4-6-5 16,9-1-1-16,0-9-8 16,4-8 12-16,16-7-3 15,5-6 0-15,10-9 4 16,6 0 4-16,7-6-8 16,-4-8 0-16,-9-2-2 0,-14 8 2 15,-14 4-10-15,-7 4 4 16,0 11-40-16,-21 17 37 15,-7 8 2-15,1 0 7 16,3-3 5-16,14-7-5 16,8-3 1-16,2-10-4 15,5-4 6-15,14-5-4 16,6-4 1-16,3 0 0 16,2-4 13-16,3-13-10 15,-8 0-3-15,-9-3-1 16,-10-1-12-16,-6 1-2 15,0 1-22-15,-20 5-4 16,-4 6 6-16,-4 5-29 16,3 3 50-16,1 0 9 0,10 6 5 15,6 3-8-15,8 1-1 16,0 0 9-16,1-4-2 16,17-3 3-16,9-3-1 15,1 0 3-15,5 0 5 16,-2-7-15-16,-5-8 7 15,-1 0 0-15,-10-1 16 16,-6-3-15-16,-2 2 5 16,-5-2-6-16,-2-2 2 15,0 2 13-15,0-1-13 16,-2 0 0-16,1 2 8 16,-1 1-9-16,2-1 1 0,0-1-2 15,0 1 1 1,0-1-1-16,0-1 3 0,-2 2-3 15,-4 1 7 1,-5 0-4-16,-1 0 12 0,-4 3-15 16,-1 1 6-16,5 0-9 15,2 4 3-15,2 2 0 16,6 6 7-16,0 1-7 16,2 0 0-16,0 0 0 15,0 0-5-15,0 10-7 16,3 5 12-16,13 3 0 15,5-4-1-15,3 0 0 0,8-5 0 16,3-6 1-16,7-1 0 16,4-2 2-16,-1 0 3 15,-2-5-5-15,-6-2 2 16,-5 2 2-16,-14-2-4 16,-6 6 0-16,-8 1 0 15,-4 0-14-15,0 11 14 16,0 8-7-16,-8 2 7 15,-3 0 0-15,3-3 15 16,5-2-15-16,3-2 0 16,0-5-4-16,16-2 6 15,10-7-2-15,4 0 12 16,1 0-11-16,2-7 4 0,-6-2-5 16,-9-1 0-16,-9 5 8 15,-8 5-8-15,-1 0-9 16,-10 7-39-16,-17 18 48 15,-6 9 11-15,5 2-5 16,5-2 1-16,14-3 6 16,9-4-13-16,0-8 0 15,17-7-3-15,10-4 11 16,3-8-4-16,-1 0-4 16,0-3 0-16,-7-13 15 15,-7-1-15-15,-5-3 0 16,-10-4-5-16,0 4-10 15,-10 0 7-15,-10 6-15 16,-3 2 0-16,0 10 14 0,4 2-13 16,4 0 19-1,6 0-6-15,4 3 12 0,5 3-6 16,0-1-10-16,5 0 13 16,13-2 3-16,4-3-3 15,4 0 0-15,-1 0 3 16,0-1-2-16,-5-6 1 15,-1 1-2-15,-8 4 0 16,-3 2-2-16,-6 0 2 16,-2 13 0-16,0 10 5 15,0 7-5-15,-7 0 7 16,-7 0-7-16,2-5 0 16,2-5 3-16,3-6 3 0,5-5-6 15,0-6 0-15,2-2-3 16,0-1 3-16,0 0-1 15,14-17 2-15,6-6-13 16,4-6 7-16,0-2-13 16,0 0 5-16,-1 3 13 15,-3 5 0-15,0 6 0 16,-1 5 0-16,-2 2 6 16,1 0 1-16,-1 3-3 15,-3-3 9-15,1 3-1 0,-3-3 9 16,1 1-11-1,-2-2-10-15,1 0 26 0,-1-4-21 16,-2 3-2-16,-2 0 6 16,-4 4-8-16,-2 5 10 15,-1 3-11-15,0 0-3 16,0 8 3-16,-3 10 0 16,-3 6 6-16,2 0-6 15,4 0 3-15,0-5-9 16,20-6-45-16,3-6-115 15,4-7-370-15</inkml:trace>
  <inkml:trace contextRef="#ctx0" brushRef="#br3" timeOffset="1.0114E6">10361 17065 542 0,'0'0'71'16,"0"0"54"-16,0 0-25 16,0 0-36-16,0 0 39 15,0 0-12-15,0 0-51 16,-8-37-15-16,19 15-24 15,4-3-1-15,3 2 0 16,-3 6 5-16,-1 3-4 16,-3 9-1-16,2 5-10 15,-2 0 2-15,-1 12 5 16,0 12 3-16,-3 2-5 16,-4 2 10-16,-3-3-9 0,0-5 4 15,0-4 0 1,4-8 7-16,1-2-7 0,3-4-3 15,5-2-4-15,7-3 13 16,5-16-15-16,0-3-24 16,1 0-33-16,-5 5 57 15,-9 8-2-15,-5 6 9 16,-2 3 2-16,-5 0-20 16,4 0 16-16,1 8 8 15,1 1-2-15,2-1 9 16,6-3-7-16,3-1-2 15,5-3 14-15,5-1-7 0,0 0 1 16,1-7-9-16,-1-4 0 16,-5 1 5-16,-10 3 1 15,-4 0-6-15,-7 7-1 16,-1 0-1-16,0 0 0 16,-15 3-54-16,-7 9 55 15,-3 4 22-15,2 0-18 16,8 0-1-16,6-4 0 15,8 2 1-15,1-4-4 16,0-3-1-16,15-5 1 16,10-2 17-16,8 0-14 15,4-11-3-15,1-4 0 16,-1-4 9-16,-9 2-13 16,-8 3 4-16,-9 2 0 0,-6 6 14 15,-5 2-9-15,0 1-4 16,-2 3-1-16,-12 0-6 15,0 0 6-15,-2 3 4 16,4 9-4-16,4 8 0 16,5 3 0-16,3-1 0 15,0 2 0-15,0-2 3 16,9-9-7-16,5-1 4 16,2-8 0-16,1-4 12 15,3 0-12-15,1 0 2 16,-1-12-4-16,-1-2 15 15,-7-3-11-15,-2 2-2 16,-10 3 0-16,0 2 0 0,0 6 0 16,-4 1-18-16,-3 3 8 15,2 0 10-15,2 0 10 16,3 0-10-16,0 0-16 16,0 0 16-16,4 0 3 15,14 0-3-15,5 0 0 16,-1-10 1-16,-1-6-5 15,0-4 4-15,-5-2 0 16,-2-2 2-16,-4 4-2 16,-4 0 0-16,-4 6 1 15,-2 5 7-15,0 4 9 16,0 5 7-16,0 0-18 16,0 9-6-16,0 16-2 0,0 9 0 15,0 11 2-15,0-3 0 16,0-1 4-16,0-6-4 15,0-9 0-15,0-7-1 16,0-10 1-16,0-3-1 16,1-6-1-16,9 0 2 15,4-13 3-15,8-13-3 16,2-5-18-16,-3 4 6 16,2 7-7-16,-9 6 19 15,-6 11-5-15,-4 3 10 16,-2 0-10-16,-2 3 5 15,0 14 0-15,0 2 2 0,-5-1 0 16,-1-2-1-16,1-2-2 16,3-4 6-16,2-3-11 15,0-4 1-15,2-3-14 16,15 0 16-16,7-17-8 16,6-6-5-16,0 1-7 15,0 2-11-15,-2 8 34 16,-7 5 0-16,0 4-3 15,-5 3-4-15,-4 0 11 16,-3 0-4-16,1 0 6 16,0 3 0-16,-1 2 8 15,7-1-14-15,5-2 1 16,7-2 22-16,9 0-21 16,1 0-1-16,-4-2-1 0,-4 2-80 15,-15 0-152-15,-15 0-249 16</inkml:trace>
  <inkml:trace contextRef="#ctx0" brushRef="#br3" timeOffset="1.01171E6">10792 17423 417 0,'0'0'66'0,"0"0"-18"16,0 0 96-16,0 0-70 0,130 10-1 16,-71-10-4-16,7-6 6 15,-1-5-19-15,1-1-24 16,-3 2-16-16,-5 2 2 16,-4 2-17-16,-5 3 14 15,-10 0-15-15,-15 3 0 16,-8 0-5-16,-10 0 5 15,-6 0-46-15,0 0-66 16,0 0-66-16,-13 0 82 16,-7 0-248-16</inkml:trace>
  <inkml:trace contextRef="#ctx0" brushRef="#br3" timeOffset="1.02305E6">1128 11582 343 0,'0'0'90'0,"0"0"-27"16,0 0-6-16,0 0 19 16,0 0 12-16,0 0-24 15,0 0-1-15,0 0-7 16,0-35-20-16,0 35 21 16,0-1-34-16,0 1 13 15,-3 0-29-15,3 0-5 16,0 0 2-16,0 0-4 15,0 16 0-15,0 6 2 16,6 4 4-16,0 3 1 16,0-3 3-16,0 2-6 15,-3-6 8-15,4 0-12 16,1-4 0-16,-2 0 7 0,0-6-6 16,-2-5-1-1,-3-2 0-15,4-5 0 0,-2 0-26 16,0 0-50-16,3-12-74 15,-3-5-118-15</inkml:trace>
  <inkml:trace contextRef="#ctx0" brushRef="#br3" timeOffset="1.02345E6">1281 11548 226 0,'0'0'164'0,"0"0"-127"15,0 0-30-15,0 0 77 16,0 0-36-16,0 0 25 16,-1 75-6-16,1-63-44 15,0-1 4-15,4-3-14 16,7 0-13-16,2-3 27 15,-2-4-26-15,1-1 16 16,-2 0 2-16,1 0-17 16,-4-4 20-16,-1-8-7 15,-2 3-5-15,-2-2 17 16,-2 2-21-16,0 1 3 0,0 1 4 16,-9 0-9-16,0 4-6 15,-3 1 2-15,2 2 0 16,-1 0 1-16,4 0-1 15,2 5-20-15,2 6-21 16,3-2-71-16,0-4-78 16,6-2-186-16</inkml:trace>
  <inkml:trace contextRef="#ctx0" brushRef="#br3" timeOffset="1.02555E6">1089 11553 509 0,'0'0'98'16,"0"0"-28"-16,0 0 11 15,0 0-35-15,0 0 18 16,0 0-27-16,-31-14-10 16,19 14 7-16,-4 12-30 15,-1 6 3-15,5 5-7 16,5 3 8-16,1-2-4 16,6-2 1-16,0 0-5 0,0-3 7 15,9-3-5 1,7-3-2-16,2-5 0 0,1-2 5 15,2 0 3-15,-3 0-8 16,-3-1 0-16,-5 3 1 16,-3-1-1-16,-6 5 0 15,-1 1-10-15,0 3 20 16,-4 2-5-16,-10 1-3 16,1-5 3-16,2 0 14 15,4-6-17-15,4-4-1 16,3-4-1-16,0 0-98 15,5-4-95-15,12-18-233 16</inkml:trace>
  <inkml:trace contextRef="#ctx0" brushRef="#br3" timeOffset="1.02613E6">2117 11036 671 0,'0'0'0'0,"0"0"-9"16,0 0-58-16,0 0-105 16,0 0-135-16</inkml:trace>
  <inkml:trace contextRef="#ctx0" brushRef="#br3" timeOffset="1.02738E6">4162 11723 563 0,'0'0'95'0,"0"0"-54"15,0 0-21-15,0 0 8 0,-81 54 35 16,56-34-22-16,4 1-2 16,2 0-14-16,10-2-19 15,4-5 4-15,5 0-10 16,0-6 6-16,0-2-6 15,14-2 6-15,2-4-7 16,2 0 2-16,-6 0 9 16,0 0-5-16,-8 0-5 15,-1 2 0-15,-3 8-4 16,0 4 13-16,0 3-9 16,-4 8 5-16,-5-3-2 15,3-1 28-15,0-5-19 0,6-6-6 16,0-5 15-1,0-3-17-15,9-2 2 0,12 0 15 16,4 0 1-16,1-4 2 16,2-9-24-16,-4 1-2 15,-3 1 0-15,-5 3-51 16,-7 2-17-16,-3 3-83 16,-6 2-125-16</inkml:trace>
  <inkml:trace contextRef="#ctx0" brushRef="#br3" timeOffset="1.02817E6">4348 11828 129 0,'0'0'354'0,"0"0"-263"16,0 0-75-16,0 0 52 15,0 0 35-15,0 0-7 16,5 1 4-16,1-1-47 16,0-7-38-16,4-5 17 15,-1-1-30-15,-1 1 0 0,-3-2-2 16,0 6 6-16,-2 2-1 15,-2 3-5-15,-1 3 0 16,0 0-5-16,0 0-1 16,0 4-3-16,0 11 8 15,0 0 2-15,0 1-2 16,6-4 1-16,6 1 0 16,5-4-4-16,1-3 4 15,1-1-40-15,6-5-47 16,-1 0-38-16,-3 0-95 15,-3-9-323-15</inkml:trace>
  <inkml:trace contextRef="#ctx0" brushRef="#br3" timeOffset="1.0291E6">4772 11471 188 0,'0'0'254'0,"0"0"-156"16,0 0-39-16,0 0 43 15,0 0-27-15,0 0 8 16,-3-2-25-16,3 2-18 16,0 0 0-16,0 0-22 15,0 0 13-15,0 0-31 0,0 11 0 16,0 12 16-16,4 4-6 15,2 3 8-15,2 3-1 16,-1-4-12 0,-1-3 19-16,3-6-24 0,-1-3 0 15,-4-4 12-15,1-6-11 16,-1-4-1-16,-1-1 0 16,0-2 6-16,0 0 11 15,3-11-9-15,5-6 6 16,-3-3 1-16,0 2-12 15,-4 6-3-15,-1 3 0 16,-3 4 5-16,0 5-9 16,0 0 4-16,0 0-5 0,0 0-1 15,0 0 1 1,0 10 5-16,3-3 0 0,0 1 5 16,2-4-8-16,2-1 3 15,-1-2-1-15,-1-1 1 16,2 0 0-16,3 0 5 15,1-12-5-15,5-6 7 16,1-7-14-16,-1-2-28 16,5 1-30-16,1 6-90 15,-1 8-82-15,-1 8-310 16</inkml:trace>
  <inkml:trace contextRef="#ctx0" brushRef="#br3" timeOffset="1.03118E6">4791 11555 41 0,'0'0'711'16,"0"0"-590"-16,0 0-62 15,0 0-43-15,0 0 68 16,0 0-46-16,23-12-13 16,-7 2-19-16,5-2 6 15,9-3-18-15,-2-2 6 16,2 1-43-16,0 4-99 15,-11 2-110-15,-7 7-302 16</inkml:trace>
  <inkml:trace contextRef="#ctx0" brushRef="#br3" timeOffset="1.03135E6">4889 11747 576 0,'0'0'62'0,"0"0"-49"16,101-51 6-16,-63 26-14 16,-2 0-5-16,-3-3-33 15,-3-1-44-15,-3 0-384 16</inkml:trace>
  <inkml:trace contextRef="#ctx0" brushRef="#br3" timeOffset="1.0321E6">5713 11144 742 0,'0'0'129'0,"0"0"-129"0,0 0 8 16,0 0 14-16,0 0 40 15,0 88 15-15,0-60-17 16,0-2-39-16,4-2 1 15,-1-4-22-15,2-6 2 16,-2-3-10-16,1-7 7 16,7-4-93-16,2 0-147 15,4-21-312-15</inkml:trace>
  <inkml:trace contextRef="#ctx0" brushRef="#br3" timeOffset="1.03242E6">5931 11240 617 0,'0'0'150'16,"0"0"-99"-16,0 0-21 15,0 0 47-15,0 0-23 16,0 0-31-16,-51 73 3 16,59-65-23-16,11-4 1 15,5-4 4-15,1 0-3 16,2 0 14-16,-6-12-16 15,-1-4 0-15,-7 1 8 16,-6-2-4-16,-7 1-2 16,0 2 1-16,-12 2 3 15,-11 6-1-15,-2 1-8 16,0 4 0-16,1 1 24 0,8 0-22 16,4 0-1-16,7 0-1 15,5 6 0-15,0 3-8 16,1-2-41-16,20-1-116 15,1-2-65-15</inkml:trace>
  <inkml:trace contextRef="#ctx0" brushRef="#br3" timeOffset="1.03293E6">6259 11164 615 0,'0'0'140'0,"0"0"-82"16,0 0 35-16,0 0-9 0,0 0-8 15,0 0-15-15,-55 71-42 16,55-56-13-16,0-2-6 16,7-4 9-16,11-4-2 15,3-5-7-15,3 0 0 16,1-5 10-16,-3-7-6 15,-6-8 0-15,-3 3-4 16,-10 1 8-16,-3 2-5 16,0 1-3-16,-13 5-4 15,-6 4 3-15,-4 0 1 16,0 4-3-16,5 0 2 16,2 0 2-16,5 0 3 15,6 4-4-15,5-1-32 16,0-1-35-16,0 1-88 0,13-3-34 15,8 0-81-15</inkml:trace>
  <inkml:trace contextRef="#ctx0" brushRef="#br3" timeOffset="1.03395E6">6542 11118 507 0,'0'0'167'0,"0"0"-41"16,0 0-27-16,0 0-19 15,0 0 13-15,0 0-65 16,-62-8-2-16,47 21-4 16,9 4-13-16,2 2-2 15,4-2-7-15,0-1 5 16,7-4-7-16,12-4 6 15,2-5-4-15,-1-3 5 16,-1 0-4-16,-4-6 7 16,1-11-8-16,-8-2 9 15,-2-1-6-15,-5 2-3 0,-1 1-2 16,0 3 2-16,-12 3 5 16,-7 5-5-16,2 4-3 15,-2 2 2-15,2 0-10 16,1 0 10-16,9 5-27 15,5 2-34-15,2-1-125 16,0-5-92-16,17-1-280 16</inkml:trace>
  <inkml:trace contextRef="#ctx0" brushRef="#br3" timeOffset="1.03415E6">6773 11187 808 0,'0'0'182'0,"0"0"-79"15,0 0-50-15,0 0-16 16,0 0-27-16,0 0-10 16,0-52-4-16,6 36-111 15,2 0-143-15,4-3-386 16</inkml:trace>
  <inkml:trace contextRef="#ctx0" brushRef="#br3" timeOffset="1.03456E6">7039 10871 50 0,'0'0'509'15,"0"0"-381"-15,0 0-26 16,0 0 29-16,0 0-42 16,0 0-54-16,-75-10 10 15,46 22-5-15,1 3-2 16,10-1 2-16,6 1-40 16,7-2 4-16,5 0-2 0,0-1-2 15,5-2 0 1,18-3 2-16,-2-4 0 0,5-3-4 15,-1 0-6-15,-4 0 8 16,-7-3-12-16,-3-4 12 16,-5 3 0-16,-4 3 8 15,-2 1-8-15,0 0 25 16,0 0-22-16,-2 7 0 16,-10 10 27-16,2 5-27 15,1 4 2-15,7-2 0 16,2 0-2-16,0 1-6 15,5 1-46-15,6-3-93 16,0-1-212-16</inkml:trace>
  <inkml:trace contextRef="#ctx0" brushRef="#br3" timeOffset="1.03989E6">640 16883 643 0,'0'0'105'16,"0"0"-68"-16,0 0-14 0,-88 24 41 15,67-1 1 1,8 1-21-16,7 2-27 0,6-4-14 15,7-4 3-15,14-5-6 16,9-7 0-16,2-6 15 16,9 0-11-16,-5-8-3 15,-6-7 11-15,-8 0-10 16,-10 1 0-16,-6 4-1 16,-6 0-1-16,0 1 31 15,0 4-22-15,0 2 33 16,-3 3-18-16,0 0 0 15,-3 1-23-15,3 18-1 16,0 8-3-16,3-1-4 16,0 5 8-16,0-1-1 0,9-2 6 15,3-7-5-15,3-5-1 16,3-6-9-16,7-10-64 16,5 0-87-16,0-16-176 15</inkml:trace>
  <inkml:trace contextRef="#ctx0" brushRef="#br3" timeOffset="1.04029E6">1035 17023 622 0,'0'0'97'0,"0"0"-74"16,0 0 13-16,0 0-23 15,0 0-2-15,0 0-10 0,-41 61 1 16,74-61 4-16,1 0-6 15,0-17-10-15,-7 0-18 16,-8 0-45-16,-8 0 17 16,-11 0 53-16,0 1 6 15,-11 0 6-15,-14-3 45 16,-5 4-19-16,2-1 34 16,0 2-23-16,5 0 15 15,10 2-8-15,7-1-46 16,6 1 8-16,0 1-12 15,9 2-3-15,10 0 0 16,5 4-1-16,-3 5-5 16,0 0 0-16,-5 0-6 15,-4 6 12-15,-1 11-5 0,-7 0 5 16,-4 3 21-16,0 0-3 16,0 1-16-16,0-6 5 15,-3-1-7-15,3-6-54 16,0-8-200-16,7 0-391 15</inkml:trace>
  <inkml:trace contextRef="#ctx0" brushRef="#br3" timeOffset="1.04058E6">1240 16801 750 0,'0'0'172'16,"0"0"-134"-16,0 0-2 0,0 0 65 15,0 0-68-15,0 0-21 16,38-15-12-16,-5 8 3 16,0 2-4-16,-8 5 1 15,-5 0-2-15,-8 0-3 16,-7 9 2-16,-5 10 2 16,0 6-1-16,0 3 4 15,-12 3-1-15,-6-4 1 16,7-3 4-16,4-3 8 15,4-6-14-15,3-1 0 16,4-11-34-16,17-3-132 16,9 0-161-16</inkml:trace>
  <inkml:trace contextRef="#ctx0" brushRef="#br3" timeOffset="1.0408E6">1675 16716 570 0,'0'0'101'0,"0"0"-68"16,0 0-33-16,0 0-29 15,0 0-223-15</inkml:trace>
  <inkml:trace contextRef="#ctx0" brushRef="#br3" timeOffset="1.04132E6">1923 16554 479 0,'0'0'360'16,"0"0"-311"-16,0 0-12 16,0 0-16-16,-93 3-3 15,76 13 33-15,2-1-51 16,15 3 5-16,0-1-5 0,4 0 5 15,18-3-6-15,1-2 1 16,7-1 0-16,0-1 3 16,-2-1-2-16,-6 1-1 15,-7 0 0-15,-6 5 0 16,-6 3-9-16,-3 5 11 16,0 4-2-16,-16 2 50 15,-11 4-5-15,0-2-13 16,0-1-24-16,5-5-3 15,7-2-9-15,9-3 4 0,6-6-125 16,0-6-264 0</inkml:trace>
  <inkml:trace contextRef="#ctx0" brushRef="#br3" timeOffset="1.04531E6">19265 17715 527 0,'0'0'161'16,"0"0"-97"-16,0 0-54 0,-103 5 65 15,78-2 35-15,8 1-55 16,9 2-16-16,8 1-39 16,0-1 0-16,9 4 3 15,15 0-2-15,6 0 2 16,-1 0-3-16,1-1 5 15,-8-1-13-15,-5 1 13 16,-5-1-5-16,-8 1 3 16,-4 1 1-16,0 1-2 15,-14 4 45-15,-12-2-13 16,-4 1 10-16,0-1-30 16,5-3 7-16,6-3 8 15,11-3-26-15,5-2 1 16,3-1-4-16,0-1-20 0,25 0-35 15,13-10-111-15,7-12-451 16</inkml:trace>
  <inkml:trace contextRef="#ctx0" brushRef="#br3" timeOffset="1.0458E6">19597 17677 502 0,'0'0'97'15,"0"0"-45"-15,0 0 30 16,0 0 64-16,0 0-15 15,0 0-58-15,-71 56-23 16,61-42-18-16,6-1-9 16,4 0-13-16,0-3-5 15,14 0 8-15,9-4-12 16,10-6-1-16,1 0 7 16,3 0-2-16,-1-9 3 15,-3-7-8-15,-6 1 2 0,-9 2 1 16,-8 2-1-16,-4 3 0 15,-4 5 12-15,-2 3-11 16,0 0 22-16,0 0-25 16,0 5 4-16,-6 12-7 15,-3 6 3-15,1 5 0 16,3-1 2-16,3-2 2 16,2-2-4-16,0-7 0 15,0-5 7-15,0-4-15 16,12-5-25-16,7-2-65 15,5-6-188-15,1-16-591 16</inkml:trace>
  <inkml:trace contextRef="#ctx0" brushRef="#br3" timeOffset="1.04607E6">20011 17713 629 0,'0'0'199'16,"0"0"-97"-16,0 0 28 15,0 0-30-15,0 0-23 16,0 0-72-16,35-14-1 16,-7 14 2-16,2 0-6 15,-2 0 0-15,-5 14 4 16,-4 0 0-16,-11 6-8 16,-8 4 2-16,0 4 2 15,-14 0 8-15,-10 0-2 0,-4-1-3 16,0-1-3-16,-2-3 2 15,4-4-5-15,1-4-71 16,2-8-254-16</inkml:trace>
  <inkml:trace contextRef="#ctx0" brushRef="#br3" timeOffset="1.04942E6">9181 17813 334 0,'0'0'120'0,"0"0"-50"0,0 0-34 16,0 0 11-16,0 0 34 16,0 0 15-16,0 0-27 15,-12-49-9-15,12 46 9 16,0 2-30-16,0 1-12 15,4 0-20-15,4 0-7 16,1 1-2-16,12 12-1 16,4-1 3-16,3 4 10 15,5-5-10-15,2 0-1 16,-1-3-12-16,-1-5 4 16,-2-3-16-16,-4 0-33 15,-2 0 0-15,-4-6 22 16,-7-7-6-16,-5 2-4 0,-6 0-34 15,-3 3-13 1,0 3 54-16,-11 5 25 0,-8 0 14 16,-2 0 44-1,-3 12-10-15,2 5 8 0,3-3-2 16,6 3-10-16,10 0 9 16,3-3-30-16,0-3-6 15,18-3-1-15,8-4-2 16,2-4-66-16,2 0-248 15</inkml:trace>
  <inkml:trace contextRef="#ctx0" brushRef="#br3" timeOffset="1.05168E6">6395 11757 396 0,'0'0'49'15,"0"0"-49"-15,0 0 2 16,0 0 11-16,0 0-8 15,92 1 37-15,-57-8-4 16,-1-4-16-16,6 1 8 16,-3-1-19-16,-1-3-10 0,-3 5 49 15,-8 1-49 1,-7 1 9-16,-9 2-10 0,-4 2 14 16,-5 2-12-16,1 0-2 15,-1 1 0-15,0 0-14 16,-1 0-23-16,-13 0-52 15,-4 0-151-15</inkml:trace>
  <inkml:trace contextRef="#ctx0" brushRef="#br3" timeOffset="1.05273E6">1167 17616 672 0,'0'0'121'15,"0"0"-121"-15,0 0 0 16,0 0 4-16,0 0-1 16,0 0 54-16,1 0-18 15,1 0-36-15,1 0 33 16,1 0-34-16,8 0 2 15,0 0 24-15,7-4-15 16,4-1-5-16,4 0-8 0,4-1 2 16,9-3-17-1,2 1-40-15,7-1-84 16,-5-7-158-16</inkml:trace>
  <inkml:trace contextRef="#ctx0" brushRef="#br3" timeOffset="1.06224E6">5093 9273 220 0,'0'0'2'16,"0"0"51"-16,0 0 32 16,0 0-16-16,0 0 2 15,0 0-26-15,0 0 18 16,91 6-33-16,-69-3-6 16,2-2 20-16,-2 1-40 0,4-2-2 15,-3 1-2 1,0-1 6-16,-4 0-5 0,-1 0-1 15,-3 0 0-15,-6 0 4 16,-5 0 5-16,-2 0-9 16,1 0 0-16,-3 0-20 15,0 0-25-15,0 2-77 16,-9 3-191-16</inkml:trace>
  <inkml:trace contextRef="#ctx0" brushRef="#br3" timeOffset="1.06356E6">5616 8925 615 0,'0'0'112'15,"0"0"-58"-15,0 0-43 16,0 0-11-16,0 0 18 16,0 0 40-16,0 27 11 15,-4 2-22-15,-4 4-22 0,-2 2 0 16,-4 3 12-16,2-2-25 15,3-4 19-15,2-3-28 16,4-5 8-16,2-4 4 16,1-5-15-16,0-9 5 15,0-3-5-15,0-3 6 16,0 0 11-16,10-12 1 16,2-10-13-16,0-3 9 15,4-2-14-15,-2-1 0 16,2 0-1-16,1-2 3 15,3 3-1-15,3 5-1 16,-4 3-2-16,2 7-4 16,-3 5 8-16,-5 6-4 15,-1 1 0-15,-1 1 2 0,-4 17-7 16,-3 7 7-16,-4 1 0 16,0 1 2-16,0-3 2 15,0-5-4-15,-1-3 0 16,0-4 0-16,1-6-13 15,0-4-34-15,0-2-106 16,0-6-131-16</inkml:trace>
  <inkml:trace contextRef="#ctx0" brushRef="#br3" timeOffset="1.06464E6">5549 8254 478 0,'0'0'114'0,"0"0"16"15,0 0-98-15,0 0 49 16,0 0 5-16,0 0 0 0,0-63 7 16,0 62-73-16,0 1 2 15,0 0 14-15,0 0-23 16,2 0 7-16,-2-2-20 16,0 2 0-16,1 0 17 15,-1 0-17-15,0 0 0 16,0 0-1-16,3 3 4 15,0 12-9-15,0 7 6 16,0 4 0-16,-2 2 0 16,1-2 0-16,-1-4 0 15,2-7 1-15,2-4 2 16,-2-6-2-16,0-1-1 16,0-4 0-16,1 0 3 15,-1 0-2-15,3 0-1 16,3-4 4-16,0-6 0 0,3 0 0 15,-6 1-4-15,2 4 0 16,-1 1-1-16,-4 3 1 16,-2 1 0-16,1 0-2 15,1 0 2-15,1 0-6 16,1 5 4-16,-1 4 2 16,1 0 0-16,4-2 1 15,-3-1-1-15,0-3 0 16,-2 0 4-16,1-3-2 15,2 0-2-15,2 0 0 16,5-6 34-16,2-7-30 16,-1-7-1-16,3-2-3 0,-2 2 5 15,-4-1-10 1,2 2-21-16,-3 2-44 0,0 6-48 16,-5 6-212-16</inkml:trace>
  <inkml:trace contextRef="#ctx0" brushRef="#br3" timeOffset="1.06538E6">5853 8390 541 0,'0'0'70'0,"0"0"-35"0,0 0 35 15,0 0 16-15,0 0-43 16,88-12 34-16,-73 5-20 16,0-3-19-16,-2 2 0 15,-3 0-11-15,0-4-20 16,0 2 29-16,-2 0-36 16,-2-2 10-16,-2 1-9 15,1 1 0-15,-4 4 8 16,1-1-9-16,-2 3 0 15,1 1 0-15,-1 0 0 16,0 0 0-16,0 2 5 0,0 0-2 16,0 1 8-1,0 0-11-15,0 0 0 0,0 0 0 16,0 0 0-16,0 0 0 16,0 0 0-16,0 0 1 15,0 0-6-15,0 0 4 16,0 2 1-16,0 9-6 15,0-2 8-15,-1 0-4 16,-1-1 2-16,1-2 0 16,1-2 0-16,0 2-3 15,0-2 3-15,0 0 3 16,0 2-3-16,0-2 0 16,0 3-2-16,7-4 10 15,3 0-14-15,0-2 6 16,0-1 0-16,0 0 12 0,0 0-11 15,4 0-1-15,-2-1 7 16,-1-5 0-16,-1-4-6 16,-1 2-1-16,-1 0 0 15,-1-1 11-15,0 1-7 16,-1 1-4-16,-1-3 0 16,-2 0 6-16,0-2-2 15,-3 2-4-15,0 2 0 16,0 0 0-16,0-1 0 15,0 2 0-15,0 2-2 16,0 1 8-16,0 1-18 16,0 1 10-16,0 1 2 15,0-1-13-15,0 2 9 16,0-1-32-16,0 1-54 0,0 0-110 16,0 3-74-16</inkml:trace>
  <inkml:trace contextRef="#ctx0" brushRef="#br3" timeOffset="1.06707E6">5979 8375 311 0,'0'0'404'16,"0"0"-279"-16,0 0-87 15,0 0 24-15,0 0 28 16,0 0-61-16,22-95 14 16,-4 69-43-16,-5 0 0 15,-1-3 33-15,-6 0-32 16,0 3 18-16,-6 6-1 15,0 6-8-15,0 5 17 16,0 3-26-16,0 6 8 0,0 0-1 16,0 0-7-16,0 0-1 15,-6 0 0-15,0 6 2 16,0 8-9-16,2 4 7 16,4 3 0-16,0 4-8 15,0 2 8-15,0-2 0 16,0-2 0-16,6-1 9 15,4-5-13-15,2-4 4 16,3-6 0-16,-2-6-1 16,2-1 11-16,2 0-10 15,-1-7 0-15,0-7 5 16,1-2 1-16,-5-1-6 16,0 0 0-16,0 0-1 0,-3 2 1 15,-2 1 0 1,-1 3 0-16,-3 1 0 0,-3 2 5 15,0 3-5-15,0 3 1 16,0 2-1-16,0 0 0 16,0 0-3-16,0 0 3 15,0 9 0-15,-9 11-5 16,3 3 5-16,-1 2-4 16,4-1-3-16,3-3 7 15,0-1 0-15,0-6 0 16,0-3 6-16,12-4-3 15,4-6-3-15,1-1 0 16,5 0 3-16,2-11-3 16,-1-3-5-16,3-3 3 0,-5 3 4 15,1 0-12-15,-4 2 10 16,-3 3 0-16,-4 0 3 16,-3 5-1-16,-4 1-4 15,-2 2 2-15,-2-1 0 16,0 2 2-16,0-2-2 15,0 1-2-15,-4 1-11 16,-6 0 14-16,-1 0-2 16,-1 5-2-16,-1 10 3 15,2-1-5-15,2-2 5 16,2 2 0-16,7-4-14 16,0-2 20-16,0-3-6 15,0-4 0-15,10-1-11 16,2 0 9-16,-1 0 2 0,2-10 0 15,-5-2-1-15,1-1 1 16,-2 1 0-16,-2-1 0 16,0 6 5-16,-3 5-6 15,-1 2 1-15,0 0 0 16,-1 0-6-16,0 7 6 16,0 13 0-16,0 4-2 15,0 4 5-15,-4-1-2 16,-6-2-1-16,-2 1 0 15,-2-6-2-15,3-2 4 16,0-4-2-16,3-5 0 0,6-6-14 16,0-3 12-1,2 0-38-15,0 0-10 0,3-15-48 16,12-4-8-16,3 1 38 16,3 0 27-16,-2 5-2 15,-1 3 35-15,-1 2 8 16,-3 2 0-16,-4 1 8 15,4-1-7-15,-2-2 38 16,-1-2 2-16,5-2-19 16,-1-2 31-16,-3-1-42 15,2-4-2-15,-4 1 20 16,-4-4 3-16,-3-2 11 16,-2 4-7-16,-1 4-32 0,0 4 28 15,0 9-23 1,0 1 12-16,0 2 2 0,0 0-23 15,0 17-2-15,0 8-1 16,0 5 6-16,0 1 3 16,0-3-6-16,0-2 0 15,-4-6 5-15,1-4-3 16,-4-4-2-16,5-7 0 16,2-3 1-16,0-2-10 15,0 0 9-15,0-9-24 16,9-10-13-16,4-1-27 15,5-1-2-15,-3 2 30 16,3 6 36-16,-3 5-7 16,-2 4 7-16,-4 2 0 0,-1 2 9 15,-2 0-6 1,3 0 21-16,-2 0 25 0,2 0-26 16,4 0 15-16,1 0-20 15,5 0 12-15,-1 0 12 16,2 0-35-16,0-7 3 15,-3 0 3-15,1 1-7 16,-3-1 30-16,-5 4-28 16,-1 1-7-16,-6-1 15 15,0 2-15-15,-1 1 2 16,-1 0-3-16,4 0 2 16,0 0-4-16,3 1 2 15,-2 5 0-15,2 1-5 0,-1-4-9 16,-1-1-14-1,0-2-25-15,0 0-78 0,-1-11-104 16,-1-7-450-16</inkml:trace>
  <inkml:trace contextRef="#ctx0" brushRef="#br3" timeOffset="1.06754E6">6915 8229 547 0,'0'0'124'0,"0"0"-83"16,0 0 9-16,40-85 24 0,-34 62 11 15,0 2-11 1,-1 6-15-16,-5 8-31 0,0 4 36 15,0 3-49-15,0 0-15 16,-5 18 2-16,-7 7 2 16,-1 5-2-16,4 0-2 15,3 0 0-15,6-6 5 16,0-3-5-16,0-7 0 16,0-5-1-16,0-6 1 15,3-3-6-15,8 0-27 16,2-16-92-16,-1-7-187 15</inkml:trace>
  <inkml:trace contextRef="#ctx0" brushRef="#br3" timeOffset="1.0677E6">6915 8229 560 0,'54'-52'151'0,"-54"57"-108"16,0-2 13-16,8-3-40 15,9 0-8-15,0 0-8 16,0-6-55-16,-3-3-265 16</inkml:trace>
  <inkml:trace contextRef="#ctx0" brushRef="#br3" timeOffset="1.07558E6">7582 7110 327 0,'0'0'105'16,"0"0"-24"-16,0 0-55 15,0 0-25-15,0 0 47 16,0 0-19-16,0 0 42 15,0 0-4-15,0-22-60 16,0 22 40-16,0 0-10 16,-2 0 5-16,2 0 8 15,-1 0-34-15,0 0-7 16,-1 0-9-16,-1 0-14 0,0 12 6 16,-2 5 8-16,4 2 0 15,1-2 4-15,0-4 1 16,0-1-8-16,4-3 3 15,4-4 0-15,0-2 3 16,-3-3-3-16,1 0 0 16,-1 0 3-16,-2 0 7 15,-2 0-6-15,1 0 2 16,-2 0-1-16,0 0 24 16,0-3-28-16,0-1-1 15,-8 3 20-15,-1-3-16 16,4 2-4-16,-1 0 0 15,1 0-22-15,2 2-5 16,3 0-108-16,0 0-81 16,0 0-310-16</inkml:trace>
  <inkml:trace contextRef="#ctx0" brushRef="#br3" timeOffset="1.07865E6">3738 9232 520 0,'0'0'56'16,"0"0"-19"-16,0 0 21 15,0 0-25-15,0 0-33 0,0 0 8 16,0 0-2-16,15 0-1 15,1 0 32-15,0 0-8 16,10 0-7-16,-2-2 2 16,1-3-20-16,0 3 3 15,1-3-7-15,-2-2 8 16,-3 3-8-16,-3-2 0 16,-6 4-48-16,-3-1-28 15,-8 0-93-15,-1-1-91 16</inkml:trace>
  <inkml:trace contextRef="#ctx0" brushRef="#br3" timeOffset="1.0789E6">3673 9281 199 0,'0'0'156'15,"0"0"-149"-15,0 0 8 16,0 0 84-16,0 0-74 16,0 0-7-16,82 0 30 15,-57 0-15-15,2-2-2 16,1-2-24-16,0-3-7 16,-6 2-2-16,-2-1-33 15,-5 1-67-15,-12 2-109 16,-3 3-40-16</inkml:trace>
  <inkml:trace contextRef="#ctx0" brushRef="#br3" timeOffset="1.07907E6">3632 9346 296 0,'0'0'75'0,"0"0"-64"15,0 0-2-15,0 0 33 16,0 0-20-16,99-22-19 15,-59 9 11-15,3 2-14 16,3-3-19-16,-5-1-132 16</inkml:trace>
  <inkml:trace contextRef="#ctx0" brushRef="#br3" timeOffset="1.08146E6">8598 7686 247 0,'0'0'78'16,"0"0"38"-16,0 0 18 15,0 0-84-15,0 0 31 16,0 0-24-16,0 0-16 15,-17-15 8-15,17 12-48 16,8-3 0-16,13 1 15 16,2-1-6-16,7 0 8 15,6 1-1-15,5 1 6 16,9 3 6-16,5 1-29 16,0 0 11-16,-2 0-6 0,-4 1 5 15,-6 8-11 1,-3 3 1-16,-2-3 0 0,-1 4 11 15,3-1-11 1,1 0 0-16,2 3 5 0,0-5 3 16,0 3 0-16,0 0 1 15,-1 1-9-15,-1 1 12 16,-1 2-12-16,-8 2 0 16,-3 1 15-16,-6 1-15 15,-6 0 0-15,-3 0-1 16,1 2 3-16,-3-3 3 15,1 0-4-15,-1 4-1 16,3-4 25-16,-3 0-22 16,0 0 5-16,0-1-8 0,-3 1 0 15,-2 2 5 1,2-3-5-16,0 1 0 0,-3-1 11 16,2-2-11-16,-1-3 0 15,-1-5-1-15,-3-2 11 16,0-3-16-16,-2-4 10 15,-1 0-4-15,3 0 4 16,2-8-4-16,2-10-84 16,-1-7-135-16,-4-3-167 15</inkml:trace>
  <inkml:trace contextRef="#ctx0" brushRef="#br3" timeOffset="1.08187E6">9864 7905 589 0,'0'0'90'0,"0"0"-53"16,0 0-13-16,0 0-20 15,0 0 23-15,0 0 30 16,40 57-21-16,-19-36 48 15,2 2-31-15,-3 3-26 16,-3-2 6-16,-4 2-16 0,-8 4-12 16,-5 2 26-16,0 6-23 15,-18-4-3-15,-3 2 16 16,-6-2-20-16,-1-2 13 16,-2-1-14-16,-3-5 4 15,0-4 2-15,-1-2-6 16,-3-5 0-16,6-2 1 15,1-2 1-15,4-8 13 16,4-1-15-16,3-2 0 16,3 0 5-16,5-12-5 15,8-6-24-15,3-5-42 16,0 0-159-16,14-6-228 16</inkml:trace>
  <inkml:trace contextRef="#ctx0" brushRef="#br3" timeOffset="1.08722E6">10177 7539 468 0,'0'0'243'0,"0"0"-230"15,0 0 40-15,-87 9 0 0,59 6-48 16,0 1 25-16,7 0 92 16,8-4-65-16,7 1-41 15,6-4-15-15,0 2 12 16,15 1-6-16,12-2 5 16,4-1-11-16,6 2 20 15,-2 0-21-15,-7 3 4 16,-9 1-4-16,-10 1 0 15,-9 3 8-15,0 2-8 16,-10-2 0-16,-16 1 1 16,3-4 5-16,5-5-6 15,6-5 0-15,7-6 0 0,5 0-5 16,0 0 5-16,5 0-15 16,17-9 13-16,6 1-10 15,2 4 7-15,-1 2 3 16,-6 2 2-16,-1 0-8 15,-3 0 8-15,-2 0-5 16,-1 4 3-16,-2 1 2 16,0-2 7-16,-1-3-7 15,-1 0 0-15,2 0 0 16,-3-6 0-16,0-6 0 16,-5-2 6-16,-1 0-4 15,-1 2 1-15,-4 0-3 16,0 4 1-16,0 4 1 15,0 2-2-15,0 2-9 16,-4 0 6-16,-4 10-1 16,2 4 0-16,3 2 3 15,3-1 1-15,0-4-6 0,2 1 6 16,11-4 0-16,6-3 0 16,3-5 3-16,4 0-3 15,-2-3 0-15,3-11 0 16,-2-2 0-16,-4-1 0 15,-6-1 0-15,-3 1 4 16,-6 0-3-16,-5 0 4 16,-1 0-5-16,0 0 0 0,0 1 3 15,0 0-3 1,0 3 0-16,0 3 1 0,0 4 6 16,0 3-3-16,0 3-4 15,0 0 0-15,0 0-6 16,0 11-2-16,0 6 8 15,-3 3 3-15,-1-4-1 16,2 1-4-16,2-3 2 16,0-3-1-16,0-4-5 15,0-3-9-15,0-1-9 16,0-3-6-16,5 0-11 16,3 0-19-16,0-3-30 15,1-3 1-15,-1 1-12 16,-4-1 11-16,1 4 43 15,-4-1 47-15,2 0 0 0,-3 0 12 16,0 0 27 0,0-2 4-16,2 1 49 0,-2-2-43 15,1-1 0-15,1-1-2 16,2 1 7-16,-3 0-3 16,4-2-26-16,-2 1-3 15,1-1 21-15,1 0-26 16,-2 0 2-16,-1-2 11 15,5 1-11-15,-4-3 4 16,1 2-18-16,-2-1-3 16,-2 0 24-16,0 0-18 15,0 2-8-15,0-2 8 0,0-1-4 16,0 3 17-16,0 4-21 16,0 1 1-16,0 5 24 15,0 0-23 1,0 0-2-16,0 0 0 0,0 17-4 15,0 9-8-15,0 8 12 16,1 3 0-16,2-1 4 16,2-2-4-16,-2-6 0 15,-1-6-2-15,-2-4 9 16,4-5-9-16,-4-4 2 16,0-7 0-16,0-2-1 15,0 0 12-15,0 0-11 16,0-12 4-16,0-7 1 15,3-8-10-15,6 2 3 16,4 6-3-16,3 3-8 0,-1 6 1 16,3 6 1-1,-1 4 6-15,-1 0-2 0,-4 0 2 16,0 12-4-16,-4 6 9 16,-5 3-6-16,-3 0 6 15,0 1 0-15,-8-1 0 16,-8-1 4-16,-5-3-6 15,3-4 2-15,4-5 0 16,5-4 4-16,7-4-4 16,2 0-16-16,2-15-97 15,18-12-296-15</inkml:trace>
  <inkml:trace contextRef="#ctx0" brushRef="#br3" timeOffset="1.08792E6">11056 7543 648 0,'0'0'121'0,"0"0"-4"15,0 0 23-15,0 0-105 16,0 0-27-16,0 0-3 15,-53 30-5-15,41-11 54 16,4-4-47-16,5 2-3 16,3-3-4-16,0-3 1 0,0 1 13 15,11-5-14-15,5-1 0 16,0-2 8-16,-1-1-8 16,-4-1 0-16,-4 1 1 15,-4 1-1-15,-3 2 0 16,0 4-10-16,0-1 10 15,-10 1 0-15,2 0 0 16,3-3-4-16,4 0-12 16,1-4-31-16,0-1 4 15,1-2 26-15,10 0 17 0,4 0-9 16,0-10 9 0,0 1-1-16,-4 2-1 0,0 1 4 15,1 2-2-15,-3 1 0 16,0-1 0-16,1 0 3 15,-1-1-2-15,1-4 30 16,0-1 19-16,-1-4-28 16,2-4 15-16,-2-2-30 15,3-5-4-15,2-2 33 16,-2-2-32-16,-2 3-2 16,4 2 14-16,-7 5-11 15,-1 7 10-15,-3 7-10 16,-3 2-5-16,0 3 9 15,0 0-8-15,0 0-2 16,0 13-1-16,0 8-1 16,-1 4-2-16,-2 1 5 0,3 0 0 15,0-3 1-15,0-4 7 16,4-4-12-16,8-1 4 16,-3-8 0-16,5-3-5 15,0-3-59-15,0 0-59 16,-2-12-148-16,-6-7-462 15</inkml:trace>
  <inkml:trace contextRef="#ctx0" brushRef="#br3" timeOffset="1.08805E6">11294 7572 687 0,'0'0'65'16,"0"0"-1"-16,0 0-20 15,0 0-13-15,0 0 0 16,83 10-31-16,-52-10-9 15,0 0-187-15</inkml:trace>
  <inkml:trace contextRef="#ctx0" brushRef="#br3" timeOffset="1.08844E6">11752 7349 638 0,'0'0'15'15,"0"0"10"-15,0 0 54 16,72 92-68-16,-54-52 9 0,-5 4-17 16,-4 3 36-16,-9 2-3 15,0-1-34-15,-12-2 8 16,-14-7-10-16,-4-3-24 15,0-10-32-15,0-6-141 16,-1-10-335-16</inkml:trace>
  <inkml:trace contextRef="#ctx0" brushRef="#br3" timeOffset="1.08939E6">10176 7374 506 0,'0'0'22'16,"0"0"-6"-16,0 0 10 0,0 0 3 15,-70 93-6-15,44-60 49 16,1-1 5-16,4 3-13 16,0 2-34-1,8-1-18-15,5 3 26 0,6-3-38 16,2 1 7-16,7 1-7 16,15-1-7-16,9-6-60 15,8-6-165-15</inkml:trace>
  <inkml:trace contextRef="#ctx0" brushRef="#br3" timeOffset="1.11001E6">11542 9053 255 0,'0'0'37'16,"0"0"35"-16,0 0-10 15,0 0 12-15,0 0-13 16,0 0-5-16,0 0 41 16,0 0-73-16,8-53 11 15,-7 53 3-15,-1 0-20 0,0 0 43 16,0 0-35-16,0 0-26 15,0 0 15-15,0 0-14 16,0 0-1-16,2 0 0 16,-1 2-1-16,2 8-8 15,2 6 9-15,-2 1 0 16,4 3 24-16,-1 0-20 16,0 8 15-16,1 4-4 15,1 4-13-15,-2 1 39 16,0 2-40-16,1-3 4 15,-2-2 3-15,0-5-3 16,-3-4-5-16,1-4 0 16,-2-5 8-16,1-6 3 0,-2-5-11 15,0-3 0 1,0-2-6-16,0 0 20 0,3 0-14 16,-1 0 21-16,2 0-12 15,4 0 54-15,5-12-63 16,8-8 7-16,6-6-8 15,3-4 5-15,2-3-4 16,5-3 0-16,1-1 8 16,2-3-11-16,2 3 3 15,-5 2 0-15,-3 7 3 16,-1 6-3-16,-4 3 0 16,-4 4-4-16,0-1 15 15,-4 4-15-15,2 1 4 16,-3 0 0-16,-2 2 1 0,0 1 1 15,-4 2 1-15,-2 1-6 16,-6 4 7-16,-3 1-14 16,-2 0 10-16,-1 0-22 15,0 0 8-15,0 0-41 16,0 4-30-16,0 7-54 16,0-2-12-16,-4-2-163 15</inkml:trace>
  <inkml:trace contextRef="#ctx0" brushRef="#br3" timeOffset="1.11283E6">12343 16878 549 0,'0'0'90'0,"0"0"-4"15,0 0 7-15,0 0-19 16,0 0 24-16,0 0 6 16,0 0-64-16,2-17-13 15,-2 17 4-15,0 0-29 16,1 0 0-16,4 8-2 16,5 11 0-16,2 9 13 15,0 3-11-15,0 0-1 16,-5 2 2-16,1-1 4 15,-4 1 6-15,3-6-13 0,-2-2 0 16,1-5 6 0,-1-6-6-16,-1-7 0 0,-1-2-2 15,0-3 10 1,0-2 1-16,1 0-4 0,8-8 9 16,9-12 37-16,8-5-50 15,0-3 7-15,3 5-8 16,-1-1 5-16,-1 5-1 15,3 2-4-15,-2 2 0 16,2-1-9-16,-5 2 15 16,1 0-6-16,-3 2 0 15,-3 0 6-15,-2 0-17 0,-2 4 11 16,-5 1 0 0,-1 2 4-16,-6 0-4 0,-4 4 0 15,-2-1 0 1,-1 1 3-16,0 1-24 0,0 0 1 15,2 0-29-15,-2 0 7 16,0 0-54-16,2 0-153 16,-2 0-58-16</inkml:trace>
  <inkml:trace contextRef="#ctx0" brushRef="#br3" timeOffset="1.11435E6">11894 17553 465 0,'0'0'105'15,"0"0"-103"-15,0 0-2 16,0 0 29-16,0 0 42 15,0 0 25-15,73 17-9 16,-28-17-24-16,12 0 15 16,4 0-45-16,3 0-14 15,3 0 3-15,-2 0-5 0,0 0-7 16,-10 0-1 0,-6 0 3-16,-11 0-5 0,-12 0-7 15,-9 0-2-15,-11 0 0 16,-6 0-14-16,0 0 6 15,-6 0 8-15,-18 0-2 16,-12-2-11-16,-12-2 12 16,-5 4 1-16,-7-2-7 15,2 2 15-15,-9 0-6 16,0 0 0-16,2 0 13 16,1 6-14-16,12-1 1 15,13 1 0-15,11 0 16 16,9-1-15-16,14-3 3 15,1 0-4-15,4-1-1 16,0 2-8-16,17 1 9 16,13-2 0-16,13 1 18 0,11-3-8 15,3 0 1-15,9 0-6 16,-2-5-2-16,1-3 15 16,-2-1-18-16,-10 2 0 15,-10-1 1-15,-17 3 4 16,-11 1-10-16,-9 2 5 15,-6 1 0-15,0 1-5 16,-10 0 5-16,-17 0-8 16,-16 0-2-16,-14 0-22 15,-10 0 31-15,-5 10-15 16,-1 0 8-16,10-1 8 16,13 2 5-16,10-3-4 15,20-2-2-15,10-2 5 0,10 0-8 16,0 2-1-16,15 2 5 15,14-4 3-15,12 3-3 16,12-2 0-16,12-4 5 16,5-1-2-16,3 0-1 15,-7 0-2-15,-2-3 0 16,-14-8-7-16,-14 0 13 16,-11 1-7-16,-17-2 1 15,-8 2 0-15,-3-2-4 16,-22 0-21-16,-10 6-40 15,-11 6 43-15,-6 0-22 16,-8 9 35-16,-1 8 1 16,4 2 16-16,11 3-14 0,13-3 6 15,14 1 0-15,10-2-5 16,9-2 9-16,0 0-4 16,15-3 7-16,12-6-7 15,10-1 3-15,8-3-1 16,7-3-2-16,3 0 10 15,0-6-10-15,-8-8-3 16,-6-2 1-16,-11 1 4 16,-12-4 2-16,-13 5-4 15,-5 0-7-15,-11 3-7 16,-20 5-14-16,-14 3 18 16,-7 3 6-16,-9 0 8 15,-4 14-4-15,-1 2 0 0,4 7 5 16,10 1 24-16,11-3-26 15,21-1 17-15,13 2-19 16,7 0 6-16,20 1-14 16,26 0 3-16,16-1-78 15,12-9-128-15</inkml:trace>
  <inkml:trace contextRef="#ctx0" brushRef="#br3" timeOffset="1.12475E6">3859 9184 262 0,'0'0'101'16,"0"0"-64"-16,0 0 5 15,0 0-18-15,0 0-24 16,0 0-5-16,0 0 3 16,0 0 1-16,-14 0-12 0,14 1 13 15,0 5 0-15,0 4 4 16,4-3 7-16,2 3-4 15,5 0-4-15,-3 0 8 16,3 1 14-16,3-6-25 16,-2 2 3-16,0-4 6 15,0-1 8-15,-2 0-4 16,1-2 11-16,-7 0-13 16,1 0 35-16,-5 0-27 15,0 0 0-15,0 0 31 16,0 0-30-16,0 0 1 15,0 0 7-15,0-4-16 16,0 1-5-16,0-1-7 0,-3-1 0 16,-3 2-12-16,0-2 12 15,-1 4-5-15,2-2 4 16,2 3 1-16,0 0-7 16,-3 0 7-16,0 3 0 15,-3 6-3-15,2 3 3 16,2 3 0-16,1 0 0 15,4 2 8-15,0-1-24 16,0 0 16-16,0-6 0 16,7 1-9-16,2-5 17 15,3-1-8-15,0-3 0 16,1-2 8-16,1 0-6 0,-2 0-2 16,3 0 0-1,-6-7 9-15,-3-2-9 0,-3-1 0 16,-3-2-3-16,0 3 15 15,0-2-30-15,-9 5 18 16,-5 3 0-16,-2 0-7 16,1 1 17-16,2 2-14 15,4 0 4-15,4 0-19 16,5 0-9-16,0 0-126 16,0 2-130-16</inkml:trace>
  <inkml:trace contextRef="#ctx0" brushRef="#br3" timeOffset="1.12883E6">4902 9286 301 0,'0'0'13'0,"0"0"29"0,0 0-40 15,0 0 12-15,0 0-11 16,0 0 3-16,0 0-6 16,0 0 29-16,55-1-17 15,-30 1 12-15,2 0-24 16,7 8 0-16,5-1 10 16,3 3-10-16,1-1 0 15,2-2-3-15,-1-2 12 16,0-2-1-16,-7-3-8 15,-4 0 0-15,-6 0-7 16,-8 0 7-16,-8 0 0 16,-8 0-1-16,-3-5 6 15,0 0-9-15,-6-2 4 16,-15 1-40-16,-6 5 26 0,-9 1-27 16,-4 0 33-16,-4 0 8 15,-5 0 0-15,-3 3 0 16,1 3-8-16,-1 2 8 15,8-1 24-15,11-2-13 16,15 0 36-16,9-3-9 16,6-2-37-16,3 0 13 15,0 0-14-15,0 1-22 16,0 2 18-16,12 3-1 16,1-1 5-16,10 1 6 15,4 0-6-15,7-1 13 0,9-1-13 16,12-3 0-16,5-1 25 15,10 0-19-15,6 0-12 16,0 0-20-16,6 0-13 16,-1 0-85-16</inkml:trace>
  <inkml:trace contextRef="#ctx0" brushRef="#br3" timeOffset="1.15044E6">3617 13534 545 0,'0'0'21'16,"0"0"2"-16,0 0-13 16,0 0 28-16,0 0 62 15,0 0-40-15,0 0 8 16,0 3-28-16,0-3 5 0,0 0 55 16,0-5-41-1,0-15-12-15,0-6-47 0,0-8 8 16,8-2-3-16,1 1-5 15,7 4-2-15,-2 10-3 16,0 8 10-16,-5 8-5 16,2 5 0-16,1 0-11 15,-2 18 1-15,1 8 2 16,-4 3 8-16,-4 1-1 16,0-5 2-16,-3-5-1 15,0-6 0-15,5-6 4 16,-2-5-2-16,-2-3-2 15,4 0 0-15,1-3 11 16,5-14-8-16,-1 0-1 16,6 0-2-16,-7 9 1 15,-5 4-1-15,-1 4 0 16,0 0-11-16,6 0 7 0,5 5 2 16,2 5 2-16,-1-1 0 15,7-4 4-15,-3 0-5 16,7-5 2-16,1 0-2 15,1-5-35-15,-4-14-135 16,0-3-270-16</inkml:trace>
  <inkml:trace contextRef="#ctx0" brushRef="#br3" timeOffset="1.1506E6">4108 13406 506 0,'0'0'179'0,"0"0"-46"15,0 0-72-15,0 0 9 16,0 0-18-16,0 0-52 16,94-57 0-16,-63 44-94 15,-5-1-132-15,-10 0-163 16</inkml:trace>
  <inkml:trace contextRef="#ctx0" brushRef="#br3" timeOffset="1.15081E6">4392 13104 508 0,'0'0'273'0,"0"0"-166"15,0 0-87-15,0 0-15 16,0 0 1-16,0 0 8 16,20 51-10-16,-8-21 29 15,0-2-33-15,-4 0 0 16,-4-1-2-16,-1-8-58 15,0-6-131-15,-1-9-209 16</inkml:trace>
  <inkml:trace contextRef="#ctx0" brushRef="#br3" timeOffset="1.15104E6">4642 13063 445 0,'0'0'107'16,"0"0"-44"-16,0 0-54 16,0 0 62-16,0 0-16 15,79 99 13-15,-71-60-5 16,-8 1-27-16,0 2-34 16,-5-3 17-16,-14-3-19 15,-7-5-17-15,-2-4-51 16,-2-10-132-16,3-5-204 15</inkml:trace>
  <inkml:trace contextRef="#ctx0" brushRef="#br3" timeOffset="1.1521E6">4958 13237 818 0,'0'0'66'15,"0"0"0"-15,0 0 1 0,0 0-27 16,0 0 69-16,0 0-93 15,20-12-3-15,5-11-2 16,2-7-6-16,0-4 4 16,-8-3-9-16,-5-1 0 15,-7 1 1-15,-7 8 6 16,0 7-7-16,0 12 5 16,0 8-5-16,-7 2-2 15,-7 1-13-15,-2 18 15 16,1 7-16-16,3 5 16 15,9-4-9-15,3-5 5 0,0-5 8 16,9-2-1 0,10-8-3-16,10-3 0 0,3-4 2 15,3 0-2 1,1-9 0-16,-6-8 2 0,-2 0-2 16,-6 0-1-16,-7 2-1 15,-6 4 2-15,-5 5-12 16,-2 6 16-16,-2 0-5 15,0 0 1-15,0 3-23 16,0 9 16-16,0 3 1 16,0-3 6-16,0-1 3 15,9-3-3-15,7-8-6 16,8 0 6-16,0 0-20 16,3-19-7-16,-2-5-11 0,-6 0 11 15,-9 4 14-15,-9 3 26 16,-1 9-13-16,0 5 71 15,-3 3-62-15,-11 0-9 16,-3 21-2-16,3 11 2 16,7 10-13-16,7 3-79 15,12-2-312-15</inkml:trace>
  <inkml:trace contextRef="#ctx0" brushRef="#br3" timeOffset="1.15293E6">5079 17694 853 0,'0'0'48'0,"0"0"-19"16,0 0-28-16,0 0 40 16,0 0 18-16,88-49-35 15,-49 20 0-15,-8-2-24 0,-7 0 1 16,-6 1 9 0,-8 4-3-16,-10 1-7 0,0 7 0 15,0 5 8-15,-3 9-17 16,-10 4 3-16,-2 0 6 15,-4 0-9-15,0 14 15 16,6 3-6-16,4-3 0 16,1 3 2-16,8-2-1 15,0-1-1-15,0-4 0 16,16-1-3-16,3-1 3 16,-1-2-4-16,3 2 1 15,0 0 6-15,-2-5-3 16,-2 1 0-16,-2-2-10 15,-2-2-121-15,-7 0-335 16</inkml:trace>
  <inkml:trace contextRef="#ctx0" brushRef="#br3" timeOffset="1.15341E6">5250 17640 618 0,'0'0'85'16,"0"0"-25"-16,0 0 10 16,0 0 32-16,0 0-42 0,-22-89-22 15,22 62-12-15,0 1-24 16,6 0 19-16,9 6-19 15,3 5-2-15,4 6 3 16,-5 4 0-16,1 5-6 16,-3 0 3-16,-3 0 0 15,4 4-6-15,-3 7 1 16,-2 3 5-16,-5 3-1 16,-6-3 13-16,0-2-15 15,0-2 5-15,0-5-2 16,0-3 15-16,0-2-15 15,0 0-2-15,10 0 2 16,-1-3 8-16,5-6 2 16,0 2-10-16,-3 6 0 0,2 1-13 15,-2 0 8-15,4 3 5 16,3 5 3-16,1 1 0 16,1-2-2-16,3-7-1 15,3 0-108-15,-3-10-156 16</inkml:trace>
  <inkml:trace contextRef="#ctx0" brushRef="#br3" timeOffset="1.15364E6">5728 17344 594 0,'0'0'76'15,"0"0"-62"-15,0 0 94 16,0 0-1-16,0 0-24 16,0 0-14-16,63-20-54 15,-46 7-10-15,-3 1 2 16,-3 0-7-16,-3 2-13 16,-3 2-117-16,-4 2-127 15</inkml:trace>
  <inkml:trace contextRef="#ctx0" brushRef="#br3" timeOffset="1.15445E6">6056 17023 684 0,'0'0'33'0,"0"0"-25"16,0 0 39-16,0 0 47 15,55 92-20-15,-40-65-1 16,0 0-53-16,-4-5-13 15,-4-3 9-15,-1-5-16 16,-2-4-15-16,-1-6-107 0,0-4-173 16</inkml:trace>
  <inkml:trace contextRef="#ctx0" brushRef="#br3" timeOffset="1.15531E6">6399 17086 602 0,'0'0'75'16,"0"0"-44"-16,0 0 107 16,0 0 7-16,0 0-53 15,0 0-63-15,45-53-24 16,-24 29 11-16,3 2-9 15,-5-2-7-15,-2 0 0 16,-6 1 5-16,-5 5 4 16,-3 6-9-16,-3 5 0 15,0 6-8-15,0 1-3 0,-4 3-5 16,-12 11 10-16,-1 4 12 16,2 0-3-16,5-2-3 15,7-5 0-15,3-2-7 16,0-3 7-16,6 1 0 15,16-4 0-15,8-3 2 16,1 0 9-16,5-2-11 16,-6-9 0-16,-3 2 4 15,-4-2 0-15,-4 2-4 16,-6 1 0-16,-6 2 4 16,-5-2-5-16,-2 0 1 0,0-1 0 15,0 1 0-15,0 3 0 16,0 4 0-16,0 1-5 15,0 0-3-15,0 1 4 16,-2 12-7-16,2 2 11 16,0 2 1-16,0 0-1 15,2-1 0-15,5-6-1 16,2-6 1-16,-1-1 9 16,-1-3-9-16,1 0 0 15,4-4 17-15,-2-13-14 16,2-2-1-16,-5-5-2 15,-4-1 8-15,-3-1-6 16,0-1-2-16,0 4 0 0,-4 5-8 16,-6 3 17-1,2 8-9-15,5 2 4 0,3 5 11 16,0 0-15-16,0 0-4 16,0 5 0-16,3 12-3 15,13 6 7-15,7 0 0 16,8 4-2-16,11-5-36 15,3-6-181-15,5-8-630 16</inkml:trace>
  <inkml:trace contextRef="#ctx0" brushRef="#br3" timeOffset="1.15655E6">16947 17925 204 0,'0'0'452'16,"0"0"-375"-16,0 0-74 15,0 0 38-15,0 0 84 16,0 0-19-16,-30 6-36 16,30-6-44-16,0 0 17 15,0 0-2-15,0 0-14 16,0 0 32-16,8-12-32 15,11-5-19-15,3 0-8 0,4 1 12 16,-3 8-15 0,-4 5 3-16,-4 3 0 0,1 0-7 15,-1 3 5-15,-1 11-4 16,-2 3 5-16,-5 3-3 16,-7-1 3-16,0-5-3 15,0 0 4-15,0-8 3 16,0-2-3-16,-1-3-8 15,1-1 2-15,0 0 5 16,0 0-7-16,5-5-5 16,12-4 1-16,-2 8 4 15,0 1 6-15,-5 0-5 0,2 0-2 16,-3 5 9 0,2 9 2-16,0 1-2 0,0 0 0 15,-2-2 0 1,2-3 0-16,3-2-70 0,4-6-120 15,2-2-229-15</inkml:trace>
  <inkml:trace contextRef="#ctx0" brushRef="#br3" timeOffset="1.15784E6">17358 18025 725 0,'0'0'94'16,"0"0"-51"-16,0 0 66 0,0 0 8 15,0 0-56 1,0 0-58-16,66-28-2 0,-42 15 4 16,1 3 0-16,-9-2-5 15,-1 2 2-15,-7 3 0 16,-5 3 4-16,-3 4-6 16,0 0-17-16,0 0 14 15,0 0-8-15,-9 0 11 16,1 7 0-16,2 4 7 15,3-3-22-15,3 2 15 16,0-1 0-16,6 0 11 16,16 0-11-16,4-7 0 15,7 0 1-15,2-2 2 16,-2 0 8-16,1-2-11 0,-2-9 0 16,-7 3 11-1,-7 1-11-15,-9 3 0 0,-8 2 0 16,-1 2-15-16,0 0 11 15,-11 0-13-15,-11 12 17 16,-3 0 10-16,4 1-10 16,9-1 2-16,4 0-2 15,6-3 1-15,2-1-6 16,0-3 5-16,7 2 0 16,7-1 5-16,5 5-5 15,-2-5 0-15,2 5-1 16,-7-3 5-16,-2-2-4 15,-4 2 0-15,-3-7 0 0,-3 1-3 16,0-2 5 0,0 0-2-16,0 0 13 0,0-8-11 15,3-7 6 1,0-7-8-16,0-2 0 0,2 1 2 16,2-2-2-16,-2 3 0 15,2 5-1-15,-1 5 8 16,0 2-10-16,-3 6 3 15,-1 1 0-15,-2 1-1 16,4 2 1-16,-4 0 0 16,0 0 0-16,0 0 3 15,0 0-12-15,1 0 7 16,3 0-3-16,-2 0-1 16,3 3 6-16,0 6-2 0,2 5-2 15,2 0 4-15,0-1 9 16,-4 2-9-16,2-4 0 15,-1 2-3-15,0-1 6 16,1-1-3-16,2-1 0 16,1-6 4-16,1-3-12 15,1-1 8-15,3 0-15 16,2 0 9-16,2-4-30 16,-2-4-8-16,0 1 13 15,-1 0 25-15,-5 2 0 16,-2 2 6-16,-3 2-3 15,-3 0 3-15,-2 1 18 16,-1 0 15-16,0 0-7 0,0 0-1 16,0 0 1-16,0 0-24 15,0 0 2-15,0 0-4 16,2 1 3-16,4 5-3 16,-2 1 6-16,5 0-4 15,1-4 15-15,1-3-15 16,5 0-1-16,1 0 19 15,2-9-19-15,-4-4 5 16,-3 1-6-16,-6 6 4 16,-3-2 0-16,-1 8-4 15,-2 0 0-15,0 0-6 16,-2 0-3-16,-10 9 9 0,-1 7 0 16,4 1 2-16,4-1-2 15,4 1 0-15,1-7 0 16,0 0 2-16,0-1-2 15,0-4 0-15,1 0-1 16,2-2 3-16,-3-3-8 16,0 0 6-16,0 0-7 15,0 0 1-15,0 0-3 16,0 0-6-16,0 0 7 16,2 0-5-16,-1 0 9 15,4 0-2-15,1 0 6 16,4 1 10-16,4 4 7 15,3 0-8-15,4 1-5 16,2-5 1-16,-4-1-10 16,-4 0-29-16,-10 0-247 0,-5 0-547 15</inkml:trace>
  <inkml:trace contextRef="#ctx0" brushRef="#br3" timeOffset="1.15832E6">16863 17606 174 0,'0'0'355'0,"0"0"-301"0,-94 20-23 16,48-6 29-16,-2 6 37 15,-3 4-4-15,4 1-24 16,8 7-8-16,10 7-51 16,15 5 0-16,14 7-7 15,2 10 0-15,36 0-3 16,24 3 0-16,28 2 1 15,23-3-4-15,20-1-114 16,10-9-87-16,1-21-206 16</inkml:trace>
  <inkml:trace contextRef="#ctx0" brushRef="#br3" timeOffset="1.15857E6">18324 18052 522 0,'0'0'385'0,"0"0"-363"16,0 0-22-16,0 0-7 15,0 0 7-15,93 14 2 16,-62 10 42-16,2 3-15 16,-2 10-2-16,-5 8-25 15,-9 7 3-15,-12 8-5 16,-5 6 0-16,-3-3 11 15,-24-2-11-15,-10-6-29 16,-14-9-115-16,-13-15-291 16</inkml:trace>
  <inkml:trace contextRef="#ctx0" brushRef="#br3" timeOffset="1.1606E6">5598 15988 602 0,'0'0'153'0,"0"0"-63"0,0 0 33 16,0 0-50-16,0 0-27 15,0 0-14-15,0 0-28 16,-21 17 7-16,11-2-11 16,2 3 3-16,4 2-7 15,4-2 7-15,0-2-3 16,4-4 0-16,9-3 12 16,9-7-15-16,3-2 3 15,-2-4 0-15,0-16 1 16,-8-6-1-16,-9-7-7 15,-6 1 6-15,-3-5 2 16,-16 5-4-16,-3 9 1 16,5 2 2-16,2 8 10 0,6 4-3 15,8 3-5 1,1 4-2-16,0-5 0 0,20 5-5 16,12-3 3-16,5 5 2 15,-1 0-9-15,-5 0 9 16,-8 5-1-16,-10 8-2 15,-10 3-10-15,-3 7 13 16,0 2-11-16,-16 1-7 16,-1 1-7-16,5-5-81 15,11-7-162-15,1-7-214 16</inkml:trace>
  <inkml:trace contextRef="#ctx0" brushRef="#br3" timeOffset="1.16078E6">5956 16061 601 0,'0'0'171'0,"0"0"-164"16,0 0 14-16,0 0-21 16,-64 87-3-16,64-70-5 15,0-3-16-15,10-11-119 16,14-3-351-16</inkml:trace>
  <inkml:trace contextRef="#ctx0" brushRef="#br3" timeOffset="1.16102E6">6087 15863 655 0,'0'0'141'16,"0"0"-92"-16,0 0-25 15,0 0-10-15,0 0 1 16,102-23 12-16,-69 23-19 16,-5 7-8-16,-7 11 0 15,-12 5 6-15,-9 9-15 16,0 6 1-16,-21-1 8 16,-9 0-2-16,-4-4-22 15,-5-7-89-15,-3-6-155 16</inkml:trace>
  <inkml:trace contextRef="#ctx0" brushRef="#br3" timeOffset="1.16123E6">5418 15853 615 0,'0'0'127'16,"0"0"-102"-16,0 0-25 15,-68 117 0-15,59-58 43 16,9 4 4-16,0 2-29 16,23-2-12-16,20-7 3 0,14-7-18 15,16-16-75-15,13-19-231 16</inkml:trace>
  <inkml:trace contextRef="#ctx0" brushRef="#br3" timeOffset="1.16138E6">6556 15970 848 0,'0'0'0'0,"0"89"-34"16,0-29 15-16,4 2-94 16,11-6-292-16</inkml:trace>
  <inkml:trace contextRef="#ctx0" brushRef="#br3" timeOffset="1.16247E6">20025 15942 570 0,'0'0'223'0,"0"0"-177"15,0 0-21 1,0 0-17-16,0 0 83 0,0 0-39 15,-46 84-8-15,44-64-37 16,2-1-4-16,0-6 9 16,0-4-4-16,7-5-4 15,9-4 2-15,1 0-1 16,1-6 17-16,0-14-22 16,-6-4 6-16,-5-5-6 15,-5-8 4-15,-2-1-4 16,0 0 0-16,-16 5 4 15,2 7-7-15,2 5 3 16,5 6 0-16,4 1 8 16,3 2-8-16,0 3-2 0,13 1-3 15,10 2-7-15,2 5 7 16,1 1 0-16,-1 0 2 16,-10 4-4-16,-2 13 4 15,-12 1-5-15,-1 5 7 16,0-1 2-16,-16 1-5 15,1-4 4-15,-1 0 0 16,5-5-3-16,5-2 3 16,6-3-24-16,12-6-160 15,21-3-115-15</inkml:trace>
  <inkml:trace contextRef="#ctx0" brushRef="#br3" timeOffset="1.16275E6">20243 15848 566 0,'0'0'119'0,"0"0"-41"16,0 0 27-16,0 0-17 15,0 0-39-15,0 0-49 16,99-23 2-16,-63 23 7 16,-5 0-7-16,-2 0 2 15,-7 6-2-15,-4 3-2 16,-7-1 0-16,-4 3 0 15,-7 4 0-15,0 2 2 16,-6 8 14-16,-10-1 12 16,-5 2-9-16,3-3-17 15,0-2 13-15,9-4-15 0,9-1-37 16,0-8-31-16,14-5-131 16,11-3-102-16</inkml:trace>
  <inkml:trace contextRef="#ctx0" brushRef="#br3" timeOffset="1.16299E6">20025 15684 192 0,'0'0'240'0,"0"0"-181"0,-67 85 30 15,52-43-24-15,7 5 9 16,8 3-14-16,0 3-23 16,8-2 1-16,16-2-38 15,7-6-7-15,10-11-116 16,8-10-262-16</inkml:trace>
  <inkml:trace contextRef="#ctx0" brushRef="#br3" timeOffset="1.16315E6">20687 16049 416 0,'0'0'16'16,"0"0"-7"-16,-3 102-9 16,-10-63 6-16,-4-4-6 15,-6-4-43-15</inkml:trace>
  <inkml:trace contextRef="#ctx0" brushRef="#br3" timeOffset="1.16349E6">20269 16179 589 0,'0'0'98'0,"0"0"-90"16,0 0 19-16,0 0 22 16,0 0-3-16,0 0-10 0,-38 90-30 15,38-65-6-15,4-6-49 16,2-3-229-16</inkml:trace>
  <inkml:trace contextRef="#ctx0" brushRef="#br3" timeOffset="1.16407E6">19601 13484 483 0,'0'0'172'0,"0"0"-125"16,0 0-9-1,86-26-38-15,-38 15-2 0,9-3-21 16,7-6-217-16</inkml:trace>
  <inkml:trace contextRef="#ctx0" brushRef="#br3" timeOffset="1.16426E6">20504 13234 287 0,'0'0'36'0,"0"0"-27"0,116-58 14 15,-73 44-2-15,3 3-5 16,4 0-16-16,2 1-11 16,3-2-127-16,-1-5-98 15</inkml:trace>
  <inkml:trace contextRef="#ctx0" brushRef="#br3" timeOffset="1.16443E6">20944 12719 678 0,'0'0'36'0,"0"0"43"0,0 0-79 16,55-101-62-16,-12 70-26 15,-2-2-88-15,-4 0-73 16</inkml:trace>
  <inkml:trace contextRef="#ctx0" brushRef="#br3" timeOffset="1.1654E6">20550 12489 590 0,'0'0'121'0,"0"0"38"16,0 0-75-16,0 0-5 16,0 0-43-16,0 0-23 15,-53-56 1-15,27 78-14 16,-3 7 0-16,4 8 18 16,7 2-18-16,11-3 0 15,7-3 6-15,0-8 1 16,18-8-14-16,11-6 2 0,6-11 5 15,1 0-18-15,-6-14 1 16,-5-14 17-16,-15-7 0 16,-10-6 1-16,0-5-1 15,-21 0 0-15,-6 2 6 16,2 4 22-16,3 7-18 16,11 4 0-16,8 2-9 15,3 4 7-15,3 4-16 16,21 5 1-16,6 4-8 15,4 7-3-15,-3 3 9 16,-4 0 9-16,-9 14-5 16,-3 6 5-16,-9-1-7 15,-6 3 1-15,0 0 6 0,-3-2-17 16,-13-1 9-16,2-2 4 16,3 1-2-16,11-3-90 15,0-3-150-15,14-7-142 16</inkml:trace>
  <inkml:trace contextRef="#ctx0" brushRef="#br3" timeOffset="1.16569E6">20860 12642 576 0,'0'0'69'0,"0"0"-43"15,0 0-1-15,0 0 35 16,0 0-27-16,-48 72-33 15,48-54-2-15,0-4-70 16,0-9-254-16</inkml:trace>
  <inkml:trace contextRef="#ctx0" brushRef="#br3" timeOffset="1.16605E6">21054 12251 604 0,'0'0'135'16,"0"0"-106"-16,0 0-16 16,0 0 32-16,0 0-10 0,0 0 3 15,52-1 53 1,-15 2-55-16,-1 2-25 0,-2 1-3 15,-5 2 4-15,-8 2-9 16,-2 5-3-16,-10 2-4 16,-6 5-13-16,-3 2 18 15,-6 5-1-15,-19 4 0 16,-5-1 1-16,2 4 16 16,2-3-17-16,10-1 1 15,6-5 8-15,8-5-9 16,2-4-16-16,0-11-87 15,12-5-117-15,1-11-371 16</inkml:trace>
  <inkml:trace contextRef="#ctx0" brushRef="#br3" timeOffset="1.1664E6">20250 11967 522 0,'0'0'61'0,"0"0"11"0,-87-8-20 16,53 13-1-16,0 21 38 15,4 16-45-15,6 19-5 16,6 19-1-16,11 13-20 16,7 12 4-16,0 6-14 15,23-6-8-15,22-9 0 16,20-17-1-16,17-19-103 16,10-16 2-16,2-17-94 15,-1-20-195-15</inkml:trace>
  <inkml:trace contextRef="#ctx0" brushRef="#br3" timeOffset="1.1668E6">21360 12015 486 0,'0'0'93'0,"0"0"2"15,0 0-59-15,0 0-32 16,0 0 4-16,0 0-8 15,31 33 81-15,-12-8-28 16,5 6 6-16,-4 8-16 16,2 8-27-16,-7 10 29 15,-8 8-37-15,-7 6-5 16,-3 10 22-16,-22 3-24 16,-8 5-1-16,-7-4 1 15,-5-2-1-15,-4 1-5 16,-3-7-102-16,-7-7-135 15,-6-14-173-15</inkml:trace>
  <inkml:trace contextRef="#ctx0" brushRef="#br3" timeOffset="1.16791E6">20363 12859 287 0,'0'0'186'0,"0"0"-96"16,0 0 19-16,0 0-20 15,0 0-53-15,0 0-7 16,-3-4-10-16,23 4-19 15,5 3 47-15,1 1-29 16,2 0-18-16,0 1 28 16,-1-4-26-16,1-1 1 15,-2 0-3-15,-1 0 13 16,-8-1-10-16,-1-4-3 16,-7 3 0-16,-6-1 0 15,-3 0 0-15,0 0-8 0,0-2 5 16,-17 0-37-16,-8-1 7 15,-6 4 9-15,-3-1 24 16,2 3-7-16,1 0 7 16,2 0 0-16,9 0-6 15,9 0 13-15,5 0-16 16,6 0 9-16,0 1-12 16,0 5 2-16,8 0 4 15,13-1-9-15,6-2 8 16,1-3-176-16,-1 0-398 15</inkml:trace>
  <inkml:trace contextRef="#ctx0" brushRef="#br3" timeOffset="1.16887E6">21055 12822 20 0,'0'0'525'16,"0"0"-433"-16,0 0-66 16,0 0-7-16,-83-15 47 15,79 15-3-15,4 0-2 16,0 0-61-16,0 0-2 15,0 0-6-15,0 0 8 16,10 1 10-16,9 5 15 16,10-2 29-16,0 0-10 15,6-2-37-15,1-2-7 16,-1 0 0-16,-2 0-94 16,-9 0-137-16</inkml:trace>
  <inkml:trace contextRef="#ctx0" brushRef="#br3" timeOffset="1.18209E6">8763 9204 685 0,'0'0'56'16,"0"0"54"-16,0 0-1 16,0 0-80-16,0 0 21 15,0 0 30-15,0 0-47 16,0-16 0-16,0 16-29 15,0 0 0-15,0 0 0 16,0 13-4-16,1 9 0 16,10 12 19-16,1 2-11 0,2 4 3 15,0 0-11 1,3 1 2-16,-2 0 9 0,-3-5-11 16,1-1 0-16,-4-5 13 15,0-3-13-15,-2-8 4 16,-1-4-4-16,-4-8 0 15,-2-4-13-15,0-3 13 16,0 0-48-16,0-3-6 16,-15-14-218-16,-6 0-105 15</inkml:trace>
  <inkml:trace contextRef="#ctx0" brushRef="#br3" timeOffset="1.18237E6">8657 9515 491 0,'0'0'92'16,"0"0"-27"-16,0 0-27 16,0 0-7-16,0 0 66 15,0 0-9-15,2 63 23 16,8-40-83-16,5-2 10 16,2-3-3-16,2-4-9 15,1 0 16-15,4-8-25 16,2 0-13-16,4-4 32 15,3-2-34-15,-1 0-2 16,0 0 4-16,-4-11-1 16,-1 0 4-16,-3-1-7 15,-5-4-30-15,1 1 2 0,-4-1-114 16,-7-1-167 0,-1 3-396-16</inkml:trace>
  <inkml:trace contextRef="#ctx0" brushRef="#br3" timeOffset="1.18367E6">8729 9914 731 0,'0'0'64'0,"0"0"82"15,0 0-45-15,0 0-72 16,0 0-7-16,0 0 73 16,0-59-94-16,0 62 5 15,0 17-1-15,5 14 1 16,1 7 23-16,2 3-8 15,-2-3-20-15,-1-3 34 16,2-5-31-16,-1-7-2 16,3-9 10-16,-1-5-12 15,-4-7 9-15,2-3-9 0,3-2 1 16,3 0 17-16,6-11-16 16,-1-6-2-16,2 3 4 15,-8 5 2-15,0 4-7 16,-8 5 1-16,0 0 0 15,0 0-10-15,3 3 10 16,2 5 0-16,-2-2-3 16,4-3 11-16,2-3-6 15,4 0-2-15,4-3 0 16,5-14 29-16,0-5-27 16,2-4-2-16,-1-4 0 0,-1-4-20 15,-7 4-43 1,-2 7-57-16,-7 9-158 0,-7 10-239 15</inkml:trace>
  <inkml:trace contextRef="#ctx0" brushRef="#br3" timeOffset="1.18563E6">9181 10181 468 0,'0'0'30'0,"0"0"151"15,0 0-55-15,0 0-49 16,0 0 46-16,94-34-27 16,-75 17-57-16,-4-1-14 15,0-1-19-15,-3 0 19 0,-4 1-25 16,-4 0 0-16,-4 3 8 16,0 6-5-16,0 1 1 15,0 3-4-15,-4 5 0 16,-4 0-3-16,-1 0 3 15,-2 10-2-15,3 5-2 16,2 7 8-16,3 1-4 16,3 2 0-16,0 1 0 15,0-2-1-15,7-4 1 16,5-3 0-16,6-4-1 16,3-6 6-16,4-5 8 15,6-2-11-15,4 0 0 16,1-15 19-16,-5-4-17 15,-3-3-4-15,-3 0 3 16,-6 1 0-16,-2 1 3 16,-6-2-6-16,-1 5 0 0,-5 1 3 15,-2 4-3-15,-3 4 0 16,0 1-1-16,0 6 5 16,0 1-7-16,0 0 3 15,0 0-7-15,0 3 1 16,-10 11 6-16,-1 4 0 15,0 4 0-15,1 4 1 16,4-3 0-16,3-2-1 16,3 0 0-16,0-4-7 0,0-4 10 15,12-4-3 1,5-3 0-16,5-3 4 0,2-3-1 16,0 0-3-16,1 0 0 15,-1 0 1-15,-2-6-1 16,-1-6 0-16,-3-1-3 15,0-3 10-15,-6 1-11 16,-2-2 4-16,2-2 0 16,-4 2 3-16,-2-2-3 15,-2 4 0-15,-1 1-1 16,1 2 4-16,-3 5-4 16,1 1 1-16,-2 4 0 0,0 2-9 15,0 0 9 1,0 0-3-16,0 0-7 0,0 0 3 15,0 0 6-15,0 0-1 16,0 0 1-16,0 0-13 16,0 0 5-16,0 0 9 15,-2 0 0-15,2 0 1 16,-1 0-7-16,-1 0 6 16,-1 0 0-16,1 0 1 15,1 0-1-15,-1 2 0 16,1-2-4-16,-1 0 8 15,1 3-8-15,1-3 2 16,0 0 2-16,0 0-4 16,0 0 9-16,0 0-5 15,0 0 5-15,0 0 0 0,0 0-3 16,0 0-2-16,0 0 0 16,0 0-6-16,-2 0 6 15,-2 0 0-15,-5 3-1 16,-3 11 2-16,-3 6 1 15,-1 1-2-15,-1 3 0 16,5-2 10-16,3 3-7 16,6-4-3-16,3-3 0 15,0-4 7-15,0-3-11 16,5-5 4-16,8-4 0 16,5-2 10-16,0 0-7 15,-2-9-3-15,1-7 6 0,-5-3-3 16,-3-3-1-1,-3 2-2-15,-2 0 0 0,-3 1 9 16,-1 5-9-16,0 5 0 16,0 2-1-16,0 4 5 15,0 3-8-15,0 0 1 16,0 3 3-16,2 13-9 16,-1 9 10-16,1 3-1 15,-2 2 0-15,0 1 8 16,0 1-11-16,-2-3 3 15,-9 0 0-15,-1-7 2 16,0 0 3-16,-2-10-5 16,7-4 0-16,4-5 6 0,3-3-10 15,0 0 4-15,0-16-20 16,0-5 10-16,4-4-23 16,11 0 26-16,5 5 5 15,0 2 4-15,-1 8-12 16,1-1 9-16,1 0 1 15,-3 2 4-15,3-1-2 16,0 1-2-16,-5-2 7 16,1 0-5-16,1-4 17 15,-1-3-19-15,1-3 10 16,-4-3-10-16,-1-1 7 16,-1-3-7-16,0 0 0 15,0 3 0-15,-5 3 0 16,3 7 1-16,-6 2-1 15,2 5 20-15,-2 5-17 0,-2 2 3 16,-1 1-6-16,-1 0 6 16,2 12-18-16,1 9 6 15,0 5 6-15,-1 3 12 16,0-2-7-16,-2-5-5 16,0-3 0-16,2-5 7 15,-2-6-3-15,1-3-4 16,1-5 0-16,1 0 1 15,6 0-1-15,0-13-2 16,7-8 1-16,2 1-31 16,0 3 31-16,-2 5-23 15,1 4 21-15,-4 5-13 0,2 3 19 16,-2 0-9-16,-1 3 6 16,0 5 0-16,-1 1-3 15,4-3 3-15,-2-1 0 16,1-5 22-16,2 0-21 15,2 0 4-15,0-7 10 16,3-8-14-16,1-4 10 16,0-1-11-16,1-2 0 15,-1-2 1-15,-3 3-1 16,-5 3 0-16,-6 5 1 16,-3 5 6-16,-2 5 6 15,-1 3-13-15,1 0 0 0,0 7-4 16,-1 13 6-16,3 3-2 15,0 2 4-15,0-2 0 16,0-1 11-16,1-8-15 16,5-3 0-16,2-6 4 15,0-5-1-15,7 0-6 16,-3-21-13-16,5-7-66 16,-3-7-110-16,-7 3-287 15</inkml:trace>
  <inkml:trace contextRef="#ctx0" brushRef="#br3" timeOffset="1.1858E6">10640 9903 585 0,'0'0'130'15,"0"0"0"-15,0 0-39 16,0 0-7-16,0 0 9 16,0 0-72-16,80 22-19 15,-47-25 9-15,-3-7-11 16,-6 3-32-16,-6 2-117 15,-11 5-203-15</inkml:trace>
  <inkml:trace contextRef="#ctx0" brushRef="#br3" timeOffset="1.18622E6">8801 10861 983 0,'0'0'50'16,"0"0"-49"-16,0 0 15 15,0 0-16-15,0 0 0 16,132 16 10-16,-41-35 5 15,14 0 40-15,12-4-55 16,12 0 0-16,14-2 42 16,6 3-28-16,2 2 2 15,2 4-12-15,0 2-3 0,-10 3 36 16,-9 0-37 0,-18 2 2-16,-21 1-2 0,-17 2 5 15,-20 0-5-15,-19 4 0 16,-16-2 11-16,-13 4-21 15,-7 0 10-15,-3 0-38 16,0 0 20-16,0 4-50 16,0 10-26-16,-10 3-142 15,-5-7-321-15</inkml:trace>
  <inkml:trace contextRef="#ctx0" brushRef="#br3" timeOffset="1.28199E6">7282 10297 124 0,'0'0'67'15,"0"0"3"-15,0 0 15 16,0 0-12-16,0 0-3 16,0 0 4-16,0 0-49 0,-1 0 21 15,1 0-14-15,0 0-5 16,0 0 12-16,0 0-31 16,0 0 2-16,0 0 2 15,0 0-7-15,0 0 12 16,0 0-17-16,0 2 0 15,1 10 0-15,14 1 2 16,-1 2-1-16,3 1 8 16,3 1-8-16,-1 0 29 15,2 0-20-15,0-1 4 16,-3-2 0-16,0-1-10 16,-2-3 11-16,-1-2-13 0,-2-1 5 15,-2-1 15-15,-2-5-22 16,-2 1 0-16,-2-2 7 15,-4 0-1 1,-1 0-6-16,0 0 4 0,0-2-4 16,0-10-39-16,0-4-93 15,-3-1-35-15,-6-1-13 16,2-2-83-16</inkml:trace>
  <inkml:trace contextRef="#ctx0" brushRef="#br3" timeOffset="1.2823E6">7431 10268 204 0,'0'0'128'0,"0"0"-38"16,0 0-18-16,0 0-42 0,0 0-7 15,0 0 20-15,5 9 33 16,10 4 11-16,1-1-49 16,2 4-9-16,1-1 19 15,-4 0-39-15,3 4 2 16,-6 0 16-16,1 1-26 15,-2 1 20-15,-5 1-12 16,0 1-8-16,-4-2 26 16,-2 3-27-16,0-2 3 15,-5-2 7-15,-9 0-4 16,0-3-3-16,2-4-3 16,-3-3 8-16,9-3 1 15,-2-2-9-15,2-5-29 0,2 0-18 16,1 0-128-16,3-16-224 15</inkml:trace>
  <inkml:trace contextRef="#ctx0" brushRef="#br3" timeOffset="1.28457E6">7746 10346 45 0,'0'0'75'0,"0"0"41"16,0 0-16-16,0 0-42 15,0 0 26-15,0 0-53 16,-25 0-5-16,25 0-12 16,0 0-4-16,0 0-9 15,0 0 1-15,0 0-2 16,-2 0 10-16,-1 0-10 16,3 0-5-16,-3 0 5 15,3 0 3-15,0 0 3 16,0 0-6-16,-4 0 3 15,-1 0-12-15,-5 1 9 16,-6 9-8-16,-3 5-2 16,-4-4-50-16,0-3-2 0,4-3 2 15,-2-4-29-15,3-1 55 16,3 0-14-16,2-1 3 16,5-9 44-16,4 1 2 15,2-1 5-15,2 4 26 16,0 2-10-16,0 0 38 15,0 3-25-15,0 1-16 16,0 0 10-16,0 0-12 16,3 0-13-16,8 6 21 15,4 8-11-15,2 7 23 16,11 0-16-16,3 1-4 0,10 2 0 16,7 0-13-1,8-1 23-15,11 1-8 0,16-4-15 16,14 1 30-16,15-3-28 15,16 1-12-15,8-4-35 16,-9-10-252-16</inkml:trace>
  <inkml:trace contextRef="#ctx0" brushRef="#br4" timeOffset="1.29687E6">7442 10268 173 0,'0'0'31'0,"0"0"36"15,0 0-62-15,0 0 6 16,0 0 17-16,0 0 1 15,45-8 27-15,-35 8-32 16,5 0-12-16,-3 0 47 16,9 5-47-16,-4 5 29 15,5 7-6-15,1 2-19 16,3 5 3-16,1 1-19 16,4 1 0-16,-1-1 26 0,4-3-8 15,5 1-18 1,4-3 33-16,1 2-25 0,9 2 21 15,2-3-29-15,6 4 0 16,5 4 22-16,0 2-22 16,4 1 0-16,3 1 0 15,-2-2 6-15,4-4 10 16,1-2-11-16,3-2-3 16,3-3 39-16,9-3-39 15,9-4-2-15,1-2 10 16,10-2-6-16,-1-3 7 15,4-3-11-15,0-1 0 0,-8 1 4 16,-4-1 14-16,-8 1-18 16,-8-2 6-16,-5-1 1 15,-1 0 7-15,-2 0-14 16,5 0 0-16,2-4 19 16,2-8-19-16,-4-1 0 15,0-5 10-15,-5-2-9 16,-1-2 10-16,-3-2-11 15,-4 0 2-15,-1-1 4 16,-2-1 7-16,-3 1-13 16,-3-2 13-16,-4 1-6 15,-3-3-4-15,-4 0-3 16,-4 3 0-16,-5-3 18 16,-2-1-8-16,0 2-10 0,-2 1 16 15,-3 0-7-15,-3 1-6 16,-1 1-3-16,-2-1 0 15,1-1-2-15,-1 4 5 16,0-2-3-16,1 1 0 16,1 1 12-16,2 0-14 15,1 3 2-15,-3-1 0 16,0 4-8-16,-6 0 18 16,-3 2-10-16,-1 1 0 15,-6 2 6-15,-1 2-7 16,-4 0 1-16,-2 4 0 0,-4-2-2 15,0 3 5 1,-3 0-3-16,1 0 0 0,-1 1-8 16,0-2 6-16,0 2-54 15,0-1-59-15,-12 2 9 16,-7 1-119-16,0 0-43 16</inkml:trace>
  <inkml:trace contextRef="#ctx0" brushRef="#br4" timeOffset="1.29712E6">11686 9964 120 0,'0'0'132'15,"0"0"-8"-15,0 0 68 0,0 0-143 16,0 0 27-16,0 0-38 16,-8-33-24-16,29 29-4 15,2 2-10-15,3 2 0 16,2 0-5-16,-1 2 5 15,-4 10 0-15,-3 5-2 16,-6 4 11-16,-5 5-18 16,-6 4 9-16,-3 1-34 15,-6 1 24-15,-9 2-90 16,-7-3-31-16,-2-7-117 16</inkml:trace>
  <inkml:trace contextRef="#ctx0" brushRef="#br4" timeOffset="1.29863E6">12283 9600 667 0,'0'0'138'15,"0"0"24"-15,0 0-142 16,0 0 74-16,0 0-76 16,0 0 23-16,0-41 8 15,0 41-46-15,0 0-3 16,0 2-7-16,-3 24 7 16,1 9-16-16,0 11 17 15,2-2-1-15,0-3 7 0,0-9-3 16,0-7-4-1,11-8-1-15,1-8 1 0,4-3-5 16,3-6 15-16,5 0-10 16,2-10 9-16,2-16-8 15,-1-1 16-15,-4-5-17 16,-2 0 0-16,-6 2 1 16,-6 6 15-16,-3 9-16 15,-5 6 0-15,-1 7 3 16,0 1-7-16,0 1 4 15,0 0-9-15,0 0-11 16,0 0 17-16,0 0-2 16,0 5 4-16,0 9 1 15,-4 3-6-15,1 3 6 16,3-1 0-16,0-2-6 0,0 0 6 16,0-3-14-1,7-2 8-15,3-2-8 0,0-3 13 16,2-4-21-16,-5-1-8 15,3-2 28-15,0 0-28 16,-3 0 15-16,1 0 11 16,-2-8 4-16,-2-3-3 15,2-4 3-15,-3 1 0 16,0-1-5-16,2 1 8 16,2-1-3-16,3 3 0 15,1 2 3-15,-1 3-12 16,4 2 9-16,-1 1 0 15,0 4-3-15,3 0 3 16,-2 0-2-16,-2 9-7 0,-3 8-10 16,-2 6 17-16,-7 2-14 15,0 2 16-15,-3-3-17 16,-15-2 17-16,3-5 0 16,3-7 3-16,4-4 0 15,6-5 4-15,2-1-7 16,2 0-13-16,21-15 5 15,5-6-36-15,2 1-10 16,-2 3 21-16,-6 5 19 16,-5 7 9-16,-7 0 5 15,-5 5 0-15,-4 0-1 16,-1 0 1-16,3-1-1 16,0 0-4-16,2-1 5 0,6-1 23 15,3-5 4-15,2 0-19 16,2-1 36-16,2-2-44 15,-1 0 7-15,-1 0-6 16,0 0 2-16,-3 3-3 16,-2-1 0-16,-2 6-28 15,-5-2 15-15,-2 2-19 16,2 3-13-16,-2-2-44 16,1 1-95-16,-4-2-256 15</inkml:trace>
  <inkml:trace contextRef="#ctx0" brushRef="#br4" timeOffset="1.29994E6">12985 9644 81 0,'0'0'25'16,"0"0"28"-16,0 0-17 15,0 0-7-15,0 0 2 16,19-80 41-16,-16 67 46 16,0 2-62-16,-2 0 39 15,-1 2-12-15,2 3-23 16,-2 0 71-16,0 4-54 0,0-1-50 16,0 3 25-16,0 0-27 15,0 0-15-15,0 0-19 16,0 0 9-16,0 15-12 15,3 7 0-15,1 3 12 16,4 0 0-16,-4-1 9 16,2-3 8-16,-1-5-4 15,1-2-13-15,1-6 0 16,-1-2 2-16,0-3 14 16,2 0-16-16,3-3 8 15,6 0-7-15,4-9 24 16,-2-11-25-16,1 1 3 15,-10 6 9-15,-3 6-12 0,-6 4 0 16,-1 3-5-16,0 0-3 16,0 0 0-16,0 8-19 15,0 6 27-15,4 1 7 16,0-5-7-16,4-1 0 16,4-2 0-16,-2-2 1 15,5-2-10-15,4-3 3 16,1 0-65-16,-2-5-51 15,0-7-113-15,-8 4-56 16,-1 7 31-16</inkml:trace>
  <inkml:trace contextRef="#ctx0" brushRef="#br4" timeOffset="1.301E6">13332 9685 1 0,'0'0'110'0,"0"0"11"16,0 0 6 0,0 0-8-16,0 0-63 0,0 0 33 15,-12 61 2-15,18-60-16 16,7 1 28-16,3-2-26 15,4 0-34-15,4-4-23 16,-2-6-14-16,-2 1 2 16,-5-2-8-16,-6 3 0 15,-6 0-14-15,-2 0 10 16,-1 2 4-16,0 1-8 16,0 4 8-16,-3 1-14 15,-4 0 14-15,-2 0 0 0,2 3-8 16,4 4 8-1,3 1-1-15,0 1-2 0,0-1 3 16,1-1 10-16,11-2-10 16,6-3 0-16,4-2-3 15,2 0 18-15,1 0-15 16,-1 0 5-16,3-2-1 16,-3-5-1-16,-2-1-3 15,-4-1 0-15,2 0 4 16,-3-2-4-16,0 2 0 15,1 1-3-15,-6 0 13 16,-3 2-20-16,-4 6 10 16,-5-2-11-16,0 2 7 15,0 0-42-15,-14 11 21 16,-4 8 18-16,1-1 7 0,8 0 0 16,2-1 0-16,7-3 0 15,0 0-1-15,0-7 1 16,7 0 0-16,5-4-4 15,6-1 9-15,-1-2 2 16,5 0-7-16,-1-5 0 16,-5-4 0-16,-4-1 10 15,-4 2-10-15,-4 4 1 16,-2 1 2-16,-2 3-1 16,0 0-2-16,0 0 0 15,-8 0-16-15,-2 9 24 16,-2 5-9-16,0 5 1 15,2-2 0-15,2-1-1 0,2-6 1 16,1 0 0-16,2-7-13 16,3-2-11-16,0-1-80 15,0 0 35-15,0-3 34 16,13-9-14-16,3-6-54 16,0 1 58-16,5-3 40 15,-1 4 2-15,1 1 3 16,-1 3 1-16,-5 1 17 15,2 2 54-15,-4-3 0 16,0 0-13-16,-2 1 48 16,0-3-33-16,0-2-33 15,0 1 1-15,2-4-37 0,-2-3 40 16,-1 1-45 0,3-1 5-16,-3 2 34 0,-1 4-39 15,2 2 2-15,-5 8 10 16,0 1-3-16,-4 5 3 15,2 0-12-15,-1 8-12 16,5 14-1-16,-1 11 10 16,-2 1 3-16,-4 2-5 15,-1-6 11-15,0-4 5 16,0-7-11-16,0-6 0 16,0-5-18-16,0-6-1 15,5-2-29-15,8 0 4 16,1-13 20-16,5-6 18 15,-6 4-11-15,1 6 17 0,-5 4 19 16,0 2-17-16,2 3 24 16,-2 0-16-16,5 0-5 15,4 3-8-15,1 6 3 16,4-1-22-16,0-5-208 16,3-3-499-16</inkml:trace>
  <inkml:trace contextRef="#ctx0" brushRef="#br4" timeOffset="1.30265E6">14922 9361 697 0,'0'0'141'16,"0"0"-28"-16,0 0-96 15,0 0-3-15,0 0 48 16,-80-25-40-16,65 25 9 16,1 17-31-16,7 5 15 15,2 2-22-15,5 0 7 16,0-2 0-16,15-2 12 15,9-4-12-15,4-6 0 16,1-9-3-16,-5-1 14 16,-4-1-6-16,-3-16-5 15,-7-2 0-15,-4-5 12 16,-4 4-10-16,-2 3-2 16,0 9 2-16,0 4 0 0,0 4-2 15,0 0 0-15,1 10-22 16,1 14 16-16,4 7 2 15,-5 3 4-15,1-1 0 16,-2-3 7-16,0-4-8 16,0-6 1-16,-9-3 0 15,1-6-18-15,1-5 10 16,6-4-15-16,1-2 3 16,0-4-2-16,0-14 1 15,14-5-67-15,8 3 57 0,4 3 29 16,2 5-21-1,1 2 22-15,-2 3 0 0,-1 3 1 16,-2-1-3-16,-3 2 4 16,-1-4-1-16,-1 0 40 15,-1-6-26-15,-2-2 0 16,-2-3-2-16,-1-6-8 16,-5-3 12-16,-6-1-16 15,-2 0 0-15,0 3-2 16,-4 7 2-16,-8 3 0 15,0 6-6-15,5 6 16 16,4 1-20-16,1 2 10 16,2 0-1-16,0 0-14 15,0 7 16-15,0 4-1 16,5 3 0-16,8 0 4 0,5 0-1 16,4-2-3-16,4-1 0 15,5-2-3-15,3-5 13 16,2-4-9-16,0 0 6 15,1 0 5-15,-4-4-10 16,-3-2 0-16,-6 0-2 16,-11 3 7-16,-5 1-1 15,-8-1-6-15,0 3 0 16,0 0-4-16,-5 0 3 16,-10 3-1-16,2 7 2 15,4-1 3-15,3 0-3 16,5 1 0-16,1-1 0 0,0 2 6 15,3-3-6 1,13 1 0-16,-1 0 0 0,1-1 4 16,-4 1-3-16,-3-1-1 15,-6 1 0-15,-2 3 7 16,-1 0-10-16,0-1 3 16,0 0 0-16,0-3-18 15,0-4 14-15,0-1 0 16,2 1-2-16,4-4 6 15,5 0-10-15,5 0 10 16,0-2-28-16,2-6-12 16,-3-1-46-16,-5-2 30 15,-5 5-4-15,-4-1-27 16,-1 3 30-16,0 4-3 16,-6 0-25-16,-4 0 81 0,1 9 8 15,4 1 18-15,4-1 22 16,1-3-37-16,0-1 16 15,6-4-4-15,9-1 13 16,0 0 38-16,4-1-20 16,3-14-29-16,1-2-15 15,2-3-3-15,7-3 19 16,1-2-11-16,-5 3 45 16,-4-1-4-16,-11 1-22 15,-6 1 33-15,-2 0 13 0,-5 2-65 16,0 7 33-1,0 2-33-15,0 7-10 0,0 2 40 16,0 1-35-16,0 0-6 16,0 4-3-16,0 15-6 15,0 12-7-15,0 6 16 16,0 1 0-16,-5-1 4 16,-2-5 2-16,0-4 2 15,1-8-8-15,1-4 2 16,2-7 5-16,1-7-7 15,2-2 0-15,0 0-9 16,0-11 9-16,7-12-18 16,8-4-18-16,1 3-3 15,1 7 22-15,-2 8-30 16,2 7 8-16,-4 2 23 0,1 0-26 16,-1 11-1-16,0 3-29 15,1-2-130-15,-2-5-258 16</inkml:trace>
  <inkml:trace contextRef="#ctx0" brushRef="#br4" timeOffset="1.30311E6">16294 9458 744 0,'0'0'137'0,"0"0"-112"16,0 0 38-16,0 0-2 15,0 0-34-15,0 0 42 16,82-8-51-16,-49 3-6 16,-1-1-10-16,-4-2 6 15,-7 2 2-15,-9-1-10 16,-11 0-7-16,-1-4-7 15,-3-1-2-15,-19-1-19 16,-3 2 12-16,3 3-5 16,5 2 26-16,12 3 1 15,5 3 1-15,0 0 15 0,0 0-15 16,19 0-7 0,8 9 3-16,3 8 8 0,-1 4-2 15,-8 5-2-15,-7-2 0 16,-11 4 8-16,-3-4 0 15,-4 0 1-15,-19 0 2 16,-5-1 2-16,-4-6 15 16,6-4-28-16,7-5-17 15,11-8-30-15,8 0-223 16,12-12-532-16</inkml:trace>
  <inkml:trace contextRef="#ctx0" brushRef="#br4" timeOffset="1.30388E6">17191 9450 531 0,'0'0'84'15,"0"0"-56"1,0 0 25-16,0 0 65 0,0 0 34 16,0 0-74-16,0 2-5 15,3-11-17-15,10-9-56 16,7-8 23-16,3-5-23 16,3-7 0-16,-5-2 2 15,0-3 6-15,-6 3-8 16,-1 9 2-16,-5 12 0 15,-3 10 12-15,-1 5-14 16,-4 4 0-16,-1 0-14 16,3 0 9-16,3 13 3 15,2 9 1-15,3 2 2 0,1-3 3 16,-2-4-4-16,3-3 0 16,-1-6-2-16,0-7 2 15,4-1 0-15,8-6 8 16,3-17-1-16,0-8 16 15,3 1-23-15,-5-1 0 16,-4 5-3-16,-3 5 10 16,-5 7-14-16,-2 10 3 15,-1 4-55-15,-1 0-11 16,-1 18-86-16,2 9-31 16,-4 2-89-16</inkml:trace>
  <inkml:trace contextRef="#ctx0" brushRef="#br4" timeOffset="1.30452E6">17889 9329 596 0,'0'0'141'0,"0"0"-4"16,0 0-89-16,0 0-10 15,0 0 14-15,0 0-30 16,-91 15 20-16,78 1-42 15,6 1 5-15,4 0 8 16,3 0-13-16,0-5 0 16,5 0-5-16,15-8 11 15,6-3 1-15,1-1-7 16,0 0 4-16,-7-12 1 0,-5-5-5 16,-7 0-2-16,-8 1 2 15,0 2-23-15,0 0 20 16,-6 3-5-16,-6 5 8 15,3 2-5-15,2 2 5 16,-2 2-1-16,5 0 0 16,-2 0 1-16,5 0-6 15,0 0 6-15,1 7-4 16,0 3-15-16,0-1 19 16,0 2 0-16,8-2-2 15,3 0 5-15,-2-3-3 16,2-5 0-16,2-1 0 15,-3 0 1-15,5 0-1 16,2-12 0-16,1-5 0 0,1-2 6 16,2 2-6-16,0 0 0 15,-3 4 3-15,-3 7-5 16,-3 1 2-16,-2 5-2 16,-1 0-4-16,0 0 12 15,-3 7-14-15,1 3 8 16,-7 3 0-16,0 0-7 15,0 0 7-15,0-2-14 16,-1-3-2-16,-5-2-49 16,5-3 6-16,1-3-33 15,0 0 22-15,11-11 64 16,12-9-9-16,7-3 14 0,4 0-6 16,0 6-34-16,-3 4-48 15,-1 4-256 1</inkml:trace>
  <inkml:trace contextRef="#ctx0" brushRef="#br4" timeOffset="1.30531E6">18630 9264 569 0,'0'0'157'0,"0"0"-61"16,0 0 22-16,0 0-72 16,0 0 12-16,0 0-48 15,-18-15 4-15,8 23 18 16,4 6-31-16,3 0 0 15,3-2-1-15,0 1 7 16,0-4-4-16,4-2-3 16,4-4 0-16,2-2 18 15,1-1-18-15,-1 0 1 16,3-6-4-16,-5-8-8 0,0-3 8 16,-5-1-12-16,-3 3 15 15,0-1 3-15,0 9-3 16,0 2-6-16,0 5 3 15,-3 0-3-15,-2 0 4 16,0 0 0-16,3 11 2 16,2 0-1-16,0-1 1 15,13-1-4-15,9-4-1 16,4-4 10-16,0-1 17 16,0-1-22-16,-5-13 0 15,1-6 14-15,-3-1-11 16,-3-1 7-16,-2-3 6 15,-3 6-11-15,-2 0 30 0,-4 7-28 16,0 3-5-16,-2 5 26 16,-3 2-28-16,0 2-9 15,0 0 8-15,0 0-18 16,-1 20 13-16,-11 9 6 16,-2 4 0-16,1 6 1 15,1-2 0-15,4 1-1 16,4-6 0-16,4-4 4 15,0-7-14-15,0-6 10 16,12-4-4-16,0-7-9 16,6-4 10-16,-2 0-6 15,-2 0 8-15,-5-10 2 0,-5-4-10 16,-4 1 9 0,0-4 0-16,0 3-8 0,-6 3-4 15,-4 5 0-15,-5 4-5 16,1 2-30-16,1 0 19 15,1 3-135-15,7 2-142 16</inkml:trace>
  <inkml:trace contextRef="#ctx0" brushRef="#br4" timeOffset="1.3071E6">19679 9162 615 0,'0'0'111'16,"0"0"-104"-16,0 0 0 15,0 0 92-15,0 0-40 16,0 0 21-16,40 42-13 16,-6-42-51-16,4 0 30 15,-1-6-46-15,-1-10 10 16,-10-1 0-16,-4 0-10 16,-9 0 0-16,-10 3-7 15,-3 3 7-15,0 2-5 16,-9 5-7-16,-12 4-2 0,3 0 11 15,0 0 3 1,2 6-5-16,4 6-4 0,4 1 18 16,7-2-3-16,1 1-6 15,0-2 0-15,3 1-14 16,15 0 20-16,9-1-6 16,4-3 3-16,3-2 0 15,1-5 10-15,-4 0-13 16,0 0-3-16,2 0 3 15,-6 0 0-15,-5-5-5 16,-2 2-3-16,-10 1 2 16,-5 2 1-16,-5 0 4 15,0 0-27-15,-9 0 25 16,-15 7-3-16,0 3 6 0,1 3 0 16,6-2 1-16,6 4-7 15,5-1 6-15,0-1 0 16,6-2-3-16,0 0 3 15,0 0 0-15,14-2-3 16,4-3 11-16,2-4 8 16,0-2-16-16,-1 0 0 15,-4 0 8-15,-1-11-4 16,-1-2-4-16,-3-4 0 16,0-2 9-16,0-4-21 15,-4 0 12-15,-2-5-5 0,0 6-1 16,-2-1 6-1,0 2 0-15,1 4-1 0,1 0 3 16,-1 2-4-16,2 2 2 16,-2 0 0-16,1 3-6 15,-1-3 9-15,2 2-3 16,-4 2 4-16,-1-3 7 16,0 4 19-16,0 3-30 15,0 0 0-15,0 5 2 16,0 0-1-16,0 0-2 15,-1 7-7-15,-7 12 8 16,1 4 1-16,3 5-1 16,4 1 0-16,0 2 2 15,8-4 3-15,7-1-5 0,3-3 0 16,1-4 1-16,2-2-1 16,3-7 0-16,3-2 0 15,1-7 1-15,-2-1-1 16,3 0-6-16,-3-12 6 15,-2-5 0-15,0-5-5 16,-4 3 5-16,-4-1-31 16,-5 3 29-16,-6 8-29 15,-4 2 15-15,-1 4 10 16,0 3-23-16,-7 0 23 16,-7 3-25-16,2 11 22 15,-1 2-2-15,3 2 11 16,5-2-7-16,2-2 4 0,3-3 6 15,0-3-9 1,0-2 2-16,5-3-5 0,12-3 0 16,-1 0 9-16,4-2-24 15,-3-10-4-15,-3-3 27 16,-4-1 0-16,-3 3 1 16,-1 4 0-16,-3 3 13 15,-2 4 16-15,-1 1-11 16,0 1-3-16,0 0-15 15,0 11 0-15,0 16-1 16,-8 5 1-16,-4 4 21 16,-6-3-17-16,3-4-2 0,-1-4 1 15,3-4 4 1,3-4 5-16,3-5-12 0,4-6 0 16,1-6-11-16,2 0-16 15,2-1-24-15,15-17-53 16,9-7-37-16,3-1 43 15,3-1 6-15,-1 6 92 16,-3 5 0-16,-2 8 3 16,-7 4 47-16,-4 4-3 15,-3 0 2-15,-3 0 31 16,3 0-43-16,5 0-15 16,0 0 19-16,1 0-26 15,5 0 8-15,2-5 8 16,0-7-28-16,2-1 18 15,-2-3-21-15,0-2 2 0,-2 0 14 16,-2-2 0-16,-7 0 25 16,-4 2-9-16,-6 5-13 15,-2 5 44-15,-2 5-47 16,0 3-9-16,0 0-2 16,0 3-5-16,-9 14-5 15,-6 4-3-15,0 5 16 16,3 2 20-16,3-5-13 15,6 1-13-15,3-7 4 16,0-2-6-16,11-8-3 16,11-5 1-16,5-2-66 15,4-5-107-15,2-14-504 16</inkml:trace>
  <inkml:trace contextRef="#ctx0" brushRef="#br4" timeOffset="1.30723E6">21228 9228 539 0,'0'0'238'16,"0"0"-195"-16,0 0-38 16,0 0 1-16,0 0-12 15,0 0-113-15</inkml:trace>
  <inkml:trace contextRef="#ctx0" brushRef="#br4" timeOffset="1.3119E6">7533 10326 283 0,'0'0'83'0,"0"0"-10"16,0 0-59-16,0 0 38 15,0 0-52-15,0 0 46 16,0 0 21-16,0 0-21 16,-20-2-24-16,20 2-22 15,0 0 2-15,3 0 0 16,8 6 3-16,7 14-5 15,4 2 13-15,6 7-7 0,5 2 10 16,6 4-13-16,3 3 0 16,7 2 28-16,2 2-25 15,1 3 5-15,8 2 5 16,2 0-7-16,7 1 24 16,1-3-21-16,2-1-10 15,2-2 36-15,-1-3-32 16,0-2 1-16,0-3-4 15,-2-2 5-15,0-5-6 16,1-3-2-16,8-4 4 16,3-2 4-16,7-3-5 15,-2-1-3-15,-6 0 18 16,0-4-14-16,-7-2-4 16,5-3 0-16,-2-3 0 0,-2-2 4 15,-4 0 4-15,2 0-8 16,-4-6 2-1,-5-2 0-15,-4-2 9 0,-5 1-11 16,-1 1 0-16,-1-1 3 16,2 3-3-16,5 0 0 15,7-4 5-15,4-1-4 16,5-3 13-16,2-3-14 16,-2 0 0-16,-1 0-4 15,-5-3 13-15,-5 2-9 16,-5 3 15-16,-5 1-5 15,-5 3 8-15,-2 2-18 16,-5 0 1-16,0 2 30 0,-2 0-30 16,0 1 0-16,-2-1 10 15,-2 2-8-15,-4-3 8 16,0 2-11-16,0-3 0 16,-1 1-9-16,-2 2 11 15,-1 1-2-15,-4 1 7 16,-5 0-1-16,-5 3-12 15,-7-1 6-15,-4 2 0 16,2 0 2-16,3 0-2 16,2 0 0-16,2 0 0 15,-2 0 11-15,-3 0-20 16,1 0 9-16,-1 0-23 16,0 0 8-16,4 0-76 0,-4 3-102 15,-1-1-79-15</inkml:trace>
  <inkml:trace contextRef="#ctx0" brushRef="#br4" timeOffset="1.31269E6">11539 10774 371 0,'0'0'24'15,"0"0"-12"-15,0 0 24 16,95 6-3-16,-66 2-1 16,-6 1 25-16,0 4-23 15,-7 1 36-15,-6 5-64 16,-9 2 15-16,-1 4 22 16,-14 4-4-16,-12-1 4 0,-4-2-24 15,0-1 7-15,6-4 24 16,7-4-50-16,9-5-6 15,8-3-11-15,1-9-126 16,25 0-38-16</inkml:trace>
  <inkml:trace contextRef="#ctx0" brushRef="#br4" timeOffset="1.31361E6">12133 10542 302 0,'0'0'258'15,"0"0"-121"-15,0 0-51 16,0 0-15-16,0 0 41 15,0 0-72-15,0-23-11 16,0 23 7-16,0 0-36 16,0 9-6-16,4 9 3 15,1 8 3-15,1 1 32 16,0-2-24-16,0 0 1 16,0 0 16-16,0-5-25 15,0 0 0-15,2-4-1 0,-2-6 15 16,0-3-13-16,-1-3-1 15,2-3 0-15,1-1 11 16,9 0-5-16,2-17-6 16,3-7 0-16,0 0 2 15,-5 2-3-15,-4 6 1 16,-7 6 0-16,-3 8-3 16,0 2 6-16,0 0-6 15,2 10-2-15,5 7 5 16,-1 1-3-16,2-1 3 15,3-3 0-15,-3-3 14 16,2-5-14-16,4-6 1 16,3 0 10-16,6-2-8 0,-1-16-3 15,0-5-69-15,-5 0-220 16,-2 2-281-16</inkml:trace>
  <inkml:trace contextRef="#ctx0" brushRef="#br4" timeOffset="1.31504E6">12582 10738 355 0,'0'0'252'15,"0"0"-250"-15,0 0 35 16,0 0 65-16,0 0-24 16,0 0 47-16,76-3-28 15,-48-14-62-15,-1 0-9 0,0-3-21 16,-7 1-5-1,-3 0 17-15,-5 2-11 0,-7 1-6 16,-5 3 9-16,0 5-4 16,0 1 8-16,0 4-13 15,-2 3-1-15,-6 0-20 16,0 0 25-16,0 8-4 16,2 4 0-16,4-1 3 15,2 0-9-15,0 0 6 16,0 2 0-16,5-1-1 15,6-2 1-15,3-3 0 16,2 0-4-16,0-4 12 0,-3-2-5 16,3-1-3-16,-2 0 0 15,1 0 21-15,-1-8-16 16,0-1 5-16,1-2-10 16,5-1 1-16,-2-1 2 15,0 2-3-15,-1 0 0 16,0 0-1-16,-1 1 2 15,-2 3-1-15,-6 1 0 16,-2 2 6-16,-3 2-16 16,-3 2 5-16,0 0-19 15,0 0 18-15,-13 10-6 16,-5 6 12-16,-7 2 0 16,1 2 7-16,3 1-9 0,8-2 2 15,2-1 0 1,5-4 2-16,6-2-2 0,0-6-2 15,1 0-2-15,16-1 8 16,4-5-2-16,0 0-2 16,3-5 0-16,-3-4 3 15,-5-6-3-15,-3-1 0 16,-5 2 3-16,-3 0 2 16,-4 3 4-16,2 3-9 15,-2 2 0-15,-1 3 10 16,0 1-10-16,0 2-5 15,0 0 5-15,0 5-3 0,0 15-8 16,0 8 11 0,0 2 0-16,0 1 2 0,-2-2-2 15,-8-4 0-15,0-3 0 16,0-5 4-16,2-6-1 16,5-5-3-16,3-4 0 15,0-2-15-15,0 0 5 16,2-7 4-16,15-12-9 15,6-3-14-15,2-2 25 16,1 6-18-16,-5 4 22 16,-3 6-8-16,-2 2 8 15,-4 1 0-15,1 2-1 16,-2 1 6-16,5-2-3 0,-3-1-2 16,5-1 0-1,-3-2 18-15,0-1-17 0,-2-2 14 16,0 0 0-1,-2-3-13-15,-2-1 13 0,-2-4-15 16,1 0 0-16,0 0 0 16,-4 4 2-16,1 5-4 15,-2 6 1-15,-2 1 1 16,0 3-2-16,-1 0 2 16,0 0 0-16,0 0-22 15,0 5 18-15,0 10 4 16,0 1 0-16,0 2 6 15,0 1-6-15,0-3 0 16,0-3 0-16,0-4-4 0,0-2 4 16,0-4 0-16,0-1-3 15,0-2 3-15,8 0-2 16,5-2-13-16,7-9-18 16,-3 0 0-16,0 1-24 15,-3 3 26-15,2 5 25 16,-4 2-5-16,0 0 3 15,-2 0 5-15,-2 0 3 16,0 0 1-16,0 0 6 16,0 0 7-16,7 0 26 15,0-6-16-15,5-5 24 16,-2-3-34-16,3-3-11 16,0-5 23-16,-4 2-21 15,-1-4-5-15,-3 3 2 16,-3 4 4-16,-3 5 18 0,-4 5-20 15,-3 4-1-15,0 3 24 16,0 0-27-16,0 0-11 16,0 9-4-16,0 11 15 15,-5 9 5-15,0 2-5 16,3-4 0-16,2-3-1 16,0-5 2-16,0-4-1 15,7-5 0-15,5-6-28 16,3-4-72-16,0 0-154 15</inkml:trace>
  <inkml:trace contextRef="#ctx0" brushRef="#br4" timeOffset="1.31518E6">13693 10551 680 0,'0'0'105'0,"0"0"26"15,0 0-70-15,0 0-22 16,0 0-39-16,0 0-59 15,95-37-149-15,-50 34-541 16</inkml:trace>
  <inkml:trace contextRef="#ctx0" brushRef="#br4" timeOffset="1.31578E6">14119 10602 487 0,'0'0'194'0,"0"0"-144"16,0 0 53-16,0 0-8 15,0 0-60-15,41-77 48 16,-38 74-44-16,-3 0-10 16,0 3-29-16,0 0 1 15,-5 5-4-15,-11 13 1 16,-4 1 2-16,3 2 20 15,5 1-18-15,3-2-2 16,6-5 0-16,3-5 6 0,0-4-17 16,0-4 11-1,15-2 0-15,4 0 7 0,4-6-7 16,-3-8-18-16,-3-2 3 16,-4 1 13-16,-7 1-10 15,-4 0 12-15,-2-1 0 16,0 3 7-16,0 6 10 15,-6 3-15-15,-2 3-2 16,-2 0 7-16,2 1-16 16,0 12 6-16,3 1 3 15,5-2-2-15,0 0 2 16,0-5-5-16,3-6 5 16,7-1 0-16,5 0-6 0,-1-3 6 15,-2-11 0 1,1-3 1-16,-1-2-1 0,1-5 0 15,-1 1-3-15,3-3 6 16,-4 5-5-16,-2 2 2 16,-3 5 0-16,2 3 26 15,-6 3-26-15,1 5 0 16,0 0 1-16,-3 2 3 16,3 1-8-16,2 0-33 15,1 2-119-15,7 6-41 16,-3-1-473-16</inkml:trace>
  <inkml:trace contextRef="#ctx0" brushRef="#br4" timeOffset="1.31717E6">14849 10372 639 0,'0'0'110'16,"0"0"-17"-16,0 0 36 15,0 0-81-15,0 0-7 16,0 0-13-16,-84-26-20 0,61 43 11 15,3 4-19 1,8 1 0-16,5 2 11 0,5-5-11 16,2-1-7-16,0-5 4 15,14-4 6-15,8-6 10 16,3-3-13-16,4 0 4 16,-4-9 13-16,-4-7-17 15,-3-4 1-15,-8 3 2 16,-2 2 3-16,-4 5 20 15,-4 8-26-15,0 2 0 16,0 0-1-16,0 3-7 16,0 19 4-16,0 6 2 15,-5 2 4-15,-3-2 9 16,0-3-11-16,4-8 0 16,-1-5-5-16,1-2 5 0,1-6-9 15,3-4 1 1,0 0-9-16,0 0 14 0,6-2-11 15,12-13-20-15,7-5 23 16,4 0-43-16,-3 2 30 16,-1 1 20-16,0 3 4 15,-3 2-9-15,-1 0 9 16,-3 0 0-16,0 0-6 16,-2-2 8-16,-1-3-2 15,1-2 0-15,-5-2 3 16,-4-1-12-16,-6-2-7 15,-1-2 16-15,0 4-7 16,-4 2 7-16,-5 4-6 16,-1 7 3-16,6 3 3 0,1 4 19 15,3-1-14-15,0 3 4 16,0 0-10-16,0 0 1 16,0 0-7-16,0 3 0 15,7 6 7-15,9 1 10 16,8 0-10-16,4-1 0 15,5-4 29-15,3-1-27 16,3-3 5-16,-2-1-7 16,2 0 9-16,-6 0-7 15,-11 0-2-15,-8-1 0 16,-10 0-2-16,-4-1 2 16,0 2-6-16,-1 0 3 15,-15 4 3-15,-3 12-1 0,0 0 2 16,5 2-1-1,7 0 2-15,2 0-2 0,5 2 0 16,0-3 0-16,15-1 4 16,11-5-1-16,2-4-3 15,0-4 0-15,-1-3-6 16,-7 0 9-16,-7 0-6 16,-7 0 3-16,-6 0 0 15,0-5-8-15,-6-5-12 16,-10 4-49-16,1 5 57 15,2 1 1-15,5 0 11 16,3 0-2-16,4 9 1 0,1 3-7 16,0 1 7-16,1-1 1 15,13-2-4-15,3-3 9 16,3-2-5-16,0-5 0 16,3 0-28-16,-3 0 12 15,-4-7-39-15,-5-3 16 16,1-7 35-16,-6 1 5 15,-2-4-1-15,-1-2 0 16,-1 3 3-16,-2 4 9 16,0 3 7-16,0 5 39 15,0 4 32-15,0 1-43 16,0 2-10-16,0 0-35 16,1 0 8-16,5 0-16 0,4 8 6 15,6 1-2 1,7-1-5-16,7-3-100 0,5-5-110 15</inkml:trace>
  <inkml:trace contextRef="#ctx0" brushRef="#br4" timeOffset="1.31772E6">15948 10439 623 0,'0'0'165'0,"0"0"-145"15,0 0 26-15,0 0-9 16,0 0-31-16,82-16 29 0,-49 10-28 16,-3-1-6-1,-10 0 18-15,-3-3-16 0,-11-2-3 16,-6 0 0-16,0-4-4 15,-10 2-15-15,-13-1-18 16,0 2 37-16,6 1-1 16,7 5 9-16,5 3-8 15,5 3 0-15,0 1 9 16,8 0-16-16,13 0 7 16,4 0 0-16,0 12 2 15,-4 7 1-15,-3 5-3 16,-9 3 5-16,-4 0-1 15,-5 0 30-15,0-1-23 16,-8-3 3-16,-12-2 15 0,-2-3-24 16,3-4-10-16,8-5-71 15,11-8-171-15</inkml:trace>
  <inkml:trace contextRef="#ctx0" brushRef="#br4" timeOffset="1.31927E6">17077 10065 501 0,'0'0'194'16,"0"0"-133"-16,0 0 17 15,0 0 3-15,0 0 18 16,0 0-32-16,0 0-10 15,8-64-30-15,-8 64 6 16,0 0-33-16,0 0 0 16,0 0-11-16,0 15 2 15,-5 9 9-15,1 4 8 16,2 5-1-16,2-2-9 16,0 1 2-16,0-3 0 15,0-4 11-15,5-4-9 16,1-3-2-16,3-4 6 0,-3-7 0 15,-2 0-9-15,4-7 3 16,-1 0 0-16,5 0 19 16,2-3-18-16,-1-11 2 15,-1 2-6-15,-5 2 10 16,-1 4-11-16,-3 5 4 16,-3 1 0-16,0 0-7 15,0 0-12-15,0 0-2 16,2 10 18-16,4 4 3 15,-2 0 5-15,4-3-5 16,0-2 0-16,0-5-8 0,0-1 17 16,-1-2-9-16,4-1 0 15,3 0 1-15,6-13 6 16,-1-7-7-16,1-1-62 16,-1 1-23-16,-4 4-164 15,-2 4-119-15</inkml:trace>
  <inkml:trace contextRef="#ctx0" brushRef="#br4" timeOffset="1.32033E6">17244 9869 235 0,'0'0'125'0,"0"0"-50"15,0 0-11-15,0 0-1 16,0 0-49-16,0 0-11 15,2 0-6-15,-2 2-29 0,0 1-75 16,0-2-34 0,0-1-113-16</inkml:trace>
  <inkml:trace contextRef="#ctx0" brushRef="#br4" timeOffset="1.32056E6">17244 9869 306 0,'8'-11'139'16,"-8"9"22"-16,0 0-73 15,0 0 27-15,0 1-49 16,-2-1-33-16,2 0 27 16,0 2-53-16,0 0-3 15,0 0 2-15,-2 0-6 0,-2 0-48 16,-4 0-62-1,-3 5-13-15,-2 7-65 0,-2-2-129 16</inkml:trace>
  <inkml:trace contextRef="#ctx0" brushRef="#br4" timeOffset="1.3233E6">17431 10235 249 0,'0'0'336'0,"0"0"-205"16,0 0-99-16,0 0 12 15,0 0 45-15,0 0-18 16,-3 0 24-16,3 0-59 16,0 0-25-16,0-3 29 15,3-5-34-15,6 0-1 16,-1 2-5-16,3-2 1 16,-3-1 6-16,-1 2-7 15,-3 2-14-15,1-2 9 16,-1 2-89-16,-2 1-81 15,-2 1-137-15</inkml:trace>
  <inkml:trace contextRef="#ctx0" brushRef="#br4" timeOffset="1.32524E6">17220 9950 534 0,'0'0'140'15,"0"0"-65"-15,0 0 29 16,0 0-80-16,-95-9-21 15,57 19 30-15,6 8 20 16,7 0-30-16,8 1-18 16,10-1-1-16,5 1-6 15,2 0 2-15,5 1-2 16,16 1 2-16,7 1 0 16,4-1 2-16,-6-2 3 15,-2-1 0-15,-9 2 9 0,-12 1-14 16,-3 6 0-16,-2-1 31 15,-23 2-22-15,-5 0 17 16,-1-6-14-16,7-3-6 16,10-10 13-16,8-6-19 15,6-3-5-15,0 0 4 16,6-5 2-16,19-12-1 16,10-3 0-16,4 4 0 15,0 2-7-15,-6 4-2 16,-5 3 9-16,-6 4 2 15,-5 0 5-15,-2 0-11 16,-5 0 4-16,0-1 0 16,3-5 23-16,0 0-15 0,4-3-8 15,3-4 25-15,-2-3-17 16,3-1-8-16,-6-2-1 16,-2 0 1-16,-4 5 3 15,-5 5-2-15,-2 4-1 16,-2 8 0-16,0 0-1 15,0 0-3-15,0 0-8 16,0 8 12-16,-9 6-2 16,2 3 2-16,1-2 0 15,6 1-5-15,0-3 5 16,0-1 0-16,0-3-2 16,12-2 2-16,6-2 7 0,1-4-7 15,5-1 0-15,3 0 10 16,-2-1-9-16,-2-9 1 15,-2-1 0-15,-5-1 6 16,-4 4 1-16,-6-1-9 16,-3 4 0-16,-2 0 4 15,1 3 1-15,-2 2-8 16,0 0 3-16,0 0-17 16,-5 0 13-16,-4 7 4 15,0 3 0-15,5 2-5 16,0 0 7-16,4-1-2 15,0-1 0-15,0-4 4 0,2 0-9 16,9-1 5 0,2-4 0-16,7-1 2 0,3 0 3 15,4 0-5-15,-4-3 0 16,1-4 6-16,-5-1-6 16,-4-2 0-16,-2-1 0 15,-4-4 4-15,-1 1-1 16,-2-2-3-16,-1 0 0 15,-1 2 10-15,-2-1-12 16,0 1 2-16,1 3 0 16,0 0 8-16,3 1-8 15,3-2 0-15,-2 3-9 16,1-1 19-16,1 4-18 16,-2 0 8-16,-4 3 0 15,0 1-4-15,-3 2 6 16,0 0-2-16,3 0 0 15,0 0-8-15,3 5 4 0,2 7 4 16,-1 2-2-16,-1 4-10 16,-3-1 16-16,0-2-4 15,-2 0 0-15,-1-5 2 16,0-2-4-16,0-4 2 16,0-1 0-16,0-3 2 15,0 0-2-15,2 0 0 16,6 0-2-16,5-7 6 15,1-4-10-15,2 0 6 16,-3 2-4-16,0 6-7 0,-2-2 7 16,2 5-12-16,1 0-23 15,5 0-51-15,1 0-86 16,2-2-119-16</inkml:trace>
  <inkml:trace contextRef="#ctx0" brushRef="#br4" timeOffset="1.32589E6">18334 10045 583 0,'0'0'151'0,"0"0"-90"16,0 0 18-16,0 0-41 0,0 0-28 15,0 0-6-15,-63 56-3 16,73-50 23-16,4 0-23 15,5-4 4-15,-1-2 16 16,2 0-19-16,-3 0 8 16,-5-2-10-16,-6-5 5 15,-3-1 12-15,-3-3-17 16,0 1-19-16,-4 4 11 16,-7 0-19-16,1 5 15 15,2 1 4-15,3 0 8 16,5 0-7-16,0 0-8 15,0 3 5-15,2 4-5 16,13-2 6-16,5-2 9 16,5-3 0-16,0 0 1 0,2 0 8 15,-2 0-9-15,-4-7 0 16,2-6 7-16,-6-1-6 16,-1-1 2-16,-3-2 22 15,-4 2-11-15,-3 3 45 16,-3 4-41-16,-3 2-3 15,0 4 47-15,0 2-56 16,0 0-6-16,0 2-1 16,-2 17 1-16,-10 4 0 15,1 8 0-15,3 3 0 16,2-3 2-16,3-2 0 16,3-6-4-16,0-3 2 15,0-6 0-15,0-3-7 0,0-8 7 16,1-1 0-16,6-2 4 15,0 0-4-15,2 0 0 16,-2-9 0-16,-4-2-6 16,-3-1 1-16,0 5 5 15,0-1-22-15,-9 6-8 16,-7 2-32-16,-1 0-21 16,-5 0 10-16,1 10-74 15,5 2-165-15</inkml:trace>
  <inkml:trace contextRef="#ctx0" brushRef="#br4" timeOffset="1.32665E6">19175 9925 353 0,'0'0'126'0,"0"0"-71"0,0 0 66 16,0 0-22 0,0 0-29-16,0 0 48 0,16-36-35 15,-16 36-26-15,0 0-18 16,0 0-33-16,0 0 10 16,0 0-16-16,0 14-7 15,0 8 7-15,0 3 6 16,0-2-2-16,6-2-3 15,0-1 8-15,2-8 7 16,0-2-16-16,-2-6 0 16,4-4 3-16,7 0 2 15,4 0-3-15,3-9-2 0,1-8 10 16,-6 2-9 0,-8 5-1-16,-5 4 0 15,-4 5-6-15,-2 1 6 0,0 0-2 16,0 0-11-16,0 0 12 15,0 0-6-15,1 1 7 16,2 2 0-16,4-2 6 16,4-1-1-16,3 0-5 15,5 0 0-15,6-5 17 16,0-9-16-16,1-3-1 16,-4 2-59-16,-3 6-16 15,-5 7-121-15,-8 2-109 16,-6 0-186-16</inkml:trace>
  <inkml:trace contextRef="#ctx0" brushRef="#br4" timeOffset="1.32768E6">19549 10064 235 0,'0'0'96'0,"0"0"25"16,0 0-20-16,0 0 23 15,0 0 4-15,0 0-25 16,46 3-49-16,-31-13 11 15,5 0-57-15,-3-1-6 16,0-4 13-16,-2 5-14 16,-8-1 2-16,-2 5-3 15,-4 4 10-15,-1 2 14 16,0 0-24-16,0 0-17 16,0 0 8-16,0 2-5 0,-5 5 14 15,0 6 0-15,2-1 3 16,1-1 8-16,2 0-11 15,0-2-2-15,0-1 2 16,9-2 2-16,2-5-2 16,6 1 12-16,-1-2-7 15,-2 0 45-15,-1 0-48 16,0 0 9-16,-6 0 3 16,-2 0-12-16,-2 0-2 15,-2 0 0-15,0 0 14 16,-1 0-24-16,4-2 10 15,0 1 0-15,2-2-4 16,-2 0-13-16,1 2 9 16,-2-3 6-16,-1 4 2 0,-2 0 4 15,1 0-4-15,-1 0-4 16,0 0-4-16,0 0 8 16,0 0-6-16,0 0-7 15,0 0 0-15,0 0 9 16,0 0-15-16,1-3 5 15,1 2 8-15,1-4 7 16,1 1-1-16,-4-3 0 16,2 0 8-16,-2-2-1 15,4-1-7-15,-1-1 0 16,2-2 2-16,1 1 1 16,1 1-3-16,1 0 0 0,-4 5 0 15,-2 1 5-15,-1 4-5 16,-1 1 0-1,0 0-14-15,0 0 14 0,0 0-14 16,0 3 3-16,-1 10 11 16,-5 0 2-16,-2 1-2 15,5 0 0-15,0-1 3 16,3-3-3-16,0 0 0 16,0-4-2-16,9 2 4 15,3-3 7-15,0-2-9 16,4-3 0-16,-4 0 17 15,0 0-13-15,-1 0 8 16,-2-3-8-16,-1-5 6 16,2 1 7-16,-3 0-17 15,2-4 0-15,0 2 3 0,0-1 2 16,-3 1-6-16,0 0 1 16,-1 3 0-16,0-2 6 15,-2 3-6-15,-1 1 0 16,-1 0-1-16,1 1 1 15,-2 1-1-15,0 2 1 16,1 0 0-16,-1 0-19 16,0 0 18-16,0 0-23 15,0 0 10-15,0 0-30 16,0 0-23-16,0 0-37 16,0 0 45-16,0 0 40 15,0 0-52-15,2 0 8 0,-1 0 17 16,1 0-61-16,-2 0-44 15,4 0-45-15</inkml:trace>
  <inkml:trace contextRef="#ctx0" brushRef="#br4" timeOffset="1.32867E6">20035 9997 248 0,'0'0'235'0,"0"0"-182"16,0 0-6-16,0 0 26 15,0 0 9-15,0 0-42 16,72-44-1-16,-63 35 12 16,-6 4-7-16,-3 0 17 15,0 3-10-15,0 2-45 16,0 0-6-16,-12 0-2 16,-6 7 2-16,6 5 2 15,0 1-2-15,8-2 0 16,1-1-1-16,3-1 3 15,0-2-8-15,0-2 6 16,10-2 0-16,5-3-3 0,4 0 9 16,-2 0-6-16,3-3 0 15,-4-6 5-15,-3 1-14 16,-7 2 9-16,-2 5 0 16,-3 1-6-16,-1 0 6 15,0 5-9-15,0 17 5 16,0 3 4-16,-10 1-9 15,0 0 9-15,-3-5 0 16,5-5 1-16,4-7 5 16,2-6-12-16,2-3 2 15,0 0-33-15,2 0 30 16,13-10-25-16,5-6-38 0,0 0 41 16,-1 0-8-16,-3 3 31 15,-2 3 3 1,-5 3 3-16,-2 3-3 0,-1 1 3 15,-1 1 0-15,3 1 23 16,2-2-17-16,2 0 10 16,1 0 25-16,5-2-34 15,0-1 42-15,-3 0-48 16,1-2 5-16,-4-1 14 16,3 0-9-16,-3-7 15 15,2-2 2-15,2-1-22 16,-2-1 20-16,2 2-20 15,-7 5 1-15,-2 6 19 0,-4 2-10 16,-3 5-4 0,0 0-12-16,0 0-12 0,0 12 6 15,0 9 6-15,-3 2 0 16,0 0 16-16,2-4-13 16,1-4 1-16,0-3-8 15,1 0-3-15,19-4-11 16,6-8-157-16,6 0-279 15</inkml:trace>
  <inkml:trace contextRef="#ctx0" brushRef="#br4" timeOffset="1.3293E6">20778 9994 474 0,'0'0'266'0,"0"0"-203"0,0 0-22 16,0 0-6-16,0 0-33 16,0 0 64-16,-25 34-35 15,20-22-28-15,5 1 18 16,0-4-21-16,0-2 0 16,0-4-5-16,8-3 10 15,6 0-10-15,2 0-3 16,-2-12-15-16,-3 0 11 0,-5 0 8 15,-5-1 4 1,-1 4 0-16,0 1 2 0,-3 3-1 16,-7 5 0-16,-2 0-1 15,3 0 20-15,1 0-17 16,4 3 10-16,4 4-13 16,0-2 17-16,0-1-21 15,11 0 4-15,12-2 0 16,7-2 11-16,6 0-11 15,0-2 10-15,-3-8-10 16,-2-4 0-16,-6-3 13 16,-4 1-13-16,-7 0 0 15,-3 1 16-15,-6 3 26 16,-4 3-7-16,-1 5-3 16,0 3-32-16,0 1 14 15,0 0-14-15,-3 0-2 0,-7 7-5 16,1 10 14-16,2 2-7 15,0 3 0-15,6 0 2 16,1 0-11-16,0-4 9 16,0-1-9-16,1-4 8 15,7-4-26-15,1-1-6 16,3-5-18-16,0 0-17 16,-4-3 40-16,3 0-44 15,-6 0 33-15,-4 0 26 16,-1 0-57-16,-1 0-48 15,-23 3-300-15</inkml:trace>
  <inkml:trace contextRef="#ctx0" brushRef="#br4" timeOffset="1.33104E6">20302 10643 332 0,'0'0'296'16,"0"0"-245"-16,0 0-16 15,0 0 8-15,0 0 37 16,0 0 0-16,29 0-12 15,3 0 17-15,1 0-66 16,0-5-19-16,-4-7 26 0,-7-3-24 16,-3-3-1-16,-8 1 1 15,-4-1 11-15,-7 2-11 16,0 3-2-16,0 6-13 16,-1 4 12-16,-8 3-5 15,-1 0 4-15,-1 0 0 16,0 13 2-16,4 3-7 15,4 1 7-15,3 3 0 16,0-4-5-16,0 1 10 16,7-4-5-16,8-4 0 15,6-1 0-15,1-7 1 16,2-1-1-16,-1 0 0 16,1 0 9-16,-2 0-5 0,-1-6-3 15,-4-2-1-15,-2 1 4 16,-6 3-6-16,-3 1 2 15,-4 1-2-15,-2 2-3 16,0 0-6-16,0 0-17 16,-8 4 17-16,-8 7 11 15,3 2 0-15,2 0 0 16,2 1 0-16,6-2-5 16,3-2 5-16,0-3 0 15,0-2-2-15,6 0 6 16,8-4-4-16,-2-1 0 15,2 0-1-15,0-1-1 16,-1-9 4-16,-1-4-2 16,0-3 0-16,2-3 12 0,-4-1-18 15,2 1 6-15,-3 1 0 16,-3 2 13-16,0-2-13 16,-3 2 0-16,0 0 4 15,0-2-2-15,0-1 26 16,0 1-20-16,1 2 3 15,-1 0-8-15,2 1 6 16,-2 5 4-16,-2 5-13 16,1 3 8-16,-1 3-2 15,-1 0-6-15,0 0-19 16,0 3 17-16,0 17-10 16,0 10 12-16,0 6 0 15,0 0 11-15,0-4-17 0,0-1 6 16,0-3 0-16,9-9-4 15,3-1 8-15,4-8-4 16,3-7 0-16,3-3 5 16,3 0 9-16,2 0-14 15,0-9 0-15,-3-4-4 16,0-1 11-16,-7 1-10 16,-6 3 3-16,-5 5 0 15,-4 2 1-15,-2 2-1 16,0 1-13-16,0 0 7 15,0 0-9-15,-7 0 15 16,0 8 0-16,2 1 5 0,2-1-6 16,2 1 1-16,1-1-1 15,0-2-4-15,0 1 9 16,0-5-5-16,1 1 1 16,8-3 0-16,1 0 9 15,1 0-9-15,0-7 0 16,-4-6-3-16,1 0 4 15,-3 3-1-15,-1 1 0 16,-3 3 6-16,1 6-9 16,-1 0 3-16,-1 0-12 15,0 0 12-15,0 12-24 16,0 5 22-16,0 5 2 16,0 1 0-16,0-1-1 0,0-2 4 15,0-3-3-15,0-3 2 16,0-6-2-16,0-3-3 15,0-2-12-15,0-3-31 16,-1 0 21-16,-2 0-24 16,1-6 3-16,2-5 12 15,0 1-9-15,0 3 42 16,5 2-1-16,5 2-11 16,3 2 6-16,4 1 7 15,4 0 0-15,-3 0 20 16,0 0 13-16,-2 0 1 15,-4-4 35-15,-2 0-19 16,1-4 31-16,-2-1-61 16,3-1-10-16,-1-2 21 0,2-3-30 15,0 0-1-15,-3 1-1 16,-1 0 1-16,-2 2 1 16,-2 4-1-16,-4 1 0 15,-1 7-2-15,0 0 2 16,0 0-11-16,0 0-3 15,0 0 14-15,0 5-7 16,-1 8 7-16,1-2 0 16,0 1 7-16,0-1-6 15,0-2 2-15,0-1-3 0,0-4 3 16,3 1-8-16,3-5 5 16,5 0-9-16,5 0-8 15,2 0-102-15,-1 0-120 16,-2 0-55-16,-2 4-168 15</inkml:trace>
  <inkml:trace contextRef="#ctx0" brushRef="#br4" timeOffset="1.33119E6">21443 10714 262 0,'0'0'128'0,"0"0"-40"16,0 0-21-16,0 0-67 16,0 0-161-16</inkml:trace>
  <inkml:trace contextRef="#ctx0" brushRef="#br4" timeOffset="1.34012E6">12492 10065 62 0,'0'0'54'0,"0"0"-8"15,0 0-10-15,0 0-16 16,0 0 50-16,0 0-49 16,0 0-10-16,0 0 8 15,0 0-11-15,0 0 22 16,0 0-11-16,0 0-11 15,0 0 2-15,0 0-10 16,0 0 0-16,0 0-1 0,0 0 7 16,0 0-8-16,0 0 2 15,0 0 0-15,0 0-22 16,0 0 16-16,0 0 6 16,0 0 0-16,0 0 0 15,0 0 0-15,0 0 0 16,0 0 6-16,0 0-5 15,0 0-1-15,0 0-1 16,0 0-2-16,9 0 6 16,4 2 6-16,1-2 10 15,4 0-14-15,2 0 40 16,3 0-44-16,4 0 3 0,3 0 7 16,1 0-5-16,5 0 0 15,0 0-6-15,2 0 4 16,1 0 31-16,-3 0-34 15,-1-5 0-15,-6 0 20 16,1 2-5-16,-5 0 6 16,2-3-15-16,-3 1 0 15,-3 2-1-15,2-3-2 16,-3 3-4-16,-2-1 10 16,0 0-4-16,-2 0-6 15,-4 2 0-15,-4-3 1 16,-2 3 12-16,-2 1-13 15,-4 1 0-15,0 0-2 16,0 0 2-16,0 0-3 16,0 0 2-16,0 0 2 0,2 0-23 15,0 0 0-15,3 1-38 16,0 3-60-16,-1-4-75 16</inkml:trace>
  <inkml:trace contextRef="#ctx0" brushRef="#br4" timeOffset="1.34794E6">11664 13690 185 0,'0'0'115'0,"0"0"-76"16,0 0 74-16,0 0-6 16,0 0-67-16,-85-13 64 15,71 11-59-15,-1 0-5 16,-2 1 34-16,2 0-58 16,-2 1 16-16,0 0-27 15,-2 0 0-15,3 0 15 16,0 0-18-16,0 0 10 0,-2 0-10 15,-3 5 4-15,-2 6 3 16,-2-1-9-16,-2 2 0 16,2 2-7-16,-3 1 26 15,1 4-21-15,3 0 4 16,-1 1 1-16,7-1 4 16,0 0-7-16,6 2 0 15,0 2 19-15,1 1-19 16,4 4 0-16,0 0 4 15,2 3-1-15,3 3-2 16,2 2-1-16,0 3 0 16,0 2 10-16,5 3-3 0,4-2-7 15,2 2 3 1,3-6 2-16,0-3 5 0,2-5-10 16,4-6 0-16,1-4 21 15,1-5-17-15,8-4 13 16,7-1-5-16,5-4-8 15,7-3 23-15,3-3-27 16,3 0 7-16,-2 0-4 16,2-7 0-16,-3-3-3 15,-1-3 0-15,-3-1 7 16,-2-2-2-16,-6 1-5 16,-4 0 0-16,-6-2 1 0,-3-2 3 15,-5-2-4 1,-4-1 8-16,1-2-5 15,-1-5 16-15,-5-1-19 0,0 0 0 16,-2-3 7-16,-3 4-7 16,-2 1 0-16,-5 1 0 15,-1 5 14-15,0 1-19 16,-1 0 5-16,-13-2 0 16,-3 1 0-16,-3 0 0 15,-2-1 0-15,-4-2 5 16,1-3-2-16,0 0-6 15,1 0 3-15,-2 3 0 16,2 1 8-16,2 7-8 16,0 7 0-16,2 1-9 15,-2 5 10-15,-2 1-1 0,3 3 0 16,-4 0 0-16,4 0-17 16,-3 0 17-16,5 7-16 15,-2 0 8-15,5 1-25 16,6-7 22-16,3 2-46 15,5-1-73-15,1-2-59 16,1 0-186-16</inkml:trace>
  <inkml:trace contextRef="#ctx0" brushRef="#br4" timeOffset="1.34954E6">17753 12428 473 0,'0'0'87'0,"0"0"-73"15,0 0-1-15,0 0-1 16,-81 0-12-16,58 0 30 15,0 0-18-15,1 0 4 16,1 2-4-16,0 4-12 16,2 4 68-16,-1 2-68 0,1 2 7 15,2 8 12-15,3 2-19 16,0 5 18-16,1 0-18 16,1 5 0-16,0 2 17 15,2 0-10-15,-1 1-7 16,-2 2 11-16,5-3-9 15,4 3 24-15,4-3-26 16,0 0 9-16,1 3-6 16,13-3 5-16,5 3-8 15,3-3 22-15,-1-1-19 16,4 0 16-16,5-6-19 16,3-2 0-16,7-4 20 15,5-6-12-15,4-6-2 16,1-4 16-16,5-6-18 0,-3-1 14 15,2 0-12 1,-5-11-1-16,-1-3 14 0,-5-5-15 16,-9-1 7-16,-4 1 27 15,-7-3-36-15,-9 0 52 16,-5-2-40-16,-4-3-11 16,-5-2 22-16,0-4-25 15,0-3 0-15,0-1-1 16,-2 1 9-16,-4 0-8 15,-1 2 0-15,-2 0 0 16,0 2 8-16,-2 3-8 16,-2 3-2-16,0 0-4 15,0-1 12-15,-4 5-4 0,2 0-2 16,-2 0 0-16,-2 5-6 16,-1 1 6-16,1 4-5 15,-2 4 4-15,-1 1 2 16,1 2-10-16,-4 3 9 15,-2 0 0-15,5 2-4 16,-1 0 11-16,3 0-7 16,-1 0 0-16,-5 0-15 15,2 6 7-15,-6 5-8 16,1-2-20-16,0 1 25 16,-1 2-50-16,2 1-7 15,1 2-12-15,2 1-67 16,2-3-64-16,4-5-263 0</inkml:trace>
  <inkml:trace contextRef="#ctx0" brushRef="#br4" timeOffset="1.41368E6">12409 11090 162 0,'0'0'50'16,"0"0"19"-16,0 0-49 0,0 0 3 15,0 0 18 1,0 0-3-16,0 0 29 0,0-2-35 16,0 2-9-16,0 0 34 15,0 0-43-15,0 0-14 16,0 0 17-16,0 0-14 16,0 0 3-16,10 0-5 15,2 0 4-15,9 0 66 16,0 0-67-16,5 0-3 15,8 0 18-15,0 0-17 16,4 0 21-16,-3 0-23 16,4 0 15-16,-3-1-7 15,-5-3-7-15,-4 1-1 16,-6-1 0-16,-8 4 1 0,-1 0 3 16,-6-2-4-16,-3 2 0 15,-2 0-10-15,-1 0 10 16,0 0-30-16,0 0-50 15,0 0-62-15,0 0-84 16</inkml:trace>
  <inkml:trace contextRef="#ctx0" brushRef="#br4" timeOffset="1.41408E6">12433 11110 268 0,'0'0'70'0,"0"0"-27"16,0 0-8-16,0 0 7 15,0 0 19-15,0 0-29 16,4 0-20-16,8 2 20 16,1 0-32-16,4-1 26 15,1-1-9-15,3 0-14 0,1 0 27 16,1 0-29-16,2 0 17 16,0 0-5-16,0 0-10 15,-1 0-3-15,-3-3 0 16,-4 1 6-16,-1-1-12 15,-3 1 6-15,-4 1-51 16,-3 1 14-16,-6 0-155 16,0 0-164-16</inkml:trace>
  <inkml:trace contextRef="#ctx0" brushRef="#br4" timeOffset="1.43793E6">12513 11210 37 0,'0'0'30'16,"0"0"21"-16,0 0 42 15,0 0-6-15,0 0-48 16,0 0 7-16,0 0 23 16,0 0-53-16,0-8 28 15,0 7-38-15,0 1 7 16,0 0 12-16,0 0-25 15,0 0 0-15,0 0 7 16,0 0-7-16,5 0 0 16,2 0-8-16,2 0 20 15,3 0-18-15,-2 0 6 16,4 0 0-16,-1 1 8 16,1 1-3-16,5-2-5 15,3 0 13-15,5 0-12 16,3 0 20-16,1 0-21 0,2 0 0 15,2 0-6-15,1-2 12 16,2 0-6-16,5-1 0 16,-1-1 5-16,3 0-4 15,0-3-1-15,-1 2 0 16,0 0 2-16,-5-2-2 16,-4 2 0-16,1 1-8 15,-5-1 21-15,-1 1-12 16,0-1-1-16,0 0 0 15,-1 2 19-15,0 0-15 16,-6-1-4-16,-1 3 0 16,-6 1 7-16,-5 0 11 0,-4 0-18 15,-4 0 0-15,-3 0 0 16,0 0 0-16,0 0 0 16,0 0-1-16,0 0 8 15,0 0-29-15,0 1 18 16,0 4-61-16,-15-1 4 15,-4-4-178-15</inkml:trace>
  <inkml:trace contextRef="#ctx0" brushRef="#br4" timeOffset="1.43828E6">12914 11239 113 0,'0'0'4'0,"0"0"45"0,90-10-18 16,-56 4 13-16,-1 2 8 15,0 0-21-15,-5 1-10 16,-3 2-20-16,-2-1 10 16,-4 2-9-16,-2 0-2 15,-4 0-17-15,-7-2-48 16,-6-3-182-16</inkml:trace>
  <inkml:trace contextRef="#ctx0" brushRef="#br4" timeOffset="1.43981E6">5043 10681 524 0,'0'0'15'0,"0"0"0"16,0 0-9-16,0 0-8 16,0 0 2-16,0 0 0 15,21 15 5-15,12-13-5 0,9-1 0 16,3 1 3-16,4-2 1 15,4 0-4-15,0 0 0 16,-1 0 5-16,-1-3-4 16,-7-6-1-16,-12 2 0 15,-10 1-3-15,-13 2 10 16,-9 1-17-16,-9 2 8 16,-22 1-30-16,-17 0 2 15,-6 4 18-15,-7 11 12 16,-3 1 4-16,9-1 16 15,4-5-6-15,14 0-5 16,13-4-9-16,13-3 36 0,7-3-36 16,4 2-16-16,0 0 15 15,13 1 2-15,14-3 11 16,12 0-12-16,7 0 0 16,4 0 12-16,0-8-7 15,2-1-5-15,-2 2 0 16,2-2 6-16,1 2-13 15,0 0 7-15,-1-2-108 16,-9-5-195-16</inkml:trace>
  <inkml:trace contextRef="#ctx0" brushRef="#br4" timeOffset="1.44164E6">20179 10361 346 0,'0'0'19'15,"0"0"-9"-15,0 0-4 0,0 0-6 16,0 0 3-16,86 0 0 15,-62 0 43-15,1 0-43 16,-2 0 0-16,-3 0 23 16,0 0-19-16,-5 0-6 15,-1 0-2-15,0 0 11 16,1 0-14-16,-3 0 4 16,1 0-39-16,1 0-36 15,-8-3-209-15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3-09T14:22:22.18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1619 15473 11 0,'0'0'-4'16,"0"0"-3"-16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24T03:42:51.20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9153 11144 145 0</inkml:trace>
  <inkml:trace contextRef="#ctx0" brushRef="#br0" timeOffset="254.3303">9153 11144 145 0,'-49'62'56'0,"49"-62"30"0,0 0-52 16,0 0 27-16,0 0-28 16,0 0-25-16,0 0 42 15,20 0-40-15,15 0-2 16,17 0 9-16,12 1-6 0,11 3 36 15,8 2-47-15,4-2 0 16,-1 1 11-16,-4-2-3 16,-6-3-8-16,-7 0 0 15,-8 0 12-15,-7-11 0 16,-5-1-12-16,-9-1 0 16,-8 2 9-16,-4 1-9 15,-12 3 0-15,-5 5 0 16,-7 1 6-16,-2-1-15 15,-2 2 9-15,6-1-61 16,-3 1-1-16,5-2-86 16,-3-2-30-16</inkml:trace>
  <inkml:trace contextRef="#ctx0" brushRef="#br0" timeOffset="494.2822">9740 11162 181 0,'0'0'13'0,"0"0"-3"0,0 0-2 16,81 0-8-16,-47-5 0 15,5 2-2-15,6-3 2 16,1-5-140-16</inkml:trace>
  <inkml:trace contextRef="#ctx0" brushRef="#br0" timeOffset="2857.6914">16992 481 74 0,'0'0'63'0,"0"0"14"15,0 0-33-15,0 0 61 16,0 0-14-16,0 0 2 15,0 0-10-15,4-57-11 16,-6 55-10-16,-1 0-22 16,-3-1-24-16,0 2 43 15,-7 0-59-15,2-1 0 16,-5 2 1-16,1 0-1 16,-4 0 0-16,-3 14 0 15,-3 6 4-15,-2 9-16 0,2 4 10 16,8 4 2-1,4-1 5-15,9-3-5 0,4-5 0 16,0-4-5-16,12-6 17 16,7-4-14-16,6-5 2 15,7-7 0-15,2-2 9 16,2 0-6-16,3-16-3 16,-1-9 1-16,-3-4 13 15,-6-5-11-15,-5 0-3 16,-10-2 0-16,-7 3 7 15,-6 3-3-15,-1 2-4 16,0 3 0-16,-7 3 8 16,-3 5 3-16,-3 3-11 15,3 4 0-15,4 1-12 0,2 5 13 16,1 4-1-16,-1 0 0 16,-2 0-21-16,-6 11 21 15,-8 11-29-15,-1 6-32 16,3 3 38-16,6 1-131 15,5-1 13-15,6-4-72 16</inkml:trace>
  <inkml:trace contextRef="#ctx0" brushRef="#br0" timeOffset="3421.3598">16873 768 4 0,'0'0'195'0,"0"0"-169"16,0 0 77-16,0 0-8 15,0 0-18-15,0 0 67 16,2-19-73-16,-2 19-24 16,-3 0-4-16,-13 3-43 15,-7 13 0-15,-7 7-3 16,-3 7 15-16,-1 2-10 16,-1 4-2-16,-2 1 0 15,5-1 6-15,0-3-6 0,4-1 0 16,5-3 5-16,4-6-4 15,3-1-1-15,7-6-1 16,4-2 1-16,4-7-6 16,1-2 6-16,0-4-7 15,0-1-38-15,0 0-60 16,19-17 9-16,7-12-227 16</inkml:trace>
  <inkml:trace contextRef="#ctx0" brushRef="#br0" timeOffset="3764.9571">16803 791 173 0,'0'0'78'16,"0"0"-24"-16,0 0 1 15,0 0-11-15,0 0 25 16,0 0 20-16,3-10-86 16,-3 20 2-16,0 13 2 15,3 7 24-15,2 3 45 16,-2 4-42-16,4 0-8 16,0-2 28-16,1-1-46 0,-1-2 8 15,3-5-3-15,-3-3-8 16,0-3-2-16,-2-5-3 15,0-3 0-15,-2-6 2 16,2-4-2-16,-2-3-81 16,2 0-35-16,2-17-76 15</inkml:trace>
  <inkml:trace contextRef="#ctx0" brushRef="#br0" timeOffset="4132.1784">16924 732 114 0,'0'0'87'0,"0"0"-49"15,0 0-17-15,0 0 14 16,0 0 4-16,0 0 10 15,28 27 68-15,-14-6-57 16,5 1-18-16,2 3 48 16,1 1-52-16,1 2 8 15,0 2-13-15,0 2-12 16,-3 1 23-16,0 1-43 0,1-2 23 16,-6-1-24-1,0-3 14-15,-3-6-8 0,-3-5-6 16,-2-6 0-16,-5-4 3 15,2-5-3-15,-1-2-48 16,0 0-59-16,2-16-28 16,-1-18-183-16</inkml:trace>
  <inkml:trace contextRef="#ctx0" brushRef="#br0" timeOffset="4513.85">17174 534 161 0,'0'0'65'16,"0"0"21"-16,0 0-65 15,0 0-18-15,0 0 6 16,0 0 28-16,20 38 55 16,-2-15-44-16,4 5-18 15,2 1 45-15,3 2-57 16,-2 1 17-16,2 2-12 16,-3 2-22-16,0-2 31 0,-4 3-29 15,-4-3 3-15,-5-1 6 16,-2-4-12-16,-3-2 1 15,0-3-5-15,-4-4-1 16,-2-4 2-16,0-3-81 16,0-6-93-16,0-5-66 15</inkml:trace>
  <inkml:trace contextRef="#ctx0" brushRef="#br0" timeOffset="7706.3068">16506 1140 187 0,'0'0'51'0,"0"0"45"0,0 0-85 16,0 0 80-16,0 0-7 16,0 0-38-16,0 0 36 15,3-31-46-15,-9 27-13 16,-4 1 4-16,-4-1-21 16,-2-1 43-16,-6 5-45 15,-5 0-4-15,-3 0 12 16,-1 12-8-16,-1 7 5 15,2 8-9-15,4-1 0 16,7 5-4-16,5-4 4 16,6 2-3-16,8-4 0 15,0-1 6-15,2-7-2 16,15-5-1-16,6-7 0 16,7-5 14-16,3 0-14 15,5-3 0-15,-3-11 1 0,-6-3 5 16,-2-2-2-16,-12-1-4 15,-7 1 0-15,-8-3 5 16,0 0-5-16,-14 5 0 16,-11-2-3-16,-3 2 8 15,-2 7-10-15,6 0-5 16,3 6-2-16,3 4 0 16,6 0-40-16,2 0-26 15,4 12-53-15,3 5-32 16,0 2-39-16</inkml:trace>
  <inkml:trace contextRef="#ctx0" brushRef="#br0" timeOffset="8127.3974">16288 1385 229 0,'0'0'77'0,"0"0"-53"16,0 0 6-16,-95 39 56 15,49-15-51-15,-8 3 29 16,-9 2-19-16,-5 4-13 16,1-1 21-16,1 0-53 15,6-1 12-15,8-3 17 16,13-3-22-16,11-5-7 16,13-1 2-16,6-5 0 15,8-3 4-15,1-2-6 16,0-4 0-16,0-2 0 15,1-1 0-15,11-2-15 0,4 0-41 16,5-17-139-16,3-10-235 16</inkml:trace>
  <inkml:trace contextRef="#ctx0" brushRef="#br0" timeOffset="8456.8961">16023 1431 106 0,'0'0'179'0,"0"0"-94"0,0 0-52 16,0 0 37-1,0 0-31-15,0 0-33 0,18 5 24 16,-12 24 10-16,0 8-1 15,4 6 20-15,-4 6-28 16,2 1 8-16,-4 2-17 16,-2-2-12-16,2-2 14 15,-4-2-18-15,0-9-6 16,0-8 0-16,0-7 18 16,0-8-20-16,0-8 2 15,0-6-69-15,0 0-30 16,9-21-67-16</inkml:trace>
  <inkml:trace contextRef="#ctx0" brushRef="#br0" timeOffset="8780.2132">16218 1425 261 0,'0'0'120'16,"0"0"-120"-16,0 0 1 16,0 0 39-16,0 0 23 15,0 0 11-15,21 101-23 16,-16-70-12-16,-1 3 33 16,-1 2-45-16,2 2 4 0,-1 2 12 15,1 1-21 1,1-2-9-16,-1-3 3 0,-2-2 0 15,0-9-11 1,-1-7-5-16,1-6 0 0,-2-6-5 16,2-6-9-16,2 0-58 15,-1-18-16-15,4-13-182 16</inkml:trace>
  <inkml:trace contextRef="#ctx0" brushRef="#br0" timeOffset="9106.3224">16348 1346 397 0,'0'0'149'0,"0"0"-149"16,0 0 6-16,0 0 12 15,0 0 39-15,39 102-6 16,-21-56 15-16,1 0-25 16,1-5 1-16,1-9-22 15,-1 1-11-15,3-6 17 16,-3 0-26-16,0-1 0 0,-7-6-2 16,-1-1 11-1,-1-4-9-15,-5-3 0 0,3 1-7 16,-3-4-10-16,7-4-142 15,-6-5-88-15</inkml:trace>
  <inkml:trace contextRef="#ctx0" brushRef="#br0" timeOffset="15607.5659">20870 12051 408 0,'0'0'105'0,"0"0"-33"16,0 0-64-16,0 0 50 16,0 0 58-16,0 0-55 15,0 0 13-15,10-12-51 16,-10 12-18-16,0 0 37 15,0 0-37-15,0 0-4 16,1 0-1-16,2 0 7 16,1 12-7-16,4 3 0 15,-2 6 5-15,4 1 2 16,2 0 2-16,0-1-9 16,0-2 0-16,0-3 9 0,0-5-5 15,1-2-4 1,-2-2 0-16,2-5 7 0,2-2-3 15,4 0 0 1,4 0 14-16,3-10-17 0,3-6 21 16,1-2-22-16,1-2 0 15,-4 2 6-15,-3 4-6 16,-6 3 0-16,-6 4-3 16,-5 3 9-16,-4 2-12 15,-1 0 6-15,-2 2-32 16,0 0-7-16,1 0-128 15,2 6-79-15,1 6-40 0</inkml:trace>
  <inkml:trace contextRef="#ctx0" brushRef="#br0" timeOffset="16444.5078">21032 12789 66 0,'0'0'94'0,"0"0"-60"16,0 0-15-16,0 0 15 15,0 0 84-15,0 0-47 16,13-26 25-16,-13 26-29 0,0 0-28 16,0 0 1-16,0 0-32 15,0 0 5-15,0 6-3 16,0 8-2-16,0 2 48 15,1 1-46-15,7 1 17 16,3 2-9-16,0-2-7 16,1 1 0-16,3-2-9 15,-3-3 7-15,-1-3 13 16,0-2-17-16,-3-4-3 16,0-2 20-16,0-3-12 15,1 0 25-15,4 0-9 16,7-9-19-16,2-7 29 15,4-8-36-15,-1 1 0 0,2-1 5 16,-3 0-5 0,-2 5 7-16,-5 4-7 0,-2 3 3 15,-5 3-20-15,-4 5 9 16,-3 2-39-16,3 2-42 16,-3 0-82-16,2 3-19 15,0 5-53-15</inkml:trace>
  <inkml:trace contextRef="#ctx0" brushRef="#br0" timeOffset="17429.2613">20920 13634 379 0,'0'0'93'0,"0"0"-9"0,0 0-46 16,0 0 24-16,0 0 32 15,0 0-32-15,7-17-19 16,-7 17-43-16,2 3 7 16,-2 14-10-16,1 8 3 15,1 4 0-15,-2 4 13 16,3-3-10-16,0-4 20 15,0-1-23-15,1-8 0 16,0 0 15-16,1-6-11 16,-2-6-4-16,0-2 0 15,-1-3 12-15,5 0 0 0,6 0 13 16,5-9 11-16,4-8-3 16,1-2-24-16,-3 2-9 15,-3-3 7-15,1 3-5 16,-3 1 6-16,-3 0-8 15,1 5 0-15,-3 1-4 16,1 1 4-16,-2 3-1 16,0 2-2-16,3 1-47 15,-1 3-6-15,-1 0-77 16,2 0-37-16,-3 0-70 16</inkml:trace>
  <inkml:trace contextRef="#ctx0" brushRef="#br0" timeOffset="18259.909">20761 14502 200 0,'0'0'198'15,"0"0"-160"-15,0 0-37 16,0 0 1-16,0 0 13 0,0 0 4 16,-4 1 43-16,4 5-48 15,0 2 12-15,0 4 45 16,0 4-31-16,2 4-11 15,0 2 13-15,3 3-28 16,-2-1 36-16,0-1-44 16,0-3 0-16,2-1 9 15,-1-6-9-15,2-6 0 16,1-3-6-16,2-4 0 16,5 0 36-16,4-7 0 15,4-7-20-15,1-3-6 16,-1 1-6-16,0 3-4 15,0 3 0-15,-2 5-17 16,-1 2 7-16,-5 3-116 16,1 0-54-16,-10 1-100 15</inkml:trace>
  <inkml:trace contextRef="#ctx0" brushRef="#br0" timeOffset="18903.1323">20883 15308 516 0,'0'0'88'0,"0"0"-14"16,0 0-46-16,0 0 4 16,0 0-25-16,0 0-2 15,-2 17 9-15,-1 8 22 16,0 3-20-16,2 1 34 15,1-4-42-15,0-2-4 16,0-3 12-16,0-5-10 16,0-5 4-16,1-6-10 15,8 0 0-15,6-4 25 16,1 0-2-16,7-8 8 16,1-8-6-16,1-1-24 0,-7 3 14 15,-1-1-15-15,-3 4 0 16,-2 3 1-16,0 1-1 15,1 4-2-15,1 1-17 16,0 2-76-16,0 0-78 16,-2 0-90-16,-3 8-212 15</inkml:trace>
  <inkml:trace contextRef="#ctx0" brushRef="#br0" timeOffset="19594.6191">20800 16383 568 0,'0'0'78'0,"0"0"-52"15,0 0 1-15,0 0 30 0,0 0-28 16,0 0-19-16,0-5 16 16,0 12-9-16,2 7-9 15,1 3 39-15,0 3-23 16,0-1 20-16,0-1-35 16,-2 0-4-16,2-5 34 15,0-2-29-15,0-3-1 16,3-3-2-16,0-3-2 15,3-2 10-15,7 0-7 16,4 0-4-16,5-12 23 16,1-3-26-16,3-2-1 15,-2-2 0-15,-5 4 9 16,-3 1-7-16,-5 2-2 16,-6 5-23-16,-4 4 17 0,0-1-49 15,-3 3-54-15,1-1-71 16,-2-1-71-16,0-1-236 15</inkml:trace>
  <inkml:trace contextRef="#ctx0" brushRef="#br0" timeOffset="34775.543">23492 11918 250 0,'0'0'126'16,"0"0"-86"-16,0 0-14 15,0 0 43-15,0 0 7 16,0 0-33-16,0 0 35 15,0 0-56-15,-5 0 4 16,5 0 12-16,0 0-27 0,0 0 31 16,1-2-42-1,9 2 7-15,4 0-2 0,2 0-5 16,2 0 0-16,3 0-2 16,-3 0 4-16,-1 3-1 15,-2 1-1-15,-5 3 0 16,-4-1-6-16,0 1 6 15,-6 2-4-15,0-1 2 16,0 2 4-16,0 1-1 16,-11-1-1-16,-3-1 0 15,3-2-7-15,1-2 16 16,6-2-9-16,3-3 0 16,-2 0 12-16,3 0-12 15,0 0 0-15,0 0 5 16,0 0-5-16,0 2 0 0,7-1 0 15,3 3 0-15,-1 2 2 16,-1 0 4-16,-4 2-6 16,0 1 0-16,-3 4-15 15,-1-1 17-15,0-1-2 16,0 0 0-16,0 0 12 16,0-3-15-16,-5-2 3 15,-4 2 0-15,-2-2 7 16,-4-2 2-16,-1-2-6 15,4 1 5-15,2-2-4 16,2-1-4-16,6 0 0 16,2 0-22-16,0 0 13 15,0-6-139-15,8-9-175 16</inkml:trace>
  <inkml:trace contextRef="#ctx0" brushRef="#br0" timeOffset="35357.6276">23934 11952 238 0,'0'0'82'15,"0"0"-19"-15,0 0-24 16,0 0 45-16,0 0-43 16,0 0-7-16,-56 4 35 15,48 2-44-15,-2-1-5 16,2 4-7-16,1 1-13 15,2 0 45-15,4 1-45 16,1 0 1-16,0-3 29 0,0 3-25 16,12-2-3-16,1-1 5 15,5-3-2-15,1-2 31 16,4-1-36-16,-5-2 0 16,1 0 9-16,-1 0-9 15,-5-3 0-15,-4-7-1 16,-1 0 13-16,-8-2-15 15,0 1 3-15,0 0 0 16,0 0-10-16,-8-1 16 16,-4 3-6-16,-1-2 0 15,1 4 4-15,1 2-5 16,-2 3 1-16,3 2-2 16,-4 0-4-16,4 0 6 15,1 0-10-15,0 0 7 0,3 2-66 16,3 5 12-16,2-2-136 15,-4 0-146-15</inkml:trace>
  <inkml:trace contextRef="#ctx0" brushRef="#br0" timeOffset="37633.1713">19386 2673 23 0,'0'0'611'0,"0"0"-506"15,0 0-68-15,0 0 57 16,0 0 9-16,0 0-35 16,-6-19-10-16,6 6-43 15,0-2 6-15,0-1-13 16,0-4 4-16,0-1-1 16,11-3-11-16,2-4 0 15,2 0 2-15,1 0-2 16,1 4 0-16,-2 7 0 15,-2 6 4-15,1 6-12 16,-5 5 8-16,1 0-6 0,2 5-7 16,-1 20 8-16,-4 8 4 15,-1 3-2-15,-2 0 6 16,-4-2-6-16,0-5 3 16,0-8 0-16,0-6-1 15,-4-7 6-15,4-1-6 16,0-7 1-16,0 0 0 15,0 0 11-15,0-12-11 16,15-8 0-16,3-3-12 16,-3-2 8-16,2 8-5 15,-4 5 9-15,-3 7 0 16,-1 5-8-16,-3 0 2 16,-1 8-4-16,3 12 4 15,3 1 11-15,-2 1-7 0,1-2 2 16,2-4 0-16,2-4 0 15,2-3 0-15,2-5 0 16,6-4-5-16,5 0-61 16,3-25-255-16</inkml:trace>
  <inkml:trace contextRef="#ctx0" brushRef="#br0" timeOffset="37838.677">20023 2445 665 0,'0'0'76'0,"0"0"-75"16,0 0-1-16,0 0 15 16,96-6-15-16,-66 5-2 15,-1 1-37-15,-2 0-100 16,-9 5-111-16</inkml:trace>
  <inkml:trace contextRef="#ctx0" brushRef="#br0" timeOffset="37995.3445">20117 2663 294 0,'0'0'57'0,"0"0"79"15,0 0-24-15,0 0-63 0,87 11 9 16,-45-17-58-1,5-9-5-15,2-7-117 0,-4-4-276 16</inkml:trace>
  <inkml:trace contextRef="#ctx0" brushRef="#br0" timeOffset="38640.4344">20948 2334 483 0,'0'0'165'16,"0"0"-135"-16,0 0 15 15,0 0 29-15,0 0-32 16,0 0 10-16,-18-53 4 15,18 48-30-15,0 0-16 16,2 2-10-16,2 1 0 16,-1 0-6-16,-1 1-43 15,-2-1-2-15,0 2 24 16,0 0-9-16,0 0 16 0,0 0 9 16,0 0 11-1,0 0-5-15,1 0 5 0,5 0 0 16,4 0 19-16,6 0 23 15,4 0 21-15,1 0-58 16,-1 2 12-16,-1 8-15 16,-3 2-1-16,-5 1-1 15,-7 5 0-15,-4 0 4 16,-4 1 1-16,-20 3-5 16,-3-5 0-16,-1-3 24 15,11-3-21-15,6-7-3 16,8-2 0-16,3 3 0 15,0-3-2-15,10 1-7 16,9 1 9-16,7-2 7 16,-3 4-7-16,-2-1 0 15,-6 0 2-15,-8 2 3 0,-2 0-5 16,-5 3 0-16,0 3 2 16,-9 0-7-16,-7 0 6 15,-7 3-1-15,4-3 20 16,4-1-15-16,0-3 3 15,9-1-8-15,2-3 0 16,4-2-8-16,0-2-56 16,7-1-65-16,18 0-113 15</inkml:trace>
  <inkml:trace contextRef="#ctx0" brushRef="#br0" timeOffset="38999.3188">21346 2382 624 0,'0'0'71'15,"0"0"51"-15,0 0-51 16,0 0-49-16,0 0-2 16,0 0-20-16,-15 15 0 15,12 2-2-15,3 4 6 16,0-1-4-16,0-3 0 15,7-3 0-15,2-4 6 16,1-5-6-16,3 0 0 0,-1-5 14 16,0 0 0-1,0 0 23-15,-3-10-37 0,-2-2 1 16,-2-3 22-16,-5-3-16 16,0 1 2-16,0 2 1 15,-6 5-7-15,-9 4-6 16,-4 5 2-16,-4 1-24 15,4 0 7-15,-1 7-112 16,6 4-59-16,6-1-287 16</inkml:trace>
  <inkml:trace contextRef="#ctx0" brushRef="#br0" timeOffset="41532.4268">21297 2813 350 0,'0'0'131'0,"0"0"-42"15,0 0-2-15,0 0-23 16,0 0 6-16,0 0-19 15,0 0-34-15,0-7 25 16,-1 7-41-16,-5 0-1 16,-6 0 10-16,0 12-6 15,-3 5 11-15,-3 5-10 16,-3 5-5-16,-3 3 50 16,2 4-39-16,-4-1-6 15,1 0 17-15,1-2-20 0,3-5 26 16,-1-1-28-16,6-1 2 15,1-5 13-15,0-2-15 16,5-2 0-16,2-6 4 16,2-1 1-16,-1-1 2 15,4-4-7-15,1-2 0 16,1-1 8-16,1 0-4 16,0 0-4-16,0 0 13 15,0 0-12-15,0 0 15 16,-3 0-16-16,3 0 0 15,0 0 9-15,0 0-9 16,0 0-3-16,0 0-9 16,0 0-26-16,9-11-46 0,8-11-208 15,4-5-311-15</inkml:trace>
  <inkml:trace contextRef="#ctx0" brushRef="#br0" timeOffset="42132.3802">21297 2825 72 0,'0'0'396'0,"0"0"-296"0,0 0-64 16,0 0 1-1,0 0 59-15,0 0-37 0,0 0-2 16,0 0-24-16,0 0-16 16,0 5-9-16,0 4-8 15,2 9 0-15,5 3 18 16,3 6-18-16,-4-1 7 15,3 3 9-15,3-2-10 16,-1 0 29-16,2-3-35 16,-1-2 0-16,0-2 15 15,0-2-5-15,-3-3-10 16,-2-1 0-16,0-2 7 0,0-3-3 16,-4-3-4-1,0-4 0-15,-2-2 8 0,-1 0-8 16,0 0 0-16,0 0-2 15,0 0-24-15,0-12-34 16,0-7-153-16,0-5-58 16</inkml:trace>
  <inkml:trace contextRef="#ctx0" brushRef="#br0" timeOffset="42628.0609">21335 2796 288 0,'0'0'126'0,"0"0"-98"15,0 0 48-15,0 0 17 16,0 0-4-16,0 0 15 16,0-17-79-16,0 17-15 15,0 0-10-15,0 1 4 16,4 12-4-16,8 2 18 16,3 2-8-16,6 0 45 15,1 0-40-15,6 1 4 16,0-1 4-16,4 0-15 0,-2 0 29 15,-2 0-37-15,2-2 0 16,-6 0 22-16,-3-3-22 16,-4-1 0-16,-1 0 0 15,-6-5 15-15,-1-1-11 16,-6-2-4-16,0-3 0 16,-3 2 3-16,0-2-1 15,0 0-2-15,0 0 0 16,0 0-15-16,1 0 13 15,-1 0-41-15,0 0-29 16,0-7-35-16,0-8-201 16,-6-4-163-16</inkml:trace>
  <inkml:trace contextRef="#ctx0" brushRef="#br0" timeOffset="43160.45">21314 2692 49 0,'0'0'176'0,"0"0"-135"16,0 0-13-16,0 0 20 16,0 0 36-16,0 0-5 15,21 9-22-15,-5-5 6 16,2 1-4-16,7 1-29 16,3 1 9-16,4-1 6 15,5 0-27-15,2-1 32 16,-2 1-45-16,2-2 16 15,-1 1 20-15,1 2-33 16,0 0-1-16,2 0 7 16,0-1-5-16,-2 0 25 15,-6-1-34-15,-3-2 0 16,-4-3 22-16,-3 2-15 0,-7-2 3 16,-1 0-10-16,-3 0 4 15,-4 0 12-15,0 0-16 16,-3 0 0-16,-5 0 1 15,0 0 1-15,0 0-2 16,0 0 0-16,0 0 2 16,0 0-19-16,0 0-27 15,0 4-113-15,0 2-28 16,0-4-106-16</inkml:trace>
  <inkml:trace contextRef="#ctx0" brushRef="#br0" timeOffset="44524.4378">20468 3341 362 0,'0'0'140'16,"0"0"-131"-16,0 0 11 15,0 0-15-15,0 0 4 16,0 0 97-16,3 29-53 16,-3-12 8-16,1 4-17 15,-1 2-18-15,0 0 32 16,0-1-48-16,0 2 9 15,0-7-3-15,0 0-11 16,0-5 4-16,0-2-9 16,3-4-9-16,6-6-26 0,6 0-117 15,5-12-86-15</inkml:trace>
  <inkml:trace contextRef="#ctx0" brushRef="#br0" timeOffset="44932.5762">20757 3338 599 0,'0'0'61'16,"0"0"-13"-16,0 0-37 15,0 0 23-15,0 0-26 16,0 0 25-16,-56 0-21 0,54 9-8 15,2 2 4-15,0 2-8 16,0 0 0-16,0 1 7 16,10 0-2-16,4-1-5 15,1 1 17-15,-3 0-7 16,-2 0 6-16,0-1-11 16,-4 0-5-16,-2-1 29 15,-4 0-28-15,0 0 13 16,0-1 11-16,0 2-12 15,-11 0 33-15,-4-2-27 16,0-3-6-16,0-1 18 0,5-4-31 16,1-2 0-16,5-1-1 15,2 0-25-15,2-1-25 16,0-14-175-16,13-5-211 16</inkml:trace>
  <inkml:trace contextRef="#ctx0" brushRef="#br0" timeOffset="45572.2192">21278 3427 529 0,'0'0'116'16,"0"0"-89"-16,0 0-27 0,0 0 7 15,0 0 1 1,0 0 5-16,0 29 19 0,0-12 40 15,0 2-45-15,0 2 10 16,0 0-5-16,0-2-26 16,0-1 23-16,0-2-29 15,0-5 0-15,0 0 3 16,0-8-3-16,0 1-37 16,8-4-71-16,6 0-75 15,5-20-209-15</inkml:trace>
  <inkml:trace contextRef="#ctx0" brushRef="#br0" timeOffset="45959.5298">21458 3384 488 0,'0'0'59'0,"0"0"-48"16,0 0 42-16,0 0-7 15,0 0-14-15,0 0-7 16,-37 16-17-16,37-4 23 16,0 1-29-16,0 1-2 15,12 0 20-15,-1 0-19 16,2 2 12-16,0-3-13 0,-2 1 2 16,-1-1 20-1,-1-2-19-15,-3 0-3 0,-2 0 18 16,-1-3-5-16,-3 3 3 15,0-1-10-15,0-3 0 16,0 2 47-16,0-1-43 16,-4-1 2-16,-5-2 13 15,0 3-21-15,2-3 15 16,5-4-19-16,2-1-14 16,0 0 14-16,0 0-107 15,13 0-44-15,10-14-75 16</inkml:trace>
  <inkml:trace contextRef="#ctx0" brushRef="#br0" timeOffset="46322.9019">21789 3413 370 0,'0'0'99'0,"0"0"-93"16,0 0-1-16,0 0 63 15,0 0 41-15,0 0-49 16,-1 43 10-16,1-26-11 16,0-1-42-16,0 0 14 15,0-1-31-15,0-1 0 16,0-2 6-16,0-2-6 16,0 0-22-16,0-6-94 15,4-4-154-15</inkml:trace>
  <inkml:trace contextRef="#ctx0" brushRef="#br0" timeOffset="46748.0943">22052 3405 325 0,'0'0'102'0,"0"0"-38"16,0 0 56-16,0 0-9 16,0 0-15-16,0 0-42 15,-8-10-33-15,-6 10 8 16,0 0-15-16,1 6-11 16,6 3 10-16,5 1-8 15,2 0 10-15,0-3-15 0,0 3 0 16,10-1-2-16,8-1 2 15,1 1 0-15,-1-1 8 16,-1 0-3-16,-5 1-4 16,-5-1-1-16,-1 0 0 15,-6 3-3-15,0 1 3 16,0-1 0-16,-6 3 2 16,-6-1-2-16,2-1 9 15,-1-4-9-15,7-2 0 16,2-3-1-16,2-3 1 15,0 0-94-15,18 0-30 16,9-16-133-16</inkml:trace>
  <inkml:trace contextRef="#ctx0" brushRef="#br0" timeOffset="47241.5406">22384 3127 345 0,'0'0'29'0,"0"0"10"16,0 0 47-16,0 0 24 15,0 0-34-15,0 0 3 0,17 78-29 16,-13-59 35-16,-1-1-52 16,-1-1-30-16,1-1 23 15,-2 0-26-15,1-3 0 16,-1-4-1-16,2-1-14 15,3-2-83-15,4-6-125 16,2 0-241-16</inkml:trace>
  <inkml:trace contextRef="#ctx0" brushRef="#br0" timeOffset="47634.5844">22702 3137 495 0,'0'0'64'0,"0"0"-20"16,0 0 9-16,0 0-43 16,0 0 35-16,0 0-16 15,-89 12 7-15,80-1-18 16,3 0-15-16,6 3 22 15,0 1-25-15,0-2 0 16,6 1 18-16,8-2-14 16,2-2 15-16,-1 0 0 0,-1-1-13 15,-1-2 15 1,-3 0-21-16,-4 2 0 0,-3 1-1 16,-3 1 4-16,0 1-3 15,0 2 0-15,-3-2 9 16,-8 2 7-16,-4-3-16 15,5 1 1-15,2-1-5 16,4-1-1-16,3-4-144 16,1-1-123-16</inkml:trace>
  <inkml:trace contextRef="#ctx0" brushRef="#br0" timeOffset="48441.2069">20681 3739 481 0,'0'0'130'0,"0"0"-112"0,0 0-3 16,0 0 44-16,0 0-28 15,0 0 21-15,-57 37 10 16,34-25-20-16,-1 0-20 15,-3 2-12-15,3 2-8 16,0-4 45-16,5 1-47 16,4-2 0-16,3-4 0 15,6 0 2-15,1-2-4 16,4-1-3-16,1-4-49 16,0 3-44-16,0-3-63 0,4 0-156 15</inkml:trace>
  <inkml:trace contextRef="#ctx0" brushRef="#br0" timeOffset="48881.3055">20608 3764 509 0,'0'0'79'0,"0"0"-56"15,0 0 7-15,0 0 23 16,0 0-46-16,0 0 28 15,0 21 66-15,0-4-63 16,10 5-2-16,-1 0 7 16,2 1-34-16,1 0 17 15,-3 1-26-15,1-2 0 16,-1-2 26-16,-2-3-25 16,-2-1-1-16,-2-6 1 15,-1-2 8-15,-2-4-8 0,0-1-1 16,0-3-30-16,1 0-1 15,4-3-89-15,-1-12-82 16,-1-5-187-16</inkml:trace>
  <inkml:trace contextRef="#ctx0" brushRef="#br0" timeOffset="49228.4641">20663 3727 365 0,'0'0'120'16,"0"0"-102"-16,0 0 6 16,0 0 7-16,0 0 31 15,0 0-15-15,28 3-8 16,-14 10 28-16,-2 4-54 15,0 2 32-15,1 0 4 16,-1 0-16-16,0-1 4 16,-2 2-29-16,1-3-6 15,-1-2 31-15,-2 0-32 16,-2-4-1-16,0-1 4 16,0-5 10-16,0 0-18 0,-3-5 4 15,4 0-30-15,1 0 10 16,-1-2-91-16,0-9-71 15,-4-4-133-15</inkml:trace>
  <inkml:trace contextRef="#ctx0" brushRef="#br0" timeOffset="49999.9715">20739 3756 311 0,'0'0'124'16,"0"0"-60"-16,0 0 3 15,0 0 9-15,0 0-36 16,0 0-14-16,0-1 19 15,11 3-27-15,2 8 30 16,5 3 32-16,3 1-50 16,-2 3 1-16,5 3 3 15,0 1-31-15,-1 2 34 16,-1-1-37-16,0-2 0 16,-1-2 7-16,-3-3-3 0,1-4-4 15,-4-2 3 1,-4-6 1-16,-4 2-6 0,-2-4 2 15,2-1-35-15,-3 0-23 16,2 0-108-16,-3-8-184 16</inkml:trace>
  <inkml:trace contextRef="#ctx0" brushRef="#br0" timeOffset="56790.8634">19808 3493 139 0,'0'0'150'0,"0"0"-95"15,0 0-55-15,0 0 0 16,0 0 33-16,0 0 9 16,0 0 4-16,23 0 18 15,-10 2-25-15,5-1 20 16,-2 1-56-16,4 0 10 16,1-2 9-16,-6 0-18 15,-1 0-3-15,-4 0-1 16,-1 0 11-16,-3 0-2 15,-1 0-9-15,-2 0 0 16,-1-2 3-16,-1 0-3 0,-1-1-6 16,0 1-10-16,0-1-44 15,0-1-12-15,0-2-110 16,-10-2-80-16</inkml:trace>
  <inkml:trace contextRef="#ctx0" brushRef="#br0" timeOffset="57130.0872">19882 3384 180 0,'0'0'112'0,"0"0"-109"15,0 0 6-15,0 0 21 16,0 0-9-16,0 0 8 15,50 16 39-15,-35-8-33 16,2 1-6-16,0 4-21 16,0-1 0-16,1 2 9 15,-3 1-17-15,-2 2 0 16,-4 1 0-16,-4 1 5 16,-5-1-5-16,0-1 0 15,0-2 6-15,-17-1 0 16,-4 2 2-16,-1-3-6 15,3 0-4-15,5-6-7 16,5 0-54-16,6-6-191 16</inkml:trace>
  <inkml:trace contextRef="#ctx0" brushRef="#br0" timeOffset="60649.8726">23429 2380 301 0,'0'0'75'15,"0"0"-59"-15,0 0-14 16,0 0 50-16,0 0-42 16,0 0 13-16,0 0 19 15,52 0-18-15,-25 0 4 16,1 0-7-16,3 0-13 16,-1 0 53-16,-2 0-52 15,0 0 0-15,-6 0-2 16,-1 0-1-16,-4 0-1 0,-8 0-5 15,-3-3 0-15,-3 2 7 16,-3 0-3-16,0-4-4 16,0-1 0-16,0-2-60 15,-6-4-166-15</inkml:trace>
  <inkml:trace contextRef="#ctx0" brushRef="#br0" timeOffset="67171.9092">23301 13982 692 0,'0'0'77'15,"0"0"-45"-15,0 0-25 16,0 0 63-16,0 0 3 16,0 0-34-16,0 0 3 15,0 0-41-15,17-68 12 0,-6 51-13 16,4-2 0-16,6-4 10 15,2-2-10-15,4-2 0 16,3 3 1-16,1 2 9 16,-1 6-15-16,-3 5 5 15,-6 8 0-15,-3 3-6 16,-6 0 6-16,-3 11-6 16,1 10-2-16,-4 6 16 15,-3 2-10-15,-3 0 2 16,0-4 0-16,0-3-2 15,0-5 2-15,0-6 0 16,-1-4 5-16,1-3-1 0,0-3-1 16,0-1-3-1,0 0 0-15,0 0 15 0,6-5-15 16,7-4 0-16,-4 4-1 16,-3 2 9-16,0 3-14 15,-4 0 6-15,5 0 0 16,2 12-16-16,5 1 19 15,5 3-3-15,0-1 0 16,5 0 8-16,4-4-5 16,2-1-3-16,4-5 0 15,-1 0-24-15,-5-5-82 16,-10 0-187-16,-10 0-302 16</inkml:trace>
  <inkml:trace contextRef="#ctx0" brushRef="#br0" timeOffset="67496.3259">23358 14321 379 0,'0'0'104'15,"0"0"-81"-15,0 0 11 0,0 0 111 16,0 0-61-16,0 0 22 16,8 1 25-16,11-1-96 15,13 0-1-15,10 0 10 16,11 0-36-16,7 0 21 16,4 0-29-16,2-2 1 15,-5-2 4-15,-2 1-5 16,-7 1-5-16,-11 1-1 15,-11 1-70-15,-13 0-60 16,-17 0-176-16,0 0-274 16</inkml:trace>
  <inkml:trace contextRef="#ctx0" brushRef="#br0" timeOffset="67878.0845">23511 14473 206 0,'0'0'402'16,"0"0"-348"-16,0 0-6 16,0 0 3-16,0 0 62 15,0 0-26-15,70-3-46 16,-48 3 7-16,0 0-48 16,-3 0 2-16,-3 6 1 15,-7 7-3-15,-6 3 0 16,-3 2-1-16,-2 0-1 15,-15 0-7-15,-3-1 6 16,2-2 3-16,8-5 3 0,5-4-3 16,5-1 0-16,0-1-5 15,14 0 10-15,17 2 10 16,12 0-9-16,7-1-6 16,2-2 15-16,0 0-6 15,-4-1-9-15,-5-2 0 16,-7 0-4-16,-11 0 1 15,-10-8-93-15,-11-9-153 16,-4-8-175-16</inkml:trace>
  <inkml:trace contextRef="#ctx0" brushRef="#br0" timeOffset="68296.4342">23271 13430 351 0,'0'0'116'0,"0"0"-49"16,0 0-16-16,0 0-49 0,0 0 24 15,0 0 53-15,-107 104-23 16,60-43 43-16,5 12-81 16,3 9 25-16,10 5 10 15,12 7-50-15,17 5 43 16,4 0-29-16,38 1-4 15,27-11 27-15,16-9-40 16,16-6 3-16,8-13-3 16,6-11 3-16,-3-13-17 15,-6-12-19-15,-2-15-87 16,-5-10-49-16,-7-19-166 16</inkml:trace>
  <inkml:trace contextRef="#ctx0" brushRef="#br0" timeOffset="68699.9579">24228 13508 670 0,'0'0'15'16,"0"0"4"-16,0 0-19 0,0 0 0 15,0 0 30-15,104 95 34 16,-68-41 20-16,1 5-36 16,1 8-30-16,-5 1 24 15,-4 6-42-15,-8 2 0 16,-6 4 29-16,-10 1-24 15,-5-2-1-15,-2-2-4 16,-26-2 14-16,-12-2-14 16,-10-6 0-16,-8-5 0 15,-1-6-3-15,2-5 3 16,8-4-1-16,6-3-15 16,4-5-60-16,6-9-66 0,3-12-134 15</inkml:trace>
  <inkml:trace contextRef="#ctx0" brushRef="#br0" timeOffset="71524.733">19731 12171 434 0,'0'0'75'0,"0"0"12"15,0 0-21-15,0 0-12 16,0 0 55-16,0 0-23 16,0 0-27-16,0-19-3 15,0 19-55-15,0 0 4 16,0 0-5-16,-4 0 6 0,-1 0-4 16,-3 8-2-1,-1 4 3-15,4 1-14 0,0-1 11 16,5 1 0-16,0-2-3 15,0 1 14-15,10-2-5 16,4-3-6-16,2-2 0 16,-1-2-7-16,0-3 11 15,-4 0-8-15,-5 0-4 16,-3-8 6-16,-3-4-13 16,0 1 15-16,-2-2-20 15,-11 5 16-15,-2-1 1 16,1 3-23-16,0 4 26 0,8 0 0 15,-1 2-10 1,6 0 10-16,-1 0-9 0,2 0-41 16,0 0-71-16,0 10 14 15,0-1-163-15</inkml:trace>
  <inkml:trace contextRef="#ctx0" brushRef="#br0" timeOffset="72296.0387">19622 12772 184 0,'0'0'352'0,"0"0"-347"16,0 0 6-16,0 0 37 16,0 0 29-16,0 0-20 15,-21-7-12-15,17 7-37 0,1 7 6 16,-2 7-14-16,3 3 0 15,2-2 4-15,0 1-3 16,0-3 5-16,8-1-6 16,3-5 6-16,-1-2 4 15,-1-4-4-15,-1-1-6 16,-4 0 26-16,2 0-24 16,-5-11 8-16,-1 0-10 15,0-2 1-15,-1 1 12 16,-12 3-13-16,2 1-3 15,-2 4-1-15,1 4-19 16,3 0 23-16,-3 1 0 0,4 15-25 16,5 5 22-16,3 6-67 15,0 2-64-15,12 1-61 16,6-2-184-16</inkml:trace>
  <inkml:trace contextRef="#ctx0" brushRef="#br0" timeOffset="72943.1765">19485 13752 428 0,'0'0'119'0,"0"0"-56"15,0 0 22-15,0 0-33 16,0 0 49-16,0 0-83 16,0-19 14-16,0 19-10 15,0 0-14-15,0 0-16 0,1 0 6 16,10 0 2 0,-2 2 3-16,3-2-3 0,-3 0 0 15,3-5 17-15,-5-11-10 16,3-4 0-16,-5-1-7 15,-5 2 0-15,0 2 8 16,0 6-6-16,-5 5-2 16,-9 6 0-16,-3 0 17 15,-4 4-17-15,2 15 0 16,5 1-9-16,5 7 1 16,9 4-121-16,0-5-24 15,5-2-149-15</inkml:trace>
  <inkml:trace contextRef="#ctx0" brushRef="#br0" timeOffset="73482.7463">19392 14543 645 0,'0'0'85'0,"0"0"-68"15,0 0-16-15,0 0 82 16,0 0-60-16,0 0-12 16,-4 0-11-16,4 0 7 15,0 7-5-15,0 0-2 16,0-2 0-16,0-2-2 15,3-3 10-15,7 0-8 0,2-2 31 16,0-11-18-16,1-5-1 16,-6-2-12-16,-6 3 0 15,-1 2 9-15,0 4-4 16,-3 3-5-16,-6 5 16 16,-3 3-7-16,2 0-10 15,1 1 1-15,2 15-31 16,7 4 17-16,0 7-88 15,0 1-80-15,0 0-157 16</inkml:trace>
  <inkml:trace contextRef="#ctx0" brushRef="#br0" timeOffset="74122.3135">19410 15345 241 0,'0'0'90'0,"0"0"-19"16,0 0 27-16,0 0-39 15,0 0 10-15,0 0-35 16,-30 44-9-16,30-44 26 16,0 0-3-16,0 0 20 15,9-6-13-15,5-6-42 16,-2-1 14-16,-3 0-27 16,-5 4 8-16,0 2-8 15,-2 3 2-15,-2 4-2 16,0 0 0-16,0 0-46 15,0 2-25-15,-3 12 12 0,-4 4-78 16,4 2-105-16</inkml:trace>
  <inkml:trace contextRef="#ctx0" brushRef="#br0" timeOffset="74888.4481">19292 16382 549 0,'0'0'146'0,"0"0"-117"15,0 0 45 1,0 0 34-16,0 0-43 0,0 0-11 16,-3-7-18-1,3 7-31-15,0 0 22 0,0 0-27 16,0 0 0-1,0 2 5-15,0-1-3 0,0-1-2 16,0 0 4-16,9-5-2 16,8-13 26-16,1-4-28 15,-5 1 0-15,-3 4-4 16,-5 8 14-16,-5 3-10 16,0 3 0-16,0 3 3 15,0 0-8-15,-5 0 5 16,-5 0 0-16,-1 6-9 15,6 2 9-15,1 3-16 0,4 0-24 16,0 3-65-16,0 0-80 16,11-2-113-16</inkml:trace>
  <inkml:trace contextRef="#ctx0" brushRef="#br0" timeOffset="76252.4825">19361 17159 597 0,'0'0'124'16,"0"0"-111"-16,0 0 13 15,0 0-22-15,0 0 26 16,0 0 112-16,0 0-75 16,-5 70-24-16,5-45-22 0,0-2-18 15,2-3 20 1,1-4-23-16,-1-6 0 0,1-5-4 15,4-3-28-15,3-2-100 16,8-2-93-16,2-15-301 16</inkml:trace>
  <inkml:trace contextRef="#ctx0" brushRef="#br0" timeOffset="76612.9668">19600 17113 660 0,'0'0'69'0,"0"0"-68"16,0 0 14-16,0 0 48 16,0 0-54-16,0 0 27 15,65 39 2-15,-63-17-26 16,-2 2 10-16,-3-1-5 16,-17-3-8-16,-7 2 19 15,-3-5-28-15,5-6 0 16,5-3 8-16,9-5-3 15,6-1-1-15,4-2-4 16,1 0 0-16,0 0 42 16,0 0-24-16,0 1 0 15,14 4-10-15,3 1-5 0,1 2 6 16,3 1-9 0,-3 3 0-16,0-2 13 0,0 1-13 15,0-3 0-15,2-2-3 16,1-3-77-16,2-3-180 15,-1 0-504-15</inkml:trace>
  <inkml:trace contextRef="#ctx0" brushRef="#br0" timeOffset="77121.172">19938 17311 561 0,'0'0'80'0,"0"0"-44"0,0 0 25 15,0 0 39-15,0 0-36 16,0 0-37-16,-58 13 21 16,56 1-44-16,2 3 10 15,0-2 3-15,0-1-13 16,5-2 27-16,10-5-19 15,4-6-11-15,1-1 38 16,-1 0-38-16,-1-8 4 16,0-8-5-16,-6-3 1 15,-2-4-2-15,-5-2-10 16,-5-1-2-16,0-3 5 0,0 3-12 16,-8 1 20-1,-6-2-6-15,0 1 15 0,4 4-8 16,4 2-1-16,4 2 0 15,2 5 4 1,0 2-4-16,13 0-2 0,6 4-1 16,3 3 6-16,0 4-3 15,-1 0 0-15,-2 5 0 16,-2 11-4-16,-7 5 4 16,-5 4 0-16,-5 5 1 15,0-2 7-15,-11 0 17 16,-5-7-23-16,4-4 4 15,3-4-12-15,8-4 6 0,1-2-117 16,0-7-243-16</inkml:trace>
  <inkml:trace contextRef="#ctx0" brushRef="#br0" timeOffset="78275.4597">19207 17769 491 0,'0'0'325'15,"0"0"-257"-15,0 0-62 16,0 0 77-16,0 0-30 0,0 0-27 16,75-17-6-16,-57 24-18 15,1 5 8-15,-8 0-10 16,-4 4 0-16,-7-2-1 15,0 2 1-15,-3-1 0 16,-16-1 2-16,-4-3 0 16,4-2 6-16,6-4-8 15,5-2 3-15,6-2-1 16,2-1-2-16,0 0 0 16,0 0 4-16,0 0-2 15,6 3-1-15,8 1-1 16,4 4 8-16,-1-1 4 15,2 3-12-15,-3-3 0 16,-1 3 5-16,1-7-2 0,1-1-6 16,7-2-3-16,2 0-98 15,6-15-186-15</inkml:trace>
  <inkml:trace contextRef="#ctx0" brushRef="#br0" timeOffset="78619.3845">19695 17795 459 0,'0'0'222'15,"0"0"-192"-15,0 0-15 16,-81 17 68-16,59-10-2 16,6 1-39-16,11-2 0 0,5 0-42 15,0-1 6-15,15 1 3 16,8 0-7-16,5-1-2 15,0 0 3-15,-1 2 4 16,-6 0-6-16,-7 1-1 16,-6 3 0-16,-8 1 3 15,0 3-1-15,-1 4 32 16,-20 1 20-16,-3-1-19 16,-1 1 7-16,4-4-27 15,1-5-15-15,11-2 21 16,4-7-21-16,5 0-5 15,0-2-12-15,11 0-51 0,15-2-33 16,5-12-226-16</inkml:trace>
  <inkml:trace contextRef="#ctx0" brushRef="#br0" timeOffset="79056.9377">20160 17810 346 0,'0'0'220'0,"0"0"-156"16,0 0 45-16,0 0 26 16,0 0-74-16,0 0-14 15,-81 14 29-15,57 1-47 16,0-1 35-16,1 3-41 16,4 0-19-16,8-2 24 15,6-2-28-15,5-2 0 16,0-1 6-16,16-1-4 15,8 1 0-15,2-3-2 16,0-2-2-16,-5 0-12 0,-6-1 10 16,-7-3-7-16,-3-1 7 15,-3 0-11-15,-2 0-3 16,0 0-54-16,0 0-116 16,0-12-315-16</inkml:trace>
  <inkml:trace contextRef="#ctx0" brushRef="#br0" timeOffset="79445.2768">20163 17802 435 0,'0'0'348'0,"0"0"-297"15,0 0 24-15,0 0-9 16,0 0 17-16,0 0-55 15,-101 47 6-15,71-26 29 16,2 6-47-16,2 1 9 16,6 3-3-16,3 0-2 15,10 0 1-15,5-2-21 16,2-6 0-16,0-3 8 16,15-4-8-16,2-7-1 15,3-7-5-15,3-2-5 16,-5 0 8-16,-2-7-20 15,-8-3-4-15,-4 1 19 0,-4 1-6 16,0 1 0-16,-7 4 0 16,-13 1-16-16,-5 2 28 15,-5 0-20-15,-4 10 7 16,-5 0-11-16,-1 6-93 16,-3 0-84-16,4 1-195 15</inkml:trace>
  <inkml:trace contextRef="#ctx0" brushRef="#br0" timeOffset="80029.5691">18739 18166 305 0,'0'0'135'16,"0"0"-70"-16,0 0 15 15,0 0 59-15,0 0-55 16,0 0 13-16,1 40 16 0,-8-13-72 16,-3 5 16-16,4 0-15 15,1-1-19-15,1 2 11 16,4-3-30-16,0-5-4 15,0-1 0-15,0-8 3 16,0-2-15-16,1-3 2 16,8-2-40-16,7-7-29 15,3-2-175-15,1 0-217 16</inkml:trace>
  <inkml:trace contextRef="#ctx0" brushRef="#br0" timeOffset="80412.9314">19027 18401 469 0,'0'0'184'0,"0"0"-141"16,0 0 7-16,0 0 77 15,-93 22-14-15,80-14-62 16,4 1-28-16,5 1-16 15,4 0-1-15,0-3 11 16,0 3-17-16,13-3 0 16,7-1 11-16,5 1-9 15,0-7 1-15,-1 0 2 0,-4 0 4 16,-6-10-3-16,-3 0-6 16,-6-3 0-16,-3 0 2 15,-2 2-2-15,0 1-6 16,-7 2 2-16,-5 2-10 15,-1 5 13-15,0 1-22 16,3 0 0-16,1 0 14 16,6 0-23-16,2 7-58 15,1 1-59-15,0 2-18 16,0-6-58-16</inkml:trace>
  <inkml:trace contextRef="#ctx0" brushRef="#br0" timeOffset="81177.0159">19112 18233 635 0,'0'0'101'0,"0"0"-74"16,0 0 126-16,0 0-85 16,-86-17-13-16,53 17-9 15,-2 10-25-15,1 2 28 16,7 5-31-16,8-6-17 15,11 0 23-15,7 3-23 16,1 0 4-16,4-1-10 16,20 4 10-16,6 0 2 15,6 3-4-15,3-6-3 0,-1 1 0 16,-3-1 0 0,-9 1 0-16,-7-1 0 0,-8 2 3 15,-8 1-3-15,-3 3 0 16,0 0 0-16,-19 3 9 15,-2-1-8-15,0-2 13 16,2-7-14-16,8-6 9 16,7-3-8-16,4-4-1 15,1-4-24-15,24-16-29 16,13-10-109-16,7-3-177 16</inkml:trace>
  <inkml:trace contextRef="#ctx0" brushRef="#br0" timeOffset="81418.0747">19425 18252 739 0,'0'0'176'16,"0"0"-81"-16,0 0 15 16,0 0-58-16,0 0-7 15,0 0-45-15,0 42 0 16,3-9 20-16,0 5-15 15,-2-2 9-15,-1-6-14 16,0-5 8-16,0-3-5 16,0-10-3-16,5-1-8 15,4-10-16-15,10-1-66 16,2-5-112-16,5-15-385 0</inkml:trace>
  <inkml:trace contextRef="#ctx0" brushRef="#br0" timeOffset="81732.7931">19722 18302 662 0,'0'0'253'0,"0"0"-204"16,0 0-32-16,0 0 37 16,0 0-18-16,0 0-35 15,49 30 10-15,-46-10-5 16,-3 3-1-16,0 4 4 15,-4-2-9-15,-9 1 0 0,3-2 4 16,4-4-4-16,5-8 0 16,1 1-1-16,0-6 10 15,0 1-7-15,15-2-2 16,6-1 0-16,5 0 5 16,0-2-5-16,4 0 0 15,-6-2-2-15,-2-1 0 16,-6 2-49-16,-4-2-105 15,-9 0-98-15,-3 0-286 16</inkml:trace>
  <inkml:trace contextRef="#ctx0" brushRef="#br0" timeOffset="82289.1494">18461 18741 409 0,'0'0'313'0,"0"0"-277"15,0 0 42 1,0 0 31-16,0 0-14 0,0 0-34 16,-5-9-39-16,1 18 5 15,2 8-21-15,-1 6 16 16,0 3 15-16,1-9-35 15,2 0-2-15,0-2 0 16,0-4 13-16,6-1-21 16,9-7 8-16,6-3-65 15,9 0-18-15,7 0-180 16,0-10-134-16</inkml:trace>
  <inkml:trace contextRef="#ctx0" brushRef="#br0" timeOffset="82565.5502">18734 18831 577 0,'0'0'196'0,"0"0"-180"16,0 0 16-16,0 0 103 15,-82 46-73-15,79-37-22 16,3-6-28-16,2 2 1 16,19-5-15-16,4 0 2 15,1-5 0-15,-3-7-9 16,-5 1 9-16,-8 5 0 15,-5 2-8-15,-5 1 10 16,0 3-13-16,-5 0 7 16,-13 0 4-16,-1 0-3 15,2 7 6-15,8-1-3 0,4-6 0 16,5 0-12 0,2 0-17-16,20 0-125 0,12-6-128 15</inkml:trace>
  <inkml:trace contextRef="#ctx0" brushRef="#br0" timeOffset="83082.2237">19054 18807 540 0,'0'0'71'0,"0"0"-71"15,0 0 0-15,0 0 70 16,0 0-22-16,0 0-23 0,1 0 23 16,-1 1-42-16,0 2 6 15,0 0 29-15,0-1-2 16,2-2 6-16,2 0-38 16,6 0-5-16,4 0 71 15,8 0-30-15,4 0-20 16,-5 0-9-16,0 0-10 15,-2 0 30-15,-6 0-34 16,-1 0 0-16,-4 3-5 16,-4 6 12-16,-1 4-7 15,-3 2 0-15,0 2 0 16,0 0 9-16,-1-1-9 16,-11 1 0-16,-2-3-4 0,1-6 7 15,0-1-3-15,5-7 0 16,5 0 7-16,3 0-11 15,0 0 4-15,0 0 0 16,0 0-1-16,5 0 1 16,5-3-1-16,3 2-1 15,-2 1 1-15,4 0-5 16,-2 0 6-16,3 0-4 16,0 0-5-16,1 0-31 15,0-4-80-15,1-5-135 16,-2-3-226-16</inkml:trace>
  <inkml:trace contextRef="#ctx0" brushRef="#br0" timeOffset="83298.7751">19432 18838 630 0,'0'0'168'16,"0"0"-156"-16,0 0 29 15,0 0 21-15,0 0-42 16,0 0 37-16,2 28-46 15,2-17-2-15,3-2 2 16,0-1-11-16,-1-2 0 16,3 0-6-16,-3 1-12 15,1-1 12-15,4-2-55 16,-2-1-63-16,1-3-66 16,5 0-390-16</inkml:trace>
  <inkml:trace contextRef="#ctx0" brushRef="#br0" timeOffset="85386.8038">22185 13596 60 0,'0'0'26'0,"0"0"16"15,0 0 60-15,0 0-50 0,0 0-16 16,0 0 1 0,-3-9-18-16,3 9 9 0,0 0-16 15,0 0-7-15,0 0 46 16,0 0-45-16,0 0-3 15,0 0 11-15,-3 10-7 16,-2 7 46-16,-2 7-24 16,-2 5-14-16,1 3 50 15,1 6-53-15,-1 4 17 16,4-1-2-16,-1 2-11 16,5-4 11-16,0 0-12 15,0-2-14-15,0 4 38 16,0-1-37-16,0 4 10 15,0-2 11-15,-2 1-22 16,-6 1 26-16,-4 3-26 16,-4-2-1-16,1 3 31 15,-3-2-31-15,3 4 0 0,1 2 6 16,4 1 4-16,0 7 1 16,2 2-11-16,5 1 0 15,2 3 7-15,1-2-7 16,0-2 0-16,0-1 2 15,0 3 8-15,0 1 3 16,0 2-13-16,0-2 0 16,0 1 5-16,0 0 3 15,-2-2-8-15,2 1 4 16,0-5 5-16,-1-3 8 0,1 2-17 16,-2-2 0-16,2 2 17 15,-1 2-9-15,1-2 0 16,0-1 10-16,-2-5-17 15,2-7 20-15,0-5-21 16,0 0 0-16,0-3 4 16,0-3 1-16,0 1-5 15,0-5 4-15,0-6 1 16,0-5-1-16,3-6-4 16,-1-6 0-16,1-4 5 15,-3-2-5-15,1-2 0 16,-1 0-1-16,1 0-22 15,3-7 22-15,-3-11-92 0,-1-8-116 16,0-1 34-16,0-1-131 16</inkml:trace>
  <inkml:trace contextRef="#ctx0" brushRef="#br0" timeOffset="85775.5481">21843 15975 462 0,'0'0'148'0,"0"0"-48"15,0 0-76-15,0 0 23 16,0 0-22-16,0 0-19 0,0 18 17 16,0 8 2-16,5 6 23 15,-1 4-15-15,-1 0-1 16,1 6 19-16,-2 1-30 15,1 3-4-15,-1-2 26 16,3-1-29-16,0-6-4 16,2-7-10-16,2-7 13 15,0-9-1-15,-1-6-12 16,3-5 0-16,5-3 19 16,9-1 8-16,6-18-1 15,7-9-26-15,-3-3 10 16,1-2-8-16,-6 0-2 0,-5 3-14 15,-1 6 14 1,-3 7-32-16,-5 6-17 0,1 5-59 16,-8 3-156-16,-5-1-227 15</inkml:trace>
  <inkml:trace contextRef="#ctx0" brushRef="#br0" timeOffset="100254.4319">23572 2334 365 0,'0'0'62'0,"0"0"-8"15,0 0-36-15,0 0 2 16,0 0 24-16,0 0-1 0,0 0 24 16,0 0-41-1,0 0-23-15,0 0 24 0,0-2-27 16,0 2 0-16,0 0-6 15,9 0 12-15,10 0-11 16,4 0 5-16,5 0 0 16,-3 0 6-16,2 0-6 15,-5 0 0-15,-1 2 0 16,-4 2 12-16,1-3-12 16,-3-1 0-16,-4 2 0 15,-5-2-9-15,-3 0 9 16,-1 0 0-16,-2 0-3 15,0 2-31-15,0 1-58 16,0 6-97-16,-2 3 45 16,-15 4-42-16</inkml:trace>
  <inkml:trace contextRef="#ctx0" brushRef="#br0" timeOffset="100689.3728">23558 3103 179 0,'0'0'119'0,"0"0"-91"15,0 0-12-15,0 0 49 16,0 0-5-16,0 0-13 16,24 10 39-16,-9-3-29 15,0-2-37-15,4 0-3 16,2 2-10-16,0-5 29 15,-1 1-35-15,2-3 7 16,-6 0 33-16,1 0-37 0,-5 0 5 16,1 0-9-1,-4-4 14-15,0-4-10 0,1-2-4 16,-2-1-14-16,-4-4-10 16,-4-3-117-16,0-2-139 15</inkml:trace>
  <inkml:trace contextRef="#ctx0" brushRef="#br0" timeOffset="100961.761">23693 2942 161 0,'0'0'282'15,"0"0"-259"-15,0 0-9 0,0 0-8 16,97 6-5-16,-75 6-1 15,-3 3 20-15,-2 4-19 16,-1 4 10-16,-6 3 5 16,-1 1-10-16,-4 1 12 15,-5-1-17-15,0 0-1 16,-5 0 14-16,-10-4-13 16,-1 2 13-16,0-1-14 15,-4-1-13-15,3-3-19 16,0-4-195-16</inkml:trace>
  <inkml:trace contextRef="#ctx0" brushRef="#br0" timeOffset="101629.7947">23550 3909 56 0,'0'0'246'16,"0"0"-205"-16,0 0-5 15,0 0 45-15,0 0-29 16,0 0 25-16,8 12 12 16,13-8-46-16,9 4 33 15,5-3-49-15,1 0-16 16,0 0 13-16,-1-3-24 15,-7-2 18-15,-1 0-18 16,-6 0 0-16,-3 0 9 16,-6-4-9-16,-2-5-3 15,-7-5-14-15,-3-4-48 0,0-4-14 16,-17-1-85-16,-5 2-58 16,-5 6 21-16,4 4 201 15,2 3 45-15,6 8 12 16,6-3-27-16,6 3-8 15,3 0-16-15,0 0-5 16,0 3 37-16,15 2-17 16,4 2 33-16,7 1 11 15,0 1-37-15,0 3-4 16,-3-2-24-16,-4 6 0 0,-6-1 21 16,-6 4-21-16,-7 5-2 15,0-1 1-15,-7 3 2 16,-15-1 17-16,-1 1-18 15,4-1-45-15,1-4-32 16,9-4-197-16</inkml:trace>
  <inkml:trace contextRef="#ctx0" brushRef="#br0" timeOffset="102076.0695">23505 4534 276 0,'0'0'394'0,"0"0"-380"15,0 0-6-15,0 0-8 16,0 0 0-16,0 0 37 15,76 19-11-15,-42-13 12 16,4 0-18-16,2-1-16 16,-3-3 6-16,-4-2-10 15,-3 0 0-15,-8 0-11 16,-4 0 11-16,-9-7-23 16,-6-5-12-16,-3-5-74 15,0-1-38-15,-20 0-124 16</inkml:trace>
  <inkml:trace contextRef="#ctx0" brushRef="#br0" timeOffset="102308.6817">23644 4459 217 0,'0'0'57'16,"0"0"-37"-16,0 0 77 16,0 0-13-16,81 30-44 15,-55-21-7-15,0 2 8 16,-2-2 34-16,-4 2-74 15,-4 3 1-15,-7 0 3 16,-7 3 3-16,-2 5-6 16,0-1-2-16,-11 4 4 15,-5 1 3-15,-1 1-7 16,3-1-26-16,1-1-28 16,3-3-64-16,0-3-141 15</inkml:trace>
  <inkml:trace contextRef="#ctx0" brushRef="#br0" timeOffset="114012.846">10913 10590 29 0,'0'0'124'0,"0"0"-71"16,0 0-17-16,0 0 14 0,0 0 45 16,0 0-35-16,0 0-16 15,0 0 6-15,0 0-21 16,0 0 33-16,0 0-39 15,0 0-22-15,0 0 18 16,0 0-17-16,3 0-2 16,9 0 0-16,7 0 4 15,0 2 10-15,-2-2-14 16,5 1 0-16,-1-1 6 16,-4 0 0-16,3 0-6 15,-3-3 0-15,1-5 17 16,-4 1-11-16,-5 0-6 15,-1 0-3-15,-5-3-8 16,-1 2-9-16,-2 0-59 0,0-2-76 16,-8-1-191-1</inkml:trace>
  <inkml:trace contextRef="#ctx0" brushRef="#br0" timeOffset="114443.8608">10950 10369 111 0,'0'0'195'16,"0"0"-118"-16,0 0-23 0,0 0-13 16,0 0-14-16,0 0-25 15,18-23 35-15,3 19-35 16,3 2-2-16,-1 2 14 15,-2 0-13-15,-3 0-1 16,0 6 0-16,-3 5 5 16,0 1 10-16,-4 2-15 15,-1 3 0-15,-3-3 7 16,-1 2-2-16,-3 1-5 16,0 0 0-16,-3-1 6 15,0 2 5-15,0-1-11 16,0 2 0-16,0 0 21 15,-1 0-15-15,-5-1-1 0,0 2-5 16,-4-4 3 0,2 1 16-16,-3-5-13 0,2 0-6 15,-1-5 18-15,1-2-11 16,3 1-7-16,-1-2-9 16,2 0-87-16,2-4-49 15,2 0-216-15</inkml:trace>
  <inkml:trace contextRef="#ctx0" brushRef="#br0" timeOffset="115330.4772">10244 11001 117 0,'0'0'75'15,"0"0"-24"-15,0 0 23 16,0 0-27-16,0 0-1 16,0 0-19-16,8-2-19 15,4 2 6-15,1 0-6 16,8 0-7-16,0 0 36 16,4 0-29-16,5-5-7 0,2-3 17 15,-1-1-10-15,2-3 3 16,-5 0-11-16,-5-2 0 15,-4 0 0-15,-8-1 1 16,-4 2-1-16,-7-1 9 16,0 2-2-16,0-1-10 15,-12 4 3-15,-3-1 0 16,1 5-7-16,0 3 11 16,2 2-4-16,-2 0 0 15,2 0 0-15,2 1 11 16,2 9-11-16,1 0 0 15,2 2-6-15,1 0 7 0,4-1-1 16,0-2 0-16,0 2 0 16,0-2 5-16,6-1-5 15,8-3 0-15,2-2 1 16,5-1 2-16,1-2-4 16,1 0 2-16,-1 0 3 15,0-7-4-15,-8-1 0 16,-1-1 0-16,-6 3 4 15,-6-2 8-15,-1 2-12 16,0-2 21-16,-8 5-14 16,-10 0 4-16,-4 3-11 15,-1 0 0-15,1 0-12 16,4 3 12-16,8 6 0 16,8 1-31-16,2-3-61 0,9-4-143 15</inkml:trace>
  <inkml:trace contextRef="#ctx0" brushRef="#br0" timeOffset="117532.0039">16723 10771 656 0,'0'0'93'0,"0"0"-53"16,0 0-31-16,0 0-9 15,0 0 0-15,0 0 47 16,83-17-19-16,-53 17-15 16,0 0 12-16,-4 4-24 15,-5 12 6-15,-8 4-7 16,-8 5 0-16,-5 0-1 16,-6 2 1-16,-23-1 0 15,-7-3 10-15,-5-3-8 16,0-5 3-16,8-5-5 15,9-3 17-15,12-4-17 0,4-3 2 16,5 0-2-16,3 0 14 16,0-10-11-16,0-2 3 15,8 1-6-15,10 2 0 16,3 4-6-16,0 2 6 16,0 3 0-16,1 0-3 15,-1 5 15-15,-1 12-1 16,0 3-11-16,1 2 0 15,-2 3 15-15,-3-3-15 16,1-1 0-16,-5-2 3 16,4-5-3-16,-1-6-41 15,5-8-143-15,-2 0-211 16</inkml:trace>
  <inkml:trace contextRef="#ctx0" brushRef="#br0" timeOffset="118447.8728">17047 10568 483 0,'0'0'105'0,"0"0"-103"16,0 0 50-16,0 0 23 15,0 0 32-15,0 0-21 16,53-25-43-16,-28 8 18 16,1-2-56-16,-1-2 0 15,-1-5 35-15,-6-4-37 16,0 0 3-16,-7-4-6 15,-5-1 13-15,-6 5-10 16,0 1-3-16,0 8 0 16,0 3-2-16,-6 9 2 15,-1 6 0-15,4 1-1 16,2 2 6-16,-1 0-16 0,-2 3 11 16,-3 19-2-16,-2 9-11 15,1 4 13-15,2-3 0 16,3-5-4-16,3-3 15 15,0-7-17-15,0-7 6 16,3 0 0-16,9-4 13 16,6-5-13-16,7-1 0 15,6 0 11-15,5 0-2 16,0-7-18-16,-2-3 9 16,-5 3-55-16,-10-1-67 15,-11 6-175-15</inkml:trace>
  <inkml:trace contextRef="#ctx0" brushRef="#br0" timeOffset="118909.0375">16544 11635 642 0,'0'0'38'15,"0"0"-3"-15,0 0 13 16,0 0 44-16,0 0 23 16,108 11-41-16,-45-22-39 15,17-3-19-15,13-3-7 16,5-1 14-16,3 1-23 15,-3 3 0-15,-6 2 11 0,-11 3-11 16,-4 1 0 0,-14 3-1-16,-12 1-36 0,-5-2-3 15,-9 4-166-15,-7-3-100 16</inkml:trace>
  <inkml:trace contextRef="#ctx0" brushRef="#br0" timeOffset="125456.2137">2248 10075 311 0,'0'0'90'16,"0"0"-26"-16,0 0-14 15,0 0 10-15,0 0-3 16,0 0-4-16,0 0 0 15,-60-61-33-15,49 58-16 16,3 1 34-16,-2 2-35 16,-1 0-3-16,-2 0 0 15,-7 5 15-15,-2 9-16 16,-2 1 1-16,-3 4 0 0,-3 1 9 16,-1 1-7-16,0 2-2 15,-5 0 1-15,-1 2 7 16,1-1 9-16,8 2-17 15,2 3 0-15,5-1 16 16,2 2-16-16,4 3 0 16,2 0-11-16,1 3 24 15,1-2-14-15,5 2 1 16,0-2 0-16,3-2-10 16,3 1 14-16,0 2-4 15,6 0 0-15,12 2 6 16,3 0-4-16,0-2-2 15,7-3 0-15,-1 1-1 16,1-3 1-16,2-1 0 16,3 0-2-16,1-4 4 0,1-2-5 15,1 0 3 1,-2-3 0-16,6-2 2 0,0-2 5 16,5-4-4-16,3 1-3 15,4-3 8-15,3 0-11 16,5-1 3-16,4 1 0 15,6-1 10-15,2 1-10 16,1 0 0-16,-8 0-4 16,-2-1 10-16,-5-3-12 15,2 0 6-15,-2-4 0 16,-1 1-1-16,2 1 2 16,-3 0-1-16,2 0 0 0,3 1 6 15,4 2-20 1,4-1 14-16,3 3 0 0,4-2 9 15,-3 1-9-15,1-1 0 16,-2-3-3-16,-2 1 11 16,-4 0-5-16,-4 0-3 15,-6-1-2-15,-3-1-6 16,-2-1 11-16,0-2-3 16,4 0 0-16,0 0 6 15,3 0-10-15,2 0 4 16,4 0 0-16,0 0-5 15,-1 0 15-15,-2 3-18 16,-3 0 8-16,-1 2 0 0,0-1 4 16,-5-1-4-16,-3-2 0 15,0-1 3-15,-7 0-3 16,3 0 5-16,0 0-5 16,2 0 0-16,1 0-4 15,0 3 4-15,-5 0 0 16,2 0-4-16,0-1 12 15,4-2-11-15,0 0 3 16,6 0 0-16,-2 0-8 16,1 0 8-16,-4-4 0 15,-4 1-2-15,-1 2 16 16,-1-1-19-16,-5 2 5 16,0 0 0-16,0 0-1 15,-3 0 1-15,1 3 0 0,6 0 5 16,-3-1-1-16,2-1-8 15,1-1 1-15,-2 0 3 16,4 1 1-16,2 1-1 16,5 2 0-16,-2 0 10 15,1-1-6-15,-1 1-8 16,-5 0 1-16,1-1 3 16,-4 0-9-16,1-3 9 15,-1 0 0-15,0 0 7 16,0 0 0-16,1 0-6 15,-3-1-1-15,3-2 0 16,-4 1-3-16,4 1 3 16,-3 1 0-16,2 0-4 15,0 0 15-15,1 0-14 16,2 0 3-16,0 0 0 0,1 0-4 16,-3 0 4-16,-5-3 0 15,-1 0-1-15,-3 0 14 16,-7 1-17-16,0-1 4 15,1-1 0-15,-1 4-8 16,-2-3 13-16,1 2-5 16,3-4 6-16,3 1-4 15,-2-3 23-15,4 0-25 16,2-3 0-16,-3-2 34 16,1 2-28-16,-3-1-6 0,-2 2 18 15,-4 0-14 1,-3 1 11-16,-4 0-15 0,-1 3 0 15,-6 1 3-15,3-1-3 16,-5-3 0-16,4-2 2 16,-2-3 3-16,-1-2 2 15,2-5-7-15,3-1 0 16,1 1 2-16,-2 0-2 16,3 5 0-16,-3 1-1 15,1 2 9-15,-4 1-12 16,1 1 4-16,-1 3 0 15,0-3-4-15,1 2 4 16,0-3 0-16,0-2 4 16,1-1 1-16,4 0-5 15,-4-2 0-15,0-1 0 0,2 1-2 16,-3-1 2-16,0 2 0 16,0 1-3-16,0-2 14 15,0 2-12-15,0-2 1 16,2-1 0-16,0-2 4 15,0-3-4-15,2 1 0 16,-1 0 3-16,1-3 8 16,-2 5-3-16,4 0-8 15,-6 2 0-15,1 2-4 16,-4 3 5-16,0 0-1 16,1-2 0-16,1 1 10 15,2-1-8-15,1 2-2 0,-1-1 0 16,1 2-5-16,-1 1 5 15,0 0 0-15,-4 0-3 16,0 1 15-16,0-2-16 16,-2 3 4-16,-2 0 0 15,0 2-1-15,-2-2 1 16,1 0 0-16,0-1-5 16,-1 1 10-16,-1-1-2 15,1-2-3-15,0 0 0 16,-3-3-4-16,0 0 4 15,0-1 0-15,0-1-5 16,0 2 10-16,-2-3-18 16,-7 1 13-16,-4 1 0 0,-2-1-27 15,-3 2 27-15,-4-2 0 16,-1 4-8-16,-7 0 21 16,-5-3-25-16,-2 3 12 15,-2 0 0-15,0 1-4 16,-4 0 6-16,-2 1-2 15,-3-1 0-15,0 2 15 16,-1 1-32-16,-1 2 17 16,0 2 0-16,-3-1-11 15,2 3 11-15,0-1 0 16,1 0 7-16,-5 0 1 16,2-3-16-16,-2 2 8 0,-8-2 0 15,1 2 13 1,-2-1-13-16,1-1 0 0,-1 2-6 15,-2 2 11-15,-1-3-5 16,2 2 0-16,3 0 3 16,3-1-18-16,3 0 21 15,0-1-6-15,-3 0 0 16,-1 1 11-16,4 1-11 16,-5-2 0-16,-6 2 0 15,-5-1-5-15,-8 2 5 16,-2-4 0-16,3 4-7 15,6-3 26-15,10 3-25 16,8 2 6-16,4 0 0 16,-3 2-5-16,-2 5 5 15,-2 1 0-15,-2-1-5 0,2-1 21 16,-3-3-22 0,-2-1 6-16,0-1 0 0,-1-1 9 15,-2 0-9-15,2 0-7 16,0-3 2-16,0-1 10 15,3-4-5-15,-3 2 0 16,6-2 0-16,-2-2 6 16,5 4-6-16,-2-2 0 15,2 4-3-15,0 2 11 16,-4 0-13-16,-3 2 5 16,-1 0-4-16,-3 0 4 15,1-1 0-15,2-2 0 0,-1-2-9 16,1 2 19-16,-3-1-16 15,1-1 6-15,0 0-3 16,-7 2 3-16,-1 1 1 16,-5-1 5-16,4 1-6 15,7-1 5-15,9 1-8 16,11 2 3-16,0 0-3 16,-2 0-15-16,-8 0 21 15,1 0-7-15,-3 0 4 16,-2 0 0-16,-1 2 1 15,-2-2-1-15,-7 1 0 16,4 1-12-16,4-2 17 16,8 0-5-16,13 0 0 0,12 0 15 15,3 1-22-15,2 2 7 16,1 0 0-16,5 0-8 16,-4 1 13-16,3 0-5 15,-6 2 0-15,-5-1 7 16,-6 2-25-16,-5-2 18 15,4 3 0-15,0-3-6 16,2-1 6-16,9 1 0 16,2 0-6-16,4 0 21 15,0-1-18-15,2 1 3 16,-1 0 0-16,-1-1-8 16,2 2 16-16,1-1-8 0,-1 0 0 15,5-1 2 1,-2 1-4-16,2 0 2 0,-5 1 0 15,5-1-5-15,-5 3 11 16,0-1-8-16,1 1 2 16,-3 0 0-16,0 1 1 15,2-2-1-15,1 0 0 16,3 0-6-16,0 0 14 16,3-1-10-16,0 1 2 15,3 0 0-15,3-4-7 16,0 2 7-16,0-1 0 15,-4 0-2-15,4 2 10 16,-6-1-10-16,-3 0 2 0,-2 1 0 16,-2 0 3-1,-3-1-3-15,7 2-18 0,-3 0-22 16,6 2-65-16,-1 4 8 16,4-1-69-16,1 0-114 15</inkml:trace>
  <inkml:trace contextRef="#ctx0" brushRef="#br0" timeOffset="128289.6351">15980 10894 295 0,'0'0'79'16,"0"0"-59"-16,0 0-16 0,0 0 1 15,0 0 29-15,0 0 47 16,87 16-25-16,-63-16 36 15,0 0-57-15,0-5-28 16,-2-1 27-16,-1-1-32 16,-4 3-2-16,-4-1 0 15,-7 5-102-15,-6 0-131 16,0 0-176-16</inkml:trace>
  <inkml:trace contextRef="#ctx0" brushRef="#br0" timeOffset="128514.6103">15939 11068 288 0,'0'0'10'16,"0"0"43"-16,0 0 105 16,0 0-85-16,0 0 7 15,0 0 11-15,74 10-53 16,-51-10 4-16,4 0-42 15,1 0 0-15,4 0-12 16,-3-2 12-16,-3-4-120 16,-5-8-245-16</inkml:trace>
  <inkml:trace contextRef="#ctx0" brushRef="#br0" timeOffset="132026.133">20020 10674 70 0,'0'0'134'15,"0"0"-65"-15,0 0-15 16,0 0 7-16,0 0 27 15,0 0-43-15,0 0-20 16,18-12 37-16,-18 12-15 16,0 0 0-16,0 0 0 15,0-2-29-15,0 2 31 0,0 0-25 16,0 0-17-16,0 0 28 16,0 0-35-16,0 0 0 15,0 0-7-15,0 17 22 16,0 9-4-16,0 8 12 15,0 5-11-15,-4 2 31 16,1 3-28-16,0-3-5 16,1-4 1-16,2-4-5 15,0-4 26-15,0-2-32 16,0-8 0-16,0-2 17 16,0-7-17-16,2-3 1 15,1-3-2-15,-3-4 14 16,0 0-11-16,0 0-2 15,0 0 0-15,0 0 17 16,0 0-17-16,0 0-18 16,0-11-80-16,-6-2-111 0,-6-1-17 15,-4 0-226-15</inkml:trace>
  <inkml:trace contextRef="#ctx0" brushRef="#br0" timeOffset="132483.2979">19837 10919 312 0,'0'0'38'16,"0"0"72"-16,0 0-58 0,0 0-13 16,0 0 31-16,0 0-36 15,-9-11 13-15,9 11-47 16,0 0 0-16,0 1 9 15,0 8 3-15,0 1 7 16,3 2 17-16,1 3-35 16,1 5 38-16,1 2-37 15,0 3 22-15,3 4 15 16,-2 3-22-16,3-3-9 16,4-4-8-16,0-3 8 15,2-5 6-15,-1-6-14 16,1-2 0-16,-1-5 21 0,1-4-12 15,1 0 6-15,2 0 12 16,4-15-25 0,-4-2 23-16,2-3-25 0,0-1 0 15,-6 1 12-15,3-2-9 16,-3 2-4-16,-2 3 1 16,-1 2-16-16,0 0 4 15,-2 8-41-15,0-1-63 16,-2 4 1-16,1 3-104 15,-4-3-226-15</inkml:trace>
  <inkml:trace contextRef="#ctx0" brushRef="#br0" timeOffset="134950.4495">16888 11546 293 0,'0'0'95'16,"0"0"-95"-16,0 0 0 16,0 0 1-16,0 0 1 15,92-3 61-15,-66-3-38 16,2 2-15-16,2-3 22 0,1 1-28 16,-1 0 2-16,-4-4-6 15,-1 3 5-15,-3-4 3 16,-6 3-8-16,-5 1 0 15,-6-1 12-15,-5-4-12 16,0 3 6-16,-8-3-6 16,-13 4 12-16,-6 1-35 15,-5 5 14-15,-3 2 9 16,1 0 13-16,3 0-13 16,5 12 0-16,6 7-3 15,7 4 10-15,6 0-13 16,7 4 6-16,0-5 0 15,4-4-1-15,17-3 2 16,4-3-1-16,7-6 0 16,2-3 2-16,-5-3 15 0,-4 0-14 15,-4 0-3-15,-5-4 21 16,-5-6-17-16,-5-1 19 16,-3-3-18-16,-3 0-1 15,0 0 27-15,-6 5-31 16,-12 2 0-16,-3 3 4 15,-3 4 1-15,-4 0-8 16,1 3 3-16,5 8 0 16,7 0-9-16,8 1 9 15,6-2-5-15,1 1-1 0,0-2 10 16,12-3-8-16,9-3 4 16,6-3 0-16,4 0-1 15,5 0 1-15,-2-9 0 16,-2-2-4-16,-7-1-13 15,-10-4 7-15,-6 1-13 16,-9-1 23-16,0 5-22 16,-4 2 22-16,-13 4-17 15,-7 5 10-15,-4 0-21 16,-4 7-9-16,3 8-64 16,-1-1 5-16,5-2-102 15</inkml:trace>
  <inkml:trace contextRef="#ctx0" brushRef="#br0" timeOffset="135484.3255">17170 11475 198 0,'0'0'166'0,"0"0"-132"0,0 0-25 16,0 0-10-16,0 0 2 15,0 0 51-15,-27 68 36 16,13-53-75-16,2-4 7 16,8-4-8-16,1-3-9 15,3 0-3-15,0-4 0 16,0 0 0-16,0 0 29 16,9-2-29-16,8-11 41 15,-2-2-9-15,-1 0-23 16,-6-1 4-16,-4 0-6 15,-4 1 8-15,0 3 23 0,0 3-36 16,-10 5-2-16,-12 4 0 16,-10 0 11-16,-4 16-17 15,1 5 6-15,5 1 0 16,9-2 1-16,13-6-1 16,8-1-4-16,0-1 2 15,18-2 4-15,7 0-5 16,11-3 3-16,5-1-57 15,5-3-56-15,0-3-196 16</inkml:trace>
  <inkml:trace contextRef="#ctx0" brushRef="#br0" timeOffset="147090.524">23793 15032 466 0,'0'0'184'15,"0"0"-140"-15,0 0 11 16,0 0 64-16,0 0-45 15,0 0 10-15,0 0-38 16,0 0-42-16,13-7 27 16,-9 4-31-16,2 1 0 15,0 0 9-15,1 1-9 16,0-1 0-16,0 2-3 16,1 0 1-16,1 0 0 15,2 0-72-15,3 0-61 16,-1 0-36-16,-4 0-264 0</inkml:trace>
  <inkml:trace contextRef="#ctx0" brushRef="#br0" timeOffset="150741.1321">23907 11679 224 0,'0'0'34'16,"0"0"21"-16,0 0 61 15,0 0-76-15,-29-73 18 0,4 57 10 16,-1 2-21-16,-4 0 27 16,-4 3-49-16,1 3-11 15,-1 4 0-15,-2 1-3 16,1 3-5-16,-2 0-6 15,0 3 9-15,1 8-18 16,2 3 20-16,2 2-11 16,3 5 0-16,-3 7 4 15,4 5-16-15,-2 9 12 16,5 5 0-16,0 4-2 16,3 2 7-16,5 3-5 15,5-3 0-15,4 0 10 0,8-5-15 16,3-3 5-1,20-4 0-15,13-5-2 0,11-5 2 16,11-3 0-16,11-8-1 16,10-6 11-16,4-6-11 15,0-8 1-15,-3 0 0 16,-9-12 14-16,-4-9-14 16,-9-7 1-16,-6-8-7 15,-10-3 19-15,-7-4 0 16,-12-4-13-16,-8-3 9 15,-8-3-14-15,-7-3 7 16,0-4-2-16,-19-3 0 16,-17 2 13-16,-12 1-13 15,-13 6 0-15,-11 7 0 16,-1 6-5-16,-4 10 5 0,1 10-2 16,1 10 2-16,11 11 0 15,13 0-15-15,14 18 10 16,11 13-17-16,10 9-19 15,9 10-55-15,7 5-19 16,0-2-117-16</inkml:trace>
  <inkml:trace contextRef="#ctx0" brushRef="#br0" timeOffset="165611.1323">19425 11690 210 0,'0'0'47'0,"0"0"39"16,0 0-10-16,0 0 4 0,0 0 0 16,0 0-11-1,0 0 5-15,-16-23-31 0,16 21-20 16,0 2 5-16,0 0-18 16,0 0 26-16,4-1-36 15,15-1 4-15,11 2 10 16,9 0-2-16,6 0 14 15,6 0-26-15,5 0 4 16,5 2 5-16,4 3-9 16,2 2 0-16,-1-1 14 15,-5-3-8-15,-3 1-6 16,-6 0 0-16,-9-1 9 16,-3 2-9-16,-10-2 0 15,-9-2 0-15,-6 4-3 16,-10-5 3-16,-1 0 0 0,-4 0-5 15,0 0 13-15,0 0-12 16,0 0 4-16,-9 0 0 16,-16 0-8-16,-11 0 8 15,-10 0-3-15,-5 0-34 16,-4 0-18-16,-6 0 31 16,-4 0-58-16,-3 0 13 15,-5 0 2-15,0 0 0 16,0-2 23-16,4-4 14 15,3 0 30-15,5-1 10 16,5 0-10-16,2 1 0 16,6-2 16-16,5 2-14 15,7 1 19-15,8-1-11 0,10 3-7 16,6 1 23-16,7 2-4 16,5 0 25-16,0-2 1 15,0 2-42-15,5-1-6 16,17 0 0-16,5-1 0 15,6 2 34-15,5 0-30 16,9 0 1-16,6 0 25 16,13 0-23-16,6-1 35 15,4 1-34-15,6-2-5 16,1 0 22-16,1 2-25 16,-8 0 0-16,-6 0 9 15,-7 0-3-15,-9 0-6 16,-7 0 0-16,-6 0 2 15,-5 0-5-15,-10 0 3 0,-8 0-15 16,-9 0 2-16,-8 0-29 16,-1 0-12-16,-19 0-13 15,-26 0-8-15,-16 4 1 16,-14 0-113-16,-8-3 58 16,-3-1 16-16,1 0 89 15,7 0 23-15,7 0 2 16,11 0 2-16,7 0 29 15,4-1 9-15,7-2-17 16,2 3 38-16,8 0-9 0,2 0-5 16,5 0-12-16,8 0 15 15,4 0 20-15,7 0-60 16,4 0 22-16,2 0 21 16,0 0-30-16,18 0 5 15,16-1 16-15,17-3 11 16,13 2-1-16,8-1-48 15,8 2 3-15,1 1 4 16,-1 0-12-16,-2 0 2 16,-8 0-4-16,-7 0 0 15,-7 0 4-15,-8 0-4 16,-3 0 0-16,-9 0-2 16,-7 0 6-16,-6 0-4 15,-10 0 0-15,-7 0-50 16,-6 0 31-16,0 0-136 0,-21 0-101 15,-20 0-47-15</inkml:trace>
  <inkml:trace contextRef="#ctx0" brushRef="#br0" timeOffset="165919.3083">19134 11672 488 0,'0'0'1'0,"0"0"3"0,0 0-4 15,129-1 0-15,-71-1 10 16,9 1 0-16,10 1 53 16,6 0-33-16,3 0-15 15,-1 0 12-15,0 0-25 16,-9 0-2-16,-1 0 7 15,-8 0-4-15,-3 0 4 16,-3 0-7-16,-7-1 0 16,-11-1-14-16,-11 2 14 15,-13 0-43-15,-12 0-16 16,-7 0-73-16,-15 0-142 16</inkml:trace>
  <inkml:trace contextRef="#ctx0" brushRef="#br0" timeOffset="166231.4721">19181 11628 162 0,'0'0'290'0,"0"0"-269"16,0 0-20-16,122 0 7 15,-52 0-7-15,6 0 3 16,6 0 18-16,6 0 65 0,0 0-67 16,1 0-7-16,-7 0-8 15,-2 0 3-15,-6 0 5 16,-4 0-13-16,-6 0 0 16,-7 0 1-16,-9-3-1 15,-12-1-15-15,-12 1-4 16,-11 0-45-16,-13 3-6 15,-7 0-131-15,-32 0-86 16</inkml:trace>
  <inkml:trace contextRef="#ctx0" brushRef="#br0" timeOffset="166572.9082">19075 11667 476 0,'0'0'38'16,"0"0"-37"-16,0 0 8 15,0 0-11-15,97 0 4 16,-42-3 14-16,13-2 86 16,17 0-69-16,11 2-5 15,4-1-12-15,1 3-14 16,-4 1 15-16,-6-2-17 15,-7 2 0-15,-7-1 16 16,-5 0-12-16,-2-1-4 16,-6-1 0-16,-6 1 9 15,-10-3-18-15,-11 1 9 16,-13 1 0-16,-10 2-6 0,-10 0-21 16,-4 1-34-16,-18 0-81 15,-24-3-106-15</inkml:trace>
  <inkml:trace contextRef="#ctx0" brushRef="#br0" timeOffset="166909.7261">18975 11662 492 0,'0'0'17'0,"0"0"56"15,0 0-73-15,0 0 0 16,95 0-1-16,-42 0 8 16,3 0 15-16,10-2 16 15,11 1-33-15,7-3 42 16,4 3-47-16,3-2 14 16,1-1 11-16,-1 1-22 15,-6 1 19-15,-3-3-22 16,-9 3 0-16,-12-1 3 15,-7 1-3-15,-12 1-3 16,-14 1-9-16,-10 0-48 16,-15 0 18-16,-3 0-93 15,-25 0-61-15,-23 0 16 0</inkml:trace>
  <inkml:trace contextRef="#ctx0" brushRef="#br0" timeOffset="167289.7483">19054 11698 513 0,'0'0'22'0,"0"0"-22"15,0 0-29-15,125 0-4 16,-62 0 22-16,7 0 22 0,6 0-3 15,9 0 25-15,9 0-19 16,15 0 30-16,4 0-42 16,5 0 4-1,3 0 17-15,-2 3-23 0,-4 0 1 16,-14-2-5-16,-8-1 17 16,-14 0-20-16,-13 0 7 15,-7 0 0-15,-8 0 3 16,-12-1-3-16,-9-4-7 15,-10 2 6-15,-8 3-21 16,-7-3 17-16,-5 3-50 16,-2 0-73-16,-22-3-107 0</inkml:trace>
  <inkml:trace contextRef="#ctx0" brushRef="#br0" timeOffset="168094.3594">18662 11693 12 0,'0'0'31'0,"0"0"62"15,0 0-13-15,0 0-3 16,0 0 2-16,0 0-1 16,-51 3-19-16,51-3-19 15,0 0-28-15,0 0 34 16,0 0-46-16,0 3 0 16,16 2 6-16,9-1-4 15,11 2 4-15,12-1-5 16,15 1 4-16,12-4 48 0,20 3-52 15,9-1 22-15,12-1 4 16,8 0-20-16,8-2 13 16,6 0-20-16,3 1 5 15,-7 0 16-15,0 4-21 16,-7-3 0-16,-11 3 2 16,-9-1 7-16,-10-2-9 15,-10 3 0-15,-8-3 0 16,-8 2-12-16,-9 0 12 15,-11-3 0-15,-10 0 3 16,-11 1 3-16,-7 0-9 16,-6-2 3-16,-3 0 0 0,1 1 3 15,-3 1-2 1,1-2-1-16,-1-1 0 0,1 3 7 16,-2-2-19-16,1 1 2 15,1-2-30-15,-4 2-19 16,-4-2-95-16,-5 0-228 15</inkml:trace>
  <inkml:trace contextRef="#ctx0" brushRef="#br0" timeOffset="168792.1135">18674 11760 283 0,'0'0'113'16,"0"0"-99"-16,0 0-14 15,0 0-15-15,0 0 15 16,0 0 5-16,0 0-2 16,85 17 2-16,-45-14 32 15,8 0-30-15,11-1 6 16,12-2 9-16,9 2-10 0,8-2 31 15,7 0-13-15,11 1-25 16,12-1 42-16,4 0-42 16,6 2 1-16,-2-2 5 15,-4 1-2-15,-5 2-2 16,-6 0-7-16,-9 0 0 16,-11-2 7-16,-9 2-7 15,-11 0-5-15,-6 0 5 16,-3-1 1-16,-8 0-1 15,-8-2-2-15,-4 4 2 16,-8-1 0-16,-4 1 0 16,-8 0-15-16,-5 1-6 0,-4 1-51 15,-5 1 13-15,-5-3-95 16,-3 0-158-16</inkml:trace>
  <inkml:trace contextRef="#ctx0" brushRef="#br0" timeOffset="181665.245">1255 8956 172 0,'0'0'142'0,"0"0"-128"0,0 0 79 16,0 0-67-16,-103-9 26 15,80 9 15-15,-2 0-33 16,3 3 23-16,-2 19-39 16,3 12-11-16,-6 16 18 15,0 15-25-15,-2 24 0 16,-3 14 16-16,1 12-15 16,-4 7 20-16,3-4-20 15,2-12 15-15,7-11-17 16,5-22 1-16,8-21 0 15,7-15-3-15,3-20 3 16,0-9-2-16,0-8-38 0,15-6-26 16,6-24 46-1,9-17-21-15,1-11-34 0,-4-3 72 16,-5-4-59-16,-10 2 47 16,-9 5-43-16,-3 14 53 15,0 13 5-15,-9 21 46 16,-10 10 6-16,-1 17-26 15,-11 31-15-15,-3 22-2 16,-5 20 22-16,-3 13-3 16,-1 3 40-16,6-5-55 15,10-18-10-15,15-19 6 16,12-22-7-16,9-21-4 16,30-11-14-16,16-10 16 15,9-14-21-15,3-23 21 16,-5-11-12-16,-13-5-6 0,-18 9 18 15,-12 14 15-15,-14 19-9 16,-5 16-6-16,0 43 0 16,-14 38 14-16,-13 41-28 15,-13 20 9-15,-8-1-235 16</inkml:trace>
  <inkml:trace contextRef="#ctx0" brushRef="#br0" timeOffset="185844.6066">20601 17302 649 0,'0'0'106'0,"0"0"-93"16,0 0-12-16,0 0 6 16,0 0-5-16,0 0 38 15,0 0 8-15,-27 6-34 16,27-6 8-16,0 0-15 16,0 0 2-16,10 0 1 15,0-6-3-15,0 1-2 16,-6 1-5-16,-2 2 0 15,-2 2 0-15,0 0 0 16,0 0-1-16,0 0-3 16,-5 0 4-16,-2 6 1 15,0-4 3-15,1 1-3 0,6-3 12 16,0 0-10-16,0 0-3 16,0 0 0-16,0 0-15 15,14 0-3-15,5 0-101 16,4 0-51-16,-1 3-157 15</inkml:trace>
  <inkml:trace contextRef="#ctx0" brushRef="#br0" timeOffset="186480.5791">20610 17319 549 0,'0'0'76'0,"0"0"-65"16,0 0-4-16,0 0-6 15,0 0 14-15,0 0 5 16,-45 24-11-16,45-24 10 16,0 0-19-16,0 0-4 15,0 0-10-15,13 0-19 16,3-7-44-16,0-2-68 15,-5 1-56-15,-5 2-32 16</inkml:trace>
  <inkml:trace contextRef="#ctx0" brushRef="#br0" timeOffset="187658.7473">23885 15383 351 0,'0'0'151'0,"0"0"-37"16,0 0-65-16,0 0-6 15,0 0-30-15,0 0 47 16,-14 42 50-16,7-14-63 15,1 6-18-15,3-1-29 16,1 1 1-16,2-2 12 16,0-2-13-16,0-3-15 15,0-2-65-15,0-7-90 16,0-9-111-16</inkml:trace>
  <inkml:trace contextRef="#ctx0" brushRef="#br0" timeOffset="188034.7296">24130 15492 449 0,'0'0'44'15,"0"0"-22"-15,0 0-11 16,0 0-8-16,0 0 36 0,0 0 2 15,77 30-18-15,-71-7 22 16,-4 3-44-16,-2 1 5 16,0-2 3-16,0 1-7 15,-17-6-4-15,-2-5-16 16,0-4-15-16,3-4 25 16,7-4-19-16,4-1 20 15,5-2 7-15,0 1 4 16,8 0 17-16,14 2-4 15,3 3 6-15,5 0 7 16,0 2-29-16,4 1 0 16,-4 5 4-16,0 3-5 15,-8 2-23-15,-8 1-104 0,-4 0-163 16</inkml:trace>
  <inkml:trace contextRef="#ctx0" brushRef="#br0" timeOffset="189144.3177">24693 15654 277 0,'0'0'274'16,"0"0"-155"-16,0 0-66 15,0 0 17-15,0 0-25 16,0 0-4-16,-37 0 26 16,25 15-52-16,8-1-14 15,4-2 6-15,0 1-5 0,0-3-2 16,9-4 0-16,9-3 0 15,5-3 10-15,3 0-8 16,-2-5-1-16,-5-8 5 16,-6-1-2-16,-8-3 5 15,-5-3-9-15,0-1 0 16,-12 0 11-16,-11 0-11 16,-2 5-1-16,3 6 1 15,3 3 9-15,7 4-3 16,5 1-6-16,6 2-3 15,1 0-2-15,0 0-24 16,0 17-26-16,6 8 3 16,5 6-52-16,-3 4-89 15,-8-2-276-15</inkml:trace>
  <inkml:trace contextRef="#ctx0" brushRef="#br0" timeOffset="189556.6765">24161 16036 400 0,'0'0'297'0,"0"0"-237"15,0 0-48-15,0 0 80 16,-117 39 48-16,67-16-94 15,4-1 4-15,8 1-31 16,6-1-17-16,6-3 7 16,7-2-9-16,4-5 0 15,6 1-11-15,4-2-29 16,2 1-30-16,1-1-102 16,0-1-86-16,2-6-120 0</inkml:trace>
  <inkml:trace contextRef="#ctx0" brushRef="#br0" timeOffset="191533.1952">23258 16548 494 0,'0'0'163'0,"0"0"-86"16,0 0 44-16,0 0-12 15,0 0-49-15,0 0-39 16,0 0-18-16,-74 18 22 16,40 2-25-16,2 2 5 15,6 6 22-15,4-1-23 16,11 0-4-16,6-1 0 15,5-4 4-15,0-2 0 16,6-4-4-16,9-4 0 16,5-4 0-16,2-6 0 15,2-2-10-15,-3 0 8 16,-4-2-29-16,-6-6 28 0,-5 1-7 16,-6-3 10-16,0 4-4 15,-2 1 4-15,-13 2-7 16,0 1 7-1,1 1 0-15,3 1-5 0,7 0 5 16,4 0-55-16,0 0-97 16,4-3-12-16,19-3 1 15,11-6-169-15</inkml:trace>
  <inkml:trace contextRef="#ctx0" brushRef="#br0" timeOffset="191833.4328">23462 16565 521 0,'0'0'182'16,"0"0"-140"-16,0 0 13 16,0 0 26-16,-55 75-8 15,42-54-19-15,7-5-11 16,5-1-38-16,1-3-5 16,0-7 10-16,5-2-8 15,17-3 0-15,6 0 7 16,2-3-2-16,3-10-14 15,-10 2 7-15,-9 2-5 16,-8 6-1-16,-4 3 6 16,-2 0-2-16,0 6-9 15,-10 17 9-15,-8 8 2 0,2 7 7 16,7-1-5-16,9-4-4 16,0-3-30-16,21-4-91 15,13-10-117-15,13-9-336 16</inkml:trace>
  <inkml:trace contextRef="#ctx0" brushRef="#br0" timeOffset="192220.5812">24313 16356 422 0,'0'0'195'0,"0"0"-176"0,0 0-16 15,84 92 31-15,-43-54 5 16,1 0-9-16,4-1 13 16,4-3-25-16,1 0-11 15,1-4-7-15,0-2-31 16,-3-3-130-16,-9-6-271 15</inkml:trace>
  <inkml:trace contextRef="#ctx0" brushRef="#br0" timeOffset="192385.0522">24866 17052 271 0,'0'0'250'0,"0"0"-240"0,0 0-2 15,0 0-8-15,0 0 5 16,50 71-5-16,-31-52-48 16,-5-4-309-16</inkml:trace>
  <inkml:trace contextRef="#ctx0" brushRef="#br0" timeOffset="193257.5271">23257 17112 489 0,'0'0'141'0,"0"0"-57"16,0 0-19-16,0 0 29 0,0 0 19 15,0 0-60-15,-19 0-16 16,2 11-20-16,-7 9 1 16,-7 2 15-16,0 3-24 15,-1 0-9-15,5-2 16 16,2 0-13-16,3-4-3 16,3 0 1-16,3-4 2 15,6-2 1-15,0-4-4 16,5-1-14-16,2-5 8 15,3 0-50-15,0 0-22 16,0 2-77-16,0 0-51 16,4-5-161-16</inkml:trace>
  <inkml:trace contextRef="#ctx0" brushRef="#br0" timeOffset="193697.6733">22916 17394 10 0,'0'0'151'16,"0"0"-128"-16,0 0-23 0,0 0 35 16,0 0 74-1,0 0-30-15,-32-50-30 0,28 46-23 16,-1 0-17-16,0-2 6 16,4 1-15-1,0-1-119-15,-2 1-189 0</inkml:trace>
  <inkml:trace contextRef="#ctx0" brushRef="#br0" timeOffset="194109.1821">22796 17438 254 0,'0'0'70'16,"0"0"39"-16,0 0 13 15,0 0-4-15,0 0-7 16,0 0-6-16,12 0-59 15,-1-10-19-15,5 1-27 16,-2-4 0-16,0 1-2 16,-7 7-20-16,-3 2-8 15,-4 3 5-15,0 0-38 0,-11 8 62 16,-10 4-9-16,-2 2 10 16,3-1 3-16,5-2-3 15,9-3-2-15,6 1-84 16,0-6-111-16,15-3-142 15</inkml:trace>
  <inkml:trace contextRef="#ctx0" brushRef="#br0" timeOffset="195428.2277">22488 16637 398 0,'0'0'184'0,"0"0"-116"16,0 0-59-16,0 0 27 15,0 0 38-15,0 0 0 16,25 1-10-16,2 1-26 0,7-1-24 15,3-1 22-15,1 0-10 16,-3 0-23-16,-5 0 1 16,-6 0 2-16,-9 0-12 15,-6 0-29-15,-6 0-30 16,-3-7-27-16,0-1-77 16,-9-6-192-16</inkml:trace>
  <inkml:trace contextRef="#ctx0" brushRef="#br0" timeOffset="195713.7874">22618 16504 383 0,'0'0'138'0,"0"0"-127"0,0 0-9 16,0 0 38-16,0 0 52 15,0 0-17-15,51 36-49 16,-31-24-8-16,2 2 27 15,-7 1-20-15,-2-1-10 16,-4 3 18-16,-3 0-30 16,-6 2 21-16,0 1 2 15,0-1-24-15,-10 1 24 16,-8-1-15-16,0-2-10 16,2 0 6-16,2-5-7 15,5-1-8-15,5 0-98 16,2-4-106-16,2-2-191 0</inkml:trace>
  <inkml:trace contextRef="#ctx0" brushRef="#br0" timeOffset="196509.2013">22091 17466 174 0,'0'0'39'16,"0"0"15"-16,0 0 35 15,0 0 55-15,0 0-10 16,0 0-43-16,43 22 2 15,-18-20-39-15,5 0-7 16,3-2-33-16,-2 0 4 16,0 0 4-16,-5 0-21 15,-2-3 0-15,-8-7-1 0,-5 0-38 16,-8-5-5-16,-3-1-25 16,0 1-12-16,-12-2 29 15,-8 5 12-15,-2-2 19 16,0 8 13-16,1-1 7 15,3 3 13-15,6 4 18 16,7 0 18-16,4 0 35 16,1 0-54-16,0 0-22 15,0 0-8-15,13 0 3 16,10 0 5-16,0 2-8 16,1 10 0-16,-3 2 8 15,-3-1-8-15,-6 3 0 0,-2 1-1 16,-8 0 5-1,-2-1-7-15,0 2 3 16,-7-3-24-16,-7 1-31 0,-2-6-78 16,2-5-197-16</inkml:trace>
  <inkml:trace contextRef="#ctx0" brushRef="#br0" timeOffset="214143.916">22234 6159 103 0,'0'0'344'16,"0"0"-255"-16,0 0 3 15,0 0-24-15,0 0-7 16,0 0 48-16,0 0-27 16,0 0-15-16,0 0-15 15,0 0-44-15,-3 0 29 16,-2 0-37-16,-6 0 0 15,-2 0-9-15,-6 0 9 16,-5 3 0-16,0 13-6 0,-4 4 13 16,4 3-9-16,3 5 2 15,8-2 0-15,5-1-14 16,8-1 14-16,0-7 0 16,2-1-1-16,13-6 1 15,6-3-9-15,2-6 9 16,0-1 0-16,2 0 8 15,-2-11-1-15,-7-3-7 16,-1-5 0-16,-9-1 7 16,-3 1-18-16,-3-1 11 15,0 2 0-15,-3 5-9 16,-6 1 2-16,4 7 7 16,1 3-4-16,1 1 8 0,3 1-16 15,-2 0 8 1,2 0-24-16,-1 0 18 0,1 3 3 15,0 2-7 1,0 0 6-16,6 1-2 0,9 0-2 16,4-6 11-16,4 0 1 15,2 0 7-15,2 0-7 16,-2 0 0-16,-3-9 1 16,-3 1 3-16,-8 4 7 15,-6 3-11-15,-2-1 0 16,-3 2-5-16,0 0 5 15,0 2-10-15,-16 15 7 16,-2 8 6-16,-3 4-1 16,6 0-2-16,5 0 0 0,5-4-4 15,5-4 4-15,0-6 0 16,0-4 0-16,5-8-2 16,7-3-7-16,4 0 10 15,3-3-1-15,5-11 16 16,-3-8-16-16,1-6 0 15,-6-3 3-15,-4-3 7 16,-4-4-9-16,-6 1-1 16,-2 1 0-16,0 3 3 15,0 8 2-15,0 7-5 16,0 8 0-16,-2 6 2 16,2 2-13-16,-1 2 11 0,1 0-7 15,-3 2-6-15,-2 16 8 16,1 9 5-1,2 4 0-15,2-3 2 0,0-2-7 16,5-5 5-16,10-6 0 16,4-2-3-16,2-9 3 15,4-4 0-15,1 0 0 16,2 0 5-16,-3-1-3 16,-2-8-2-16,-8 0 0 15,-7 4 2-15,-3 2-1 16,-5 3 5-16,0 0-6 15,0 0 0-15,0 0-6 16,-12 1 5-16,-4 15 1 16,-5 5-7-16,3 4 8 0,7 2-1 15,4-1 0-15,5-1 2 16,2-6-1-16,0-2-1 16,0-8 0-16,0-4-10 15,5-2 10-15,3-3 0 16,3 0 4-16,1-11 3 15,4-10 8-15,0-6-15 16,-2-6 0-16,0-1 8 16,-3-5-8-16,-3 1 0 15,-3 1-6-15,1 6 16 16,-4081 9-9-16,8160 8-1 16,-4081 7 0-16,-2 7-16 0,-2 0 16 15,0 14-18-15,0 12 15 16,0 8 6-16,0 2-4 15,0-3 1-15,8-5-24 16,8-4-32-16,8-9-48 16,9-12-111-16</inkml:trace>
  <inkml:trace contextRef="#ctx0" brushRef="#br0" timeOffset="215910.5342">23257 6042 103 0,'0'0'370'0,"0"0"-343"16,0 0-6-16,0 0-17 16,0 0-4-16,0 0 26 15,-33-3-2-15,18 12 35 16,2 3-34-16,-2 3-21 15,5 3 19-15,5-1-21 16,3 1 3-16,2-3-4 16,0 3 2-16,12-1-3 15,11 1 3-15,-2 2-2 16,0-2 34-16,-1 0-26 16,-7-1-7-16,-6 1 7 15,-5-3-5-15,-2 4-4 16,0-4 0-16,-17 2 2 0,-8 0 15 15,4-5-10-15,0-2 2 16,8-6-6-16,6-3-3 16,6-1 3-16,1 0-3 15,0 0 3-15,6-11-4 16,13-5 1-16,3 1-7 16,0 3 4-16,-5 5 6 15,-6 2 1-15,-5 4-4 16,-2 1 0-16,-2 0 5 15,-2 0-5-15,0 0-5 16,1 0 2-16,2 0 3 16,2 0 1-16,0-2-1 0,5 0 0 15,5-3 19 1,-2-3-19-16,2 2 1 0,-4-4 5 16,-5 5-2-16,1 2-3 15,-4 2-1-15,-2 1 0 16,-1 0 1-16,0 0-1 15,0 0 0-15,0 0-5 16,0 0 8-16,0 0-3 16,0 0 0-16,0 0-26 15,0 0 11-15,0-1-105 16,0-4-111-16</inkml:trace>
  <inkml:trace contextRef="#ctx0" brushRef="#br0" timeOffset="216972.1479">23294 6378 602 0,'0'0'88'16,"0"0"-88"-16,0 0 4 15,0 0 14-15,93-79-9 16,-77 63 26-16,1 1 4 0,-5-1-34 15,-2 1 1-15,-1 0-6 16,-6 1 0-16,-3 4 28 16,0 0-23-16,0 5-1 15,0 3-4-15,0 2-9 16,-6 0-5-16,-3 2 13 16,-1 14 1-16,2 3-11 15,4 4 16-15,2-3-5 16,2-3 0-16,0 0 5 15,3-8-11-15,8-2 5 16,2-4 1-16,-1-1 16 16,3-2-16-16,-2 0 0 0,-1-5 10 15,3-7-9-15,-2-4 8 16,1-1-9-16,-2-3 1 16,1-1-4-16,-2 0 3 15,2 2 0-15,2 5 1 16,-3 4 5-16,3 3-12 15,-5 4 5-15,4 3 1 16,-4 0-14-16,-1 0 14 16,-3 6 0-16,1 8-3 15,-4 1 1-15,1 2-7 16,-3 0 8-16,1-2 1 16,-2 1 0-16,6-4 4 15,1 2-4-15,6-3 5 0,1-2-3 16,5-2 9-16,2-1-11 15,-1-2 0-15,0-1 9 16,0-3-8-16,-4 0-1 16,-5 0 12-16,0 0-8 15,-3 0 6-15,1-8-9 16,1-2 8-16,2-6 24 16,2-1-24-16,1 0-9 15,-1-3 0-15,0 1 5 16,-2 5-9-16,-3 6 4 15,-3 2 0-15,-6 6 31 16,0 0-31-16,0 0-1 0,0 3-10 16,0 15 10-1,-3 4-3-15,0 5 4 0,3-1 0 16,0-4 8-16,15-3-8 16,6-4 0-16,11-8-2 15,4-7-70-15,7 0-59 16,1-14-483-16</inkml:trace>
  <inkml:trace contextRef="#ctx0" brushRef="#br0" timeOffset="217682.2391">24395 6099 565 0,'0'0'57'0,"0"0"-54"16,0 0-3-16,0 0 7 15,-22 77 16-15,17-57-6 16,1-4 5-16,4-3 16 15,0-3-33-15,0-4-4 16,0-1 5-16,9-5-2 16,4 0 8-16,1-2-11 0,-1-10 0 15,-4-4 4-15,-6-1-3 16,-3 1-2-16,0 4 0 16,0 2 2-16,-9 3 24 15,1 7-18-15,3-2-8 16,2 2 32-16,3 0-29 15,0 0-1-15,0 0-4 16,1 0 4-16,18 0-1 16,7 0 6-16,7-7 3 15,1-3 19-15,-3-5-22 16,-2 1-6-16,-6-5 12 16,-1 2 9-16,-6 0 18 0,-6 2-23 15,-3 3 3-15,-7 6 19 16,0 2-13-1,0 2-9-15,0 2-17 0,-5 0 0 16,-6 15-6-16,-2 11 6 16,-3 8 0-16,9 2 3 15,4 1-3-15,3-3 0 16,0-5 2-16,0-5 1 16,9-5 0-16,1-5-3 15,2-5-11-15,-1-5 0 16,2-3 2-16,-3-1 9 15,-4 0-3-15,1 0 13 16,-5-8-7-16,-2-3-3 0,0 0 0 16,0 0-10-1,-11 5 0-15,-11 1-29 0,-6 5-6 16,-11 0-86-16,-1 14-13 16,-4 2-237-16</inkml:trace>
  <inkml:trace contextRef="#ctx0" brushRef="#br0" timeOffset="219669.6982">22712 6900 494 0,'0'0'269'0,"0"0"-208"15,0 0-15-15,0 0-46 16,0 0 0-16,0 0-8 15,0 0 18-15,-80 38-10 16,72-12 0-16,7 1 0 16,1-1 3-16,0-1-3 0,3 0-3 15,9-2 1-15,3 0 2 16,0-2 0-16,-5-2 3 16,-4-2 10-16,-4-4-9 15,-2 0-4-15,0-2 0 16,-13-5 0-16,-1 0 6 15,3-4-4-15,4-2-2 16,6 0 7-16,1 0-12 16,0-1 5-16,4-12-30 15,18-1 29-15,7 3-9 0,1 4 8 16,-1 5-1 0,-2-1 3-16,-5 3-2 0,-3 0 2 15,-3 0 0 1,-5 0-4-16,0 0 4 0,-3 0 0 15,-4 0 0-15,-1 0 11 16,2-5 2-16,-2-1-13 16,0-4 0-16,-2 0 6 15,-1 0-6-15,0 5-6 16,0 4 0-16,0 1-9 16,0 0 3-16,-7 14 9 15,1 6 3-15,1 2-2 16,5 1 10-16,0-4-8 15,1-2 0-15,15-7 0 16,3-5-2-16,2-5 2 0,2 0 0 16,2 0 14-1,-1-12-11-15,-4-5 4 0,-5 0-7 16,-3 0 1-16,-6 2 3 16,-4 5-4-16,-2 5 0 15,0 5-1-15,-5 0-17 16,-8 1 16-16,-2 15 1 15,5 2 1-15,4-1-1 16,6 0 1-16,0-5-6 16,0-3 3-16,13-5 3 15,5-4 0-15,7 0 0 16,4-4 7-16,2-16 3 0,-1-3-10 16,-2-6-1-1,-1-3-6-15,-5-2 7 0,-4-1-2 16,-3 0 2-16,-6 4 0 15,-1 4 17-15,-4 8-7 16,-2 7 11-16,0 9-4 16,-2 3-17-16,0 9-11 15,0 16 5-15,-4 11 6 16,-7 3-1-16,2-2 1 16,-2-1 0-16,2-8 9 15,-2-6-8-15,2-6 6 16,3-7 6-16,2-4-8 15,2-5 22-15,2 0-26 16,0 0 20-16,0-2 19 16,20-13-33-16,4-3 0 0,6 1-7 15,-2 6-2-15,-6 3-15 16,-4 8 17-16,-6 0-4 16,-4 0 2-16,0 12-6 15,-6 6 4-15,-2 3 3 16,0 2 1-16,-18 0-9 15,-6-3 9-15,-4 0 0 16,0-4 7-16,-2-5-6 16,6-5 6-16,6-1-7 15,7-5-11-15,8 0-15 16,3-5-129-16,0-17-273 16</inkml:trace>
  <inkml:trace contextRef="#ctx0" brushRef="#br0" timeOffset="220355.2492">23673 7014 325 0,'0'0'235'16,"0"0"-230"-16,0 0-5 15,0 0 7-15,0 0 0 16,0 96 43-16,-4-60 15 0,-2 3 4 16,-5-3-40-1,-1 0-19-15,3-5 27 0,0-8-32 16,1-9-5-16,5-7 12 15,0-6-9-15,3-1 41 16,0 0 10-16,0-17-22 16,0-11 3-16,0-8-34 15,3-6-1-15,0-2 0 16,0-2 7-16,1 0-8 16,0 0 1-16,4 4 0 15,3 9-11-15,2 8 11 16,0 9 0-16,5 7-3 15,-3 6 6-15,3 3-11 16,-3 0 8-16,-2 0 0 16,-1 16-11-16,-4 6 11 0,-3 7 0 15,-5 3-7-15,0 2 15 16,-11-3-13-16,-9-3 5 16,-7-3 0-16,1-2 1 15,-1-4-1-15,11-5-5 16,11-4-63-16,5-3-139 15,5-7-197-15</inkml:trace>
  <inkml:trace contextRef="#ctx0" brushRef="#br0" timeOffset="221742.7601">23728 7305 486 0,'0'0'53'15,"0"0"-52"-15,0 0 15 16,0 0 116-16,0 0-94 16,0 0-2-16,79-6-1 15,-63-1-19-15,0 0 16 16,-4-6 1-16,-5 4 13 16,2-4 2-16,-5 1-43 15,-1-2 4-15,2 0-2 16,3-3-7-16,-1 2 8 15,5 0-8-15,2 4 0 16,-1 2-9-16,-1 5 9 0,1 4 0 16,-2 0-2-16,1 0 3 15,-1 1-6-15,-2 12-3 16,-1 4 8-16,-1 0-14 16,-4-1 14-16,2 0 0 15,-2-2-6-15,0-2 12 16,3-3 1-16,2 0-7 15,4-5 0-15,7-1 11 16,0-3 1-16,5 0-12 16,-5 0 7-16,-7-3-5 15,-7-1 7-15,-4 3-9 16,-1 1-10-16,0 0 5 16,-15 0-11-16,-4 8 16 15,2 8 0-15,2 4 5 0,9 5-9 16,6-2 4-16,0 1 0 15,3-5 1-15,11-3 10 16,4-5-13-16,1-6 2 16,-1-3 0-16,0-2 5 15,-3 0-5-15,-3-9 0 16,-7-6-8-16,0-3 8 16,-5-2-10-16,0-2 6 15,0 3 6-15,0 7-8 16,-5 2 6-16,3 6 0 15,0 4-17-15,2 0 15 16,0 0-45-16,0 6 43 16,0 8-5-16,0-1 3 0,0-3 6 15,8-1 0-15,2-5-15 16,5-2 12-16,-4-2-3 16,6 0 5-16,-2-13 2 15,0-6 6-15,0-4-7 16,-2-4 9-16,1-1 32 15,1-1-35-15,-5 1 4 16,1 1 11-16,1 4 9 16,-5 2 22-16,1 3-42 15,-4 9-7-15,-1 4 15 0,-2 5-18 16,-1 0-4 0,0 3-4-16,0 14 1 0,0 9-2 15,0 1 9 1,-5 2 0-16,0-3 6 0,1-4-6 15,-1-4 0-15,1-5 1 16,2-5 5-16,0-2-9 16,2-6 3-16,0 0 0 15,0 0-5-15,5-8 5 16,13-6-1-16,4-3-9 16,1 3 2-16,-2 2 2 15,-2 7 4-15,-4 5 2 16,-3 0-14-16,-3 3 11 15,0 15-10-15,-8 6 10 16,-1 2 2-16,0 4-4 16,-18-3 5-16,-4-3 0 15,-3-2 2-15,2-8 6 0,4-3-8 16,7-5 2-16,4-6-2 16,8 0 0-16,0 0-15 15,0 0-32-15,18-17 16 16,5-3-17-16,0-2 36 15,0 3 4-15,-4 2 8 16,-2 8 0-16,-5 6-4 16,-6 1 3-16,3 2-11 15,-4 0 14-15,2 0-2 16,-3 5 14-16,1 3-6 0,2-4 1 16,3 1-6-1,-1-3 2-15,5-2 28 0,1 0-32 16,0 0 11-16,6-7-6 15,-1-5-4-15,-1 0 9 16,-3-3-11-16,-3 1 0 16,-1 4 0-16,-6 1 2 15,-3 5-2-15,-2 2 0 16,-1 2-11-16,0 0 2 16,-5 18-4-16,-9 9 13 15,7 3 3-15,7-1-3 16,0-3-11-16,3-6-41 15,15-3-25-15,0-9-103 16,2-5-131-16</inkml:trace>
  <inkml:trace contextRef="#ctx0" brushRef="#br0" timeOffset="222180.7976">22676 7654 590 0,'0'0'257'0,"0"0"-247"16,0 0-4-16,89 0-6 15,-21 3 3-15,16 1 5 16,22 1-3-16,19 0-5 16,20 2 68-16,11-3-54 15,7-1-8-15,2 0 6 16,-8-2-9-16,-14 0 10 15,-17 2-13-15,-20 2 1 16,-20-1-10-16,-19 0 18 0,-18 1-9 16,-17-1 0-1,-15 1-6-15,-12-3 3 0,-5 3-52 16,0 0-32-16,-13 0 26 16,-15-2-168-16</inkml:trace>
  <inkml:trace contextRef="#ctx0" brushRef="#br0" timeOffset="224655.8735">24841 5660 397 0,'0'0'134'15,"0"0"-133"-15,0 0 1 16,0 0 20-16,0 0 12 15,0 0 15-15,0 0-45 16,3 3 16-16,5 9-40 0,6 12 18 16,7 12 2-16,6 8 7 15,3 5 1-15,3 6-5 16,-3 1-2-16,-2 6 5 16,-1 7 20-16,-3 3-26 15,-2 4 0-15,-5 3 16 16,-1 2-7-16,-8 0 0 15,-1 5-9-15,-5 0 3 16,-2 4 32-16,0 3-35 16,0 0 9-16,0 0 29 15,0-4-27-15,0-3 15 16,0-1-26-16,0-3 11 0,-9 0 7 16,-8-5-18-16,-6-2 0 15,-3-3 12-15,-3-5-9 16,-2-3-2-16,3-4-1 15,-1-4 0-15,4-6 5 16,3 1-5-16,4-4-6 16,0-5-27-16,3-5-35 15,2-10-52-15,-4-16-162 16</inkml:trace>
  <inkml:trace contextRef="#ctx0" brushRef="#br0" timeOffset="225728.3669">22116 5528 148 0,'0'0'84'0,"0"0"-61"16,0 0-14-16,0 0 69 15,0 0-11-15,0 0-13 16,0-58 3-16,0 55-16 16,0 3 20-16,0 0-37 15,0 0-22-15,-9 0 13 16,-7 3-15-16,-9 11 0 15,-5 8 8-15,-3 4-5 16,0 7 3-16,2 6-5 16,2 6-1-16,2 5 19 0,6 11-8 15,1 4-11-15,2 4 23 16,6 4-15-16,1 6 19 16,1 8-27-16,1 7 4 15,-2 5 41-15,0 3-42 16,-2 2-2-16,4 4 15 15,2 14-10-15,4 2 6 16,3-1-12-16,0-3 0 16,15-8-1-16,6-6 1 15,6-7 0-15,3-9 1 16,1-11 4-16,2-9-5 16,1-10 0-16,-1-8-43 0,-3-9 33 15,-6-13-105 1,1-13-9-16,-6-15-90 0,-7-2-141 15</inkml:trace>
  <inkml:trace contextRef="#ctx0" brushRef="#br0" timeOffset="226288.3337">21755 6204 306 0,'-17'109'7'0,"10"18"-7"16,7 11 8-16,7 0-4 0,25 2-8 15,13-12-18 1,14-20-172-16</inkml:trace>
  <inkml:trace contextRef="#ctx0" brushRef="#br0" timeOffset="227962.0836">10046 11187 206 0,'0'0'31'0,"0"0"-25"15,90 0-5-15,-49-7 13 16,2-1-14-16,1-2 0 15,-4-1 0-15,0-1 6 16,-4-1-6-16,-2 4 0 16,-8-1 0-16,-8 3 0 0,-12 0-8 15,-6 7-26-15,-9 0-13 16,-23 0-35-16,-9 0 58 16,-10 10 24-16,-4 2 20 15,-2 0 20-15,5 1 16 16,12-6-15-16,13-1 8 15,13-5 20-15,11-1-48 16,3 2 15-16,0-2-18 16,7 1-15-16,22-1 16 15,11 0 2-15,10 0-16 16,1 0 16-16,1 0-21 16,-5-1 0-16,0-4-3 0,0 2 12 15,0-2-20-15,-5-7-159 16</inkml:trace>
  <inkml:trace contextRef="#ctx0" brushRef="#br0" timeOffset="233303.1736">5655 12305 453 0,'0'0'92'16,"0"0"-51"-16,0 0-40 16,0 0 33-16,0 0 5 15,0 0 5-15,0 0-21 16,0 0-21-16,0 0 11 16,1 0-13-16,14 0 0 0,11 0-4 15,8 0 5-15,6 0-1 16,8 5 0-16,4-5 15 15,0 0-23-15,1 0 11 16,-1 0-3-16,-3 0 4 16,-6-8-4-16,-7-1-14 15,-9 2-17-15,-8 0-112 16,-16 1 17-16,-3 0-38 16</inkml:trace>
  <inkml:trace contextRef="#ctx0" brushRef="#br0" timeOffset="233552.1709">5749 12366 249 0,'0'0'32'16,"0"0"-32"-16,0 0 0 15,0 0 5-15,0 0 7 16,0 0 27-16,83 27 1 15,-45-27 45-15,-3 0-79 16,3 0 15-16,-4 0-8 16,-4 0-13-16,-3-4 0 15,-8-2 0-15,-8 3-15 16,-7-1-57-16,-4 4-91 0,-10 0-19 16</inkml:trace>
  <inkml:trace contextRef="#ctx0" brushRef="#br0" timeOffset="233725.9104">5755 12516 26 0,'0'0'184'0,"0"0"-172"16,0 0 2-16,95 2 37 16,-60-2-14-16,-1-6-35 15,0-1 23-15,3 2-20 16,1-1-3-16,-4-1-2 15,-7-3-280-15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24T02:49:53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11872 15417 428 0,'0'0'0'16,"0"0"-27"-16,0 0-65 0,0 0-25 16,0 0-13-16,0 0 68 15</inkml:trace>
  <inkml:trace contextRef="#ctx0" brushRef="#br0" timeOffset="6441.9199">11838 1259 315 0,'0'0'17'0,"0"0"1"15,0 0-5-15,0 0 24 16,0 0 45-16,-90-2-12 16,80 6-26-16,-3 4-23 15,0 6-21-15,1 4 4 16,-1 6 5-16,5 3-5 15,2 2 4-15,3-2-8 16,3-4-3-16,0-3 3 0,3-8 3 16,10-7-2-16,1-3 6 15,2-2-2-15,4-8 44 16,2-12-41-16,-5-3 2 16,1-5 7-16,-6 6-15 15,-4-3 5-15,0 4-7 16,-3 1 6-16,-1 6 25 15,-2 6-25-15,-1 4 8 16,1 3 19-16,-2 1-33 16,0 0-1-16,1 1-14 15,-1 15 11-15,2 6-4 16,-1 5 8-16,3 2 0 16,-2 2-1-16,-1 1 5 15,0-2-4-15,3-2 0 0,-1-5 4 16,-2-1 1-16,1-8-5 15,-2-3 0-15,0-3 7 16,1-2-7-16,4-6-137 16,1 0-217-16</inkml:trace>
  <inkml:trace contextRef="#ctx0" brushRef="#br0" timeOffset="7088.4524">12287 1411 388 0,'0'0'72'0,"0"0"44"0,0 0-60 16,0 0-13 0,0 0-10-16,-93 25-7 0,77 1-7 15,5-3 0-15,5 3-18 16,6-3-1-16,0-7 2 15,5-4 0-15,14-5 4 16,6-7-6-16,7 0 2 16,2-7 35-16,-2-10-37 15,-4-5 0-15,-10-1 15 16,-8-5-12-16,-10-2 5 16,0-1-8-16,-16 0 3 15,-14 1-1-15,0 2-2 16,-1-1 0-16,5 2 8 15,10 4 0-15,7 4 15 0,6 4-10 16,3 3-13-16,0 3 0 16,15 1 0-16,7 2-9 15,-1 2 7-15,1 4 2 16,-1 0-6-16,-4 0 2 16,-4 0 0-16,-5 10-13 15,-2 2 17-15,-6 5-8 16,0 4 8-16,0 4 0 15,-8 3 2-15,-6-1-2 16,1-2 2-16,8-4-6 16,5-1 4-16,4-9-87 15,23-9-118-15,7-2-142 16</inkml:trace>
  <inkml:trace contextRef="#ctx0" brushRef="#br0" timeOffset="7516.8304">12621 1310 311 0,'0'0'137'16,"0"0"14"-16,0 0-34 15,0 0-12-15,0 0-26 16,0 0-79-16,-8-14-9 16,8 24-3-16,0 11 4 15,0 7 8-15,0 2 0 16,0-3 3-16,3-5 2 15,5-3-5-15,2-8 0 0,0-8 0 16,8-3 3 0,3-5-3-16,8-23 2 0,5-1 8 15,0-5-11-15,-4 2 1 16,-6 8 0-16,-8 3 1 16,-8 6 3-16,-2 5-4 15,-5 7 4-15,1 1-1 16,-2 2-1-16,0 0-2 15,0 0-14-15,0 8 11 16,0 11-18-16,0 3 21 16,0 4 8-16,0 1-7 15,0 1 5-15,0-3-6 16,0-2 0-16,0-5 4 16,0-5-4-16,3-5-2 0,7-7-82 15,7-1-143-15,9-9-178 16</inkml:trace>
  <inkml:trace contextRef="#ctx0" brushRef="#br0" timeOffset="7898.5994">13316 1226 336 0,'0'0'147'0,"0"0"40"16,0 0-94-16,0 0-37 15,0 0-23-15,0 0-33 16,-12-5-7-16,-6 22 7 0,-3 5 1 16,1 7 9-16,-3 5-10 15,3 6 0-15,5 3 16 16,5 4-16-16,3-5 0 16,7-3 3-16,0-11 0 15,7-9-6-15,11-7 2 16,9-7 1-16,1-5-6 15,-1 0 0-15,-4-9-11 16,-9-4 3-16,-9-1 14 16,-5 0 2-16,0 1-2 15,-12 4-7-15,-11 3 7 16,-3 1-12-16,-1 5 12 16,4 0 0-16,4 0 2 15,10 6-12-15,7 3-33 0,2-4-131 16,18-3 0-16</inkml:trace>
  <inkml:trace contextRef="#ctx0" brushRef="#br0" timeOffset="8175.0864">13823 1320 281 0,'0'0'155'0,"0"0"-18"16,0 0 13-16,0 0-108 16,0 0-38-16,0 0-8 15,0 22 8-15,0 6 3 16,-3 7 28-16,-9 2-21 16,-3-1 18-16,-4-3-32 15,2-7 2-15,-1-6-5 16,3-4 3-16,0-5-70 15,3-6-92-15,4-5-48 16,3-3-68-16</inkml:trace>
  <inkml:trace contextRef="#ctx0" brushRef="#br0" timeOffset="8318.4536">13683 1504 38 0,'0'0'188'16,"0"0"-16"-16,0 0-54 0,0 0-6 15,0 0-56-15,0 0-43 16,36-7 1-16,-14 19-2 15,3 2-9-15,5 1 13 16,0-1-16-16,1-4-24 16,0-5-198-16</inkml:trace>
  <inkml:trace contextRef="#ctx0" brushRef="#br0" timeOffset="9052.4937">14445 1246 332 0,'0'0'146'0,"0"0"0"15,0 0-33-15,0 0-17 16,0 0-47-16,0 0-48 16,-48-25 15-16,32 27-16 15,-4 14 0-15,-1 5 1 16,1 3 1-16,3 2 7 0,7 1-9 15,5-3-2 1,5-4 0-16,0-7 3 0,6-7-1 16,12-4 0-16,3-2 1 15,1 0 26-15,1-11-25 16,-4-6-2-16,-2-1 12 16,-6 1-11-16,-2 1-1 15,-1 3 0-15,-5 2 7 16,0 5-5-16,-2 4-2 15,-1 0 0-15,0 2-8 16,0 0 7-16,0 0-4 16,0 4-10-16,3 13 9 15,0 10 0-15,-1 9 6 16,2 3 0-16,-1 5 21 16,-1-2-14-16,-1-3-2 0,-1-7-5 15,0-10 2-15,0-3 7 16,0-8-9-16,0-5-3 15,2-6-44-15,4 0-120 16,1 0-139-16</inkml:trace>
  <inkml:trace contextRef="#ctx0" brushRef="#br0" timeOffset="9773.4452">15375 1330 219 0,'0'0'121'16,"0"0"-7"-16,0 0-7 16,0 0-10-16,0 0-37 15,0 0-33-15,11 2 8 16,13-1 16-16,4-1-37 16,5 0 5-16,1 0-19 0,-4 0-16 15,-5 3-124-15,-8 3-102 16,-13 1-145-16</inkml:trace>
  <inkml:trace contextRef="#ctx0" brushRef="#br0" timeOffset="9946.0632">15479 1523 73 0,'0'0'272'0,"0"0"-227"16,0 0 20-16,0 0-4 15,0 0-3-15,0 0-26 0,88 0-32 16,-45 0-5-16,0 0-74 16,1 0-365-16</inkml:trace>
  <inkml:trace contextRef="#ctx0" brushRef="#br0" timeOffset="11324.0178">12151 8707 110 0,'0'0'121'0,"0"0"-38"16,0 0 32-16,0 0-63 15,0 0 11-15,0 0-4 16,0-17 39-16,-7 10-75 16,-3 3 55-16,-2 1-78 15,-4 0 6-15,-5 3-13 16,-6 0 2-16,-1 0 0 15,-2 3 7-15,3 4-2 16,1 3 1-16,3-1 8 16,3 2-18-16,0 3 13 15,2 2-14-15,1 4 10 0,0 2 0 16,0 4 0 0,-2 3-2-16,4 3 2 0,-2-3-5 15,4 2 3-15,1-2 0 16,6 0-10-16,4 0 7 15,2-3-32-15,4-1 22 16,24 2-65-16,12-1-26 16,20-1-3-16,13-1-63 15</inkml:trace>
  <inkml:trace contextRef="#ctx0" brushRef="#br0" timeOffset="12362.8306">20802 8869 395 0,'0'0'28'0,"0"0"-28"0,0 0 4 15,0 0-3-15,0 0 30 16,100 46 25-16,-70-30 18 16,-2 0-21-16,-3 1-8 15,-5 3-5-15,-4 3-7 16,-8 4-30-16,-7 4-3 15,-1 1 0-15,-10 3 15 16,-18 2-5-16,-4-2-9 16,-6-2 11-16,0-6-7 15,2-5 1-15,0-3-6 16,4-5-17-16,3-7-45 16,4-7-236-16</inkml:trace>
  <inkml:trace contextRef="#ctx0" brushRef="#br0" timeOffset="20783.34">15032 7700 155 0,'0'0'5'0,"0"0"7"16,0 0 20-16,0 0 30 15,0 0-14-15,-85 7 22 16,84-7 31-16,-1 0-57 15,2 0-35-15,0-1 1 16,0-5 5-16,0 1-6 16,-1-1 16-16,1 5 14 0,-2-1-1 15,2 1-10 1,0-1-7-16,0 2-19 0,0 0-2 16,0 0-9-16,0 0-25 15,11 0-23-15,10 3 33 16,8 0-79-16,4-3-91 15</inkml:trace>
  <inkml:trace contextRef="#ctx0" brushRef="#br0" timeOffset="59133.5877">21665 12068 18 0,'0'0'101'15,"0"0"-86"-15,0 0 0 16,0 0-3-16,0 0 53 16,0 0-28-16,0 0-4 15,-4-17 37-15,4 17 37 16,0 0-29-16,0 0-19 15,0 0-10-15,0 0-45 16,0 0 8-16,0 0-12 16,0 0 0-16,0 0-1 0,0 0 1 15,0 0 0-15,0 0-3 16,0 0 7-16,0 0-1 16,0 0-3-16,0 0 4 15,0 0 1-15,0 0-5 16,0 0-5-16,0 0 3 15,0 0 4-15,0 0-6 16,0 7 4-16,2 1 0 16,-1 2 1-16,0 1-1 15,1 2-1-15,0 2 0 16,-2 4 1-16,0 2-4 16,0 3 4-16,0 1 0 15,0-2 2-15,0 0 4 0,0-6-6 16,0-2 0-1,1-4 7-15,1-8-14 0,-1 0 7 16,-1-3 0-16,3 0-2 16,-3 0 10-16,1 0-7 15,-1 0-1-15,0 0 8 16,2 0-17-16,-2 0 9 16,0 0 0-16,1 0-3 15,-1 0 7-15,2 0 4 16,1 0 18-16,1 0 2 15,5-2 25-15,6-6-51 16,3-5 1-16,6-1 2 0,4-2-5 16,7-2 0-1,6-1 0-15,4-1 8 0,4-1-5 16,1 1-3-16,-1 2 0 16,-5 0 1-16,-5 6-1 15,-7 2 1-15,-10 5-3 16,-6 3 8-16,-6 2-12 15,0 0 6-15,-4 0-4 16,0 0-8-16,-3 0 12 16,0 0-15-16,-2 0-6 15,1 2 3-15,1 1 17 16,-3-1-37-16,1 0-8 16,-1-1 8-16,4 2-40 0,1-2-28 15,1-1-123 1</inkml:trace>
  <inkml:trace contextRef="#ctx0" brushRef="#br0" timeOffset="66590.9755">16570 1419 53 0,'0'0'13'0,"0"0"-11"16,0 0-2-16,0 0-9 15,0 0-6-15,0 0 9 16,0 0-7-16,0-2 13 16,0-1 4-16,0 0 10 15,0 0 19-15,2 0 25 16,-1 0 43-16,2-1-17 15,-3 1-7-15,0 2 2 0,0 1-23 16,0-2-11-16,0 2 8 16,0 0-10-16,0 0 29 15,0 0-27-15,0 0-14 16,-3 0-9-16,-12 6-21 16,-5 10-1-16,-4 4 0 15,7 6 3-15,5-4-10 16,3 5 7-16,9-4 0 15,0-3 0-15,5-2 3 16,14-7-2-16,8-5-1 16,6-6 3-16,-2 0 11 15,0-10-14-15,-5-8 0 16,-11-3 6-16,-6-3-3 16,-9-1 9-16,0 1-12 0,-15 1 0 15,-7 0-2-15,-1-2 2 16,-2 1 0-16,2 1-1 15,7 1 4-15,3 0-1 16,13 3-2-16,0 1 0 16,0 2-12-16,14 6 12 15,4 5-16-15,5 0 13 16,-3 5-4-16,-1 0 6 16,-2 0 1-16,-5 0-1 15,2 5-16-15,-7 6 17 0,-2 0-1 16,-4 4-3-16,-1 2 5 15,0 2-5-15,-6 0 4 16,-8-2 0-16,3 2 3 16,5-2-3-16,6-5-41 15,3-4-131-15,25-8-116 16</inkml:trace>
  <inkml:trace contextRef="#ctx0" brushRef="#br0" timeOffset="67530.5212">17549 1196 225 0,'0'0'102'0,"0"0"-42"16,0 0-15-16,0 0 11 15,0 0-33-15,0 0 34 16,18-5-10-16,-18 5 13 16,0 0-11-16,-8 6-19 15,-13 8 14-15,2 5 36 16,-4 3-59-16,1 2 5 16,6 2-12-16,-1 2-14 15,7 1 10-15,5 0-10 16,5-3 0-16,0-1 5 15,0-6-5-15,12-7 0 16,8-4-5-16,4-5 12 16,2-3-14-16,3 0-6 15,-4-8-27-15,-6-6 35 16,-7 0-53-16,-7-2 26 0,-5 1 26 16,-3 3-32-16,-16 1-3 15,-4 5-53-15,-1 6 12 16,3 0-30-16,6 0-111 15</inkml:trace>
  <inkml:trace contextRef="#ctx0" brushRef="#br0" timeOffset="75291.4601">17186 1489 270 0,'0'0'104'16,"0"0"-32"-16,0 0-9 15,0 0-24-15,0 0 24 16,0 0-24-16,0 0 73 16,-54-45-79-16,47 45 1 15,-2 0-11-15,0 0-15 0,-4 11-9 16,-2 6 1-1,3 3 0-15,0 3-3 0,8 1 3 16,2-4 0-16,2-3-1 16,0-3 3-16,5-3 7 15,5-2-9-15,-1-6 0 16,-2-3 0-16,3 0 3 16,1 0-3-16,1-7 9 15,3-8-8-15,-4 0-1 16,-3-5-2-16,-2-1 2 15,-6-3-2-15,0-2 2 16,-4 0-3-16,-9-4 1 16,-4 3 4-16,2-1-2 15,1-2 0-15,3 3 0 16,-1-1 0-16,7 3 0 0,0 5 0 16,3 2 0-16,2 2 6 15,0 2-11-15,9 0 5 16,4 0-2-16,5 1-15 15,-1 1 14-15,2 3-2 16,-3 2 1-16,-1 4 7 16,-6 0-15-16,-3 3 12 15,0 0-11-15,-6 0 1 16,0 6-7-16,0 8 16 16,-2 5-4-16,-9 1 10 15,-1 2-10-15,1 2 5 16,6-3-27-16,5-1-11 15,0-2-96-15,5-9-77 0</inkml:trace>
  <inkml:trace contextRef="#ctx0" brushRef="#br0" timeOffset="75988.5749">17832 1263 29 0,'0'0'335'0,"0"0"-238"16,0 0-45-16,0 0-44 0,0 0 10 15,0 0-13-15,0 33 14 16,0-2 53-16,0-2-45 15,0 4 29-15,0-1-53 16,0-5-1-16,0 0 21 16,0-7-23-16,0 0 0 15,0-4-2-15,0-4-2 16,2-3-9-16,4-6-105 16,3-3-81-16</inkml:trace>
  <inkml:trace contextRef="#ctx0" brushRef="#br0" timeOffset="77848.826">18084 1289 74 0,'0'0'54'0,"0"0"-29"15,0 0 16-15,0 0 31 16,57-73-36-16,-48 63 17 0,-2 0 33 15,-2 2-20-15,-4 4 12 16,-1 0 9-16,0 1-13 16,0 3 10-16,0 0-53 15,0 0-30-15,0 0 3 16,0 8-4-16,0 11-3 16,-4 6-5-16,-4 1 16 15,4 5-5-15,4-4-3 16,0-3 0-16,0-2 2 15,0-10-2-15,0-2 0 16,6-4 0-16,7-5 9 16,2-1-3-16,5 0-6 15,-1 0 8-15,-1-12 4 16,-4-1-12-16,-3 0 0 16,-5 2 13-16,-4 5-10 0,1 0 17 15,-3 6-20 1,0 0 8-16,0 0-19 0,0 0 10 15,0 5-8 1,2 9 4-16,1 6 10 0,2 1-1 16,1 0-4-16,3-1 0 15,4 0-14-15,2 0-56 16,0-4-207-16</inkml:trace>
  <inkml:trace contextRef="#ctx0" brushRef="#br0" timeOffset="79302.9208">11760 2068 410 0,'0'0'106'0,"0"0"13"15,0 0-67-15,0 0 5 16,0 0-41-16,-94-12 1 0,70 23 14 15,5 7-19-15,4 3-1 16,6 1-11-16,1-2 15 16,8-2-16-16,0-3 1 15,2-3 0-15,11-6 1 16,2 0 1-16,0-4 4 16,2-2-6-16,-1 0 6 15,-3-6 14-15,1-8-20 16,-4-3 0-16,-4-1 14 15,-2 4-11-15,1 2 2 16,-4 5-5-16,-1 4 0 16,0 3 13-16,0 0-13 15,0 0-7-15,0 12 1 0,0 11 5 16,0 3 0 0,0 1 1-16,3-1 0 0,-2-5 3 15,1-1-3-15,-2-3 0 16,0-5-3-16,0-2 3 15,0-3-31-15,0-2-100 16,7-5-170-16</inkml:trace>
  <inkml:trace contextRef="#ctx0" brushRef="#br0" timeOffset="79784.4677">11985 2252 109 0,'0'0'178'0,"0"0"-123"0,0 0 23 15,0 0-23-15,0 0 1 16,0 0-12-16,-79 70-25 16,77-51 22-16,2 0-41 15,0-3 0-15,13-5 11 16,7-1-8-16,0-8 10 15,5-2-13-15,0 0 5 16,-4-13-2-16,-6 0-3 16,-7-2 0-16,-8-4 9 15,0-1-9-15,-5-2 3 16,-14-2-3-16,-4-2 0 16,0 0-1-16,4-6 4 0,9 0-3 15,10 3 0-15,0 2 6 16,5 7-9-16,14 4 3 15,3 7 0-15,-3 6-9 16,-2 3 9-16,-4 0-9 16,-2 10 6-16,-2 9 0 15,-3 3 3-15,-3 2 0 16,-3 3 0-16,0 0-1 16,0-1 1-16,-10 0 0 15,-3-4 7-15,0-1-7 16,6-4 0-16,7-6-101 15,0-11-238-15</inkml:trace>
  <inkml:trace contextRef="#ctx0" brushRef="#br0" timeOffset="80361.6776">12382 2113 365 0,'0'0'57'16,"0"0"66"-16,0 0-48 15,0 0-74-15,0 0 27 16,0 0-27-16,-20 56 6 16,17-29 43-16,3-1-30 15,0-4 18-15,0-5-32 16,0-4-1-16,6-6 10 15,6-3-8-15,6-4-4 0,3 0 15 16,6-14-17-16,2-5 17 16,-3-1-18-16,-3 1 0 15,-7 2 8-15,-4 3-8 16,-3 6 0-16,-6 5 0 16,-3 3 6-16,0 0-12 15,0 0 6-15,0 0-3 16,0 14-12-16,0 6 15 15,0 2 0-15,0-2 2 16,0 4-1-16,0-1 13 16,0 0-14-16,0-1 0 15,-2-1-11-15,2-4 11 16,0-2-40-16,2-10-125 16,16-5-77-16</inkml:trace>
  <inkml:trace contextRef="#ctx0" brushRef="#br0" timeOffset="80750.3805">12877 2179 379 0,'0'0'113'16,"0"0"5"-16,0 0-33 15,0 0-33-15,0 0 32 16,0 0-64-16,0-7-11 0,-7 17-4 15,-7 10-4 1,-5 8 39-16,1 1-26 0,-1 5-14 16,5 3 29-1,4-1-29-15,7 1 0 0,3-5 0 16,0-5 4-16,11-8 4 16,9-10-8-16,5-6 0 15,4-3-13-15,1-3 0 16,-5-14-30-16,-8 3-12 15,-6-2 11-15,-9 6 39 16,-2 0 5-16,-8 4-5 16,-14 0-6-16,-5 6 4 15,-3 0 7-15,4 0-5 0,9 5 14 16,7 0-17 0,10-3 8-16,0-2-205 0,23 0-26 15</inkml:trace>
  <inkml:trace contextRef="#ctx0" brushRef="#br0" timeOffset="81066.5558">13352 2242 346 0,'0'0'147'16,"0"0"-87"-16,0 0 22 15,0 0-55-15,0 0 37 16,0 0-52-16,0 31 39 16,-13-7 17-16,-1 3-43 15,-3 1-11-15,-1 0-13 16,3-2 8-16,-1-4-9 15,4-3 0-15,3-10-75 16,0-7-41-16,5-2-80 16,1-10-156-16</inkml:trace>
  <inkml:trace contextRef="#ctx0" brushRef="#br0" timeOffset="81207.0861">13222 2364 236 0,'0'0'145'0,"0"0"-27"0,0 0-86 16,0 0-1-16,0 0-21 15,0 0 29-15,65 25-5 16,-36-11-34-16,-4-3 1 16,2-2-3-16,-4-1-48 15,-3-5-167-15</inkml:trace>
  <inkml:trace contextRef="#ctx0" brushRef="#br0" timeOffset="82152.9903">13827 2166 357 0,'0'0'96'16,"0"0"-7"-16,0 0 6 15,0 0-16-15,0 0-27 16,0 0 17-16,-34 8-69 16,34-5 6-16,17 2 11 15,9 1-9-15,9-1 25 16,3 0-29-16,-2 1 6 16,-3-2 4-16,-6 1-14 15,-2 3 0-15,-7-2-1 16,-3-1 6-16,-8 2-10 0,-2 1 3 15,-5 5 2-15,0 5 4 16,-5 2-4-16,-11 1 0 16,-1 1 15-16,0 0-12 15,0-3 7-15,4-2-10 16,2-3 4-16,4-4-4 16,-1 0 0-16,6 0-4 15,0 2-18-15,2-3-103 16,0-2-126-16,0-7-304 15</inkml:trace>
  <inkml:trace contextRef="#ctx0" brushRef="#br0" timeOffset="83555.4022">14868 2230 315 0,'0'0'139'0,"0"0"-69"15,0 0-34-15,0 0 22 16,0 0-41-16,0 0-6 16,-3 2 10-16,11 0-17 15,11-1 29-15,5-1 5 16,6 0-35-16,1 0-6 0,-1 0 2 15,-5 0-138-15,-5 0 3 16,-11 0-110-16</inkml:trace>
  <inkml:trace contextRef="#ctx0" brushRef="#br0" timeOffset="83735.0864">14895 2426 141 0,'0'0'51'0,"0"0"99"16,0 0-103-16,0 0 19 16,0 0 28-16,0 0-43 15,88 13 9-15,-64-14-57 16,3-7-6-16,1-3-97 0,2-4-335 16</inkml:trace>
  <inkml:trace contextRef="#ctx0" brushRef="#br0" timeOffset="84997.1468">15860 2199 89 0,'0'0'54'0,"0"0"-4"15,0 0 65-15,0 0-17 0,0 0-18 16,0 0 0-16,66-23 17 16,-66 23-26-16,0 0 4 15,0 0-7-15,0 0-35 16,0 0 34-16,0 0-67 16,-2 1 0-16,-11 13 16 15,-8 10-15-15,-7 7 24 16,-2 4-7-16,0 8-14 15,0 6 22-15,5 4-26 16,8-3 0-16,10-8 1 16,7-6 6-16,0-11-8 15,9-6 1-15,12-8 0 0,7-6 2 16,5-5-2 0,3 0-7-16,-5-7 5 0,-7-7-24 15,-8-1 24-15,-8-1-10 16,-8 3 12-16,0 1 0 15,-6 1 0-15,-15 0-8 16,-2 5 4-16,0 2 1 16,2 2-1-16,4 2 1 15,7 0 3-15,6 0-18 16,4 0-60-16,0 0-117 16,10 7 73-16,12-4-85 15</inkml:trace>
  <inkml:trace contextRef="#ctx0" brushRef="#br0" timeOffset="86119.5565">16495 2254 271 0,'0'0'111'0,"0"0"-14"0,0 0-48 16,0 0-17-16,0 0-27 15,0 0 5-15,7-29-10 16,-7 29 0-16,0 0-6 16,0 0 6-16,0 0 0 15,-11 2-3-15,-2 5 7 16,-2 0 3-16,-4 3-7 16,5 0 9-16,-5 3 18 15,3 4-18-15,2 2 22 16,3 2 5-16,3 4-10 0,3 2 8 15,4 3-34-15,1-4 9 16,0-4 1 0,17-7-6-16,4-5-3 0,3-8 18 15,0-2-17-15,-2 0 14 16,-5-10-14-16,-4-9 2 16,-7-3 27-16,-4-4-19 15,-2-1-5-15,0 1-7 16,-9-2 8-16,-6 0-2 15,6 3-6-15,3 3 0 16,4 4 6-16,2 2-6 16,0 2-2-16,0 1 0 15,11 3 4-15,2 3-6 0,4 1 4 16,0 5-1-16,-1 1-10 16,3 0 11-16,-6 0-7 15,-1 1 5-15,-3 12-3 16,-3 2-5-16,-5 5 10 15,-1 2 0-15,0 1 15 16,-5 1-13-16,-8 1 12 16,-3-7-14-16,4-1 11 15,1-2-3-15,6-6-8 16,3 1-21-16,2-8-32 16,13-2-136-16,15 0-210 15</inkml:trace>
  <inkml:trace contextRef="#ctx0" brushRef="#br0" timeOffset="86765.1789">17035 2271 355 0,'0'0'121'0,"0"0"6"16,0 0-22-16,0 0 47 15,0 0-99-15,0 0-25 16,-3-8 17-16,-13 8-33 0,-4 0-6 16,0 0 2-16,-4 0 6 15,2 8-1-15,5 4-13 16,2 2 0-16,6 3-7 15,2 1 7-15,5 2-4 16,2-2 3-16,0-1 2 16,3-5-2-16,12-5 1 15,8-4 0-15,0-3 3 16,6 0-3-16,-3-10-4 16,-4-6-5-16,-6 0 7 15,-2-2-6-15,-5 3 8 16,-4 0 0-16,-5 3-1 0,0 3 3 15,0 5-2 1,0 3 0-16,0 1 5 0,0 0-10 16,0 0 5-16,2 0-7 15,-2 0 0-15,0 0-7 16,0 3 13-16,0 11 0 16,0 4 2-16,0 2-3 15,0 4 2-15,0 0 0 16,0 3 3-16,0 1-2 15,0-3 7-15,0-3-8 16,0-3 4-16,0-4 8 16,0 0-12-16,0-3 0 15,0-2 5-15,0-1-1 16,0-2 2-16,0-4-6 16,0 1-11-16,0-4 7 0,0 0-93 15,0 0-139-15,3-8-245 16</inkml:trace>
  <inkml:trace contextRef="#ctx0" brushRef="#br0" timeOffset="87604.2405">17528 2334 66 0,'0'0'309'15,"0"0"-198"-15,0 0-2 16,0 0-56-16,0 0 0 0,0 0-1 15,36-12-50-15,-16 12 5 16,6 0 18-16,-4 0-11 16,2 5 3-16,-2 7-17 15,-6 4 0-15,-5 6 1 16,-8 5 2-16,-3 0-3 16,-6 0 12-16,-16-1-7 15,-5-5 2-15,-1-3-7 16,0-4 0-16,4-4 1 15,7-3-1-15,5-2-14 16,9-5 11-16,2 0 1 16,1 0-2-16,0 0 4 0,0 0 0 15,1-5-16-15,11-1 16 16,-1 5-4-16,-2 1 1 16,1 0 6-16,0 0 2 15,1 4 5-15,4 10-2 16,3 2 40-16,0 1-32 15,-1-1 12-15,5 0 5 16,-3 0-24-16,2-2 5 16,-2-3-14-16,-3-2 0 15,1-5-14-15,2-4-27 16,2 0-91-16,4-7-154 16</inkml:trace>
  <inkml:trace contextRef="#ctx0" brushRef="#br0" timeOffset="88055.0744">17998 2339 62 0,'0'0'434'15,"0"0"-369"-15,0 0-11 16,0 0 0-16,0 0-23 16,0 0-12-16,55-8 27 15,-31 8-9-15,0 0 0 0,1 7 2 16,-6 4-33 0,-2 4 7-16,-8 5-13 0,-5 2 0 15,-4 5 12-15,0-1-12 16,-16-1 0-16,-7-1 10 15,0-5-7-15,4-4 5 16,3-5-8-16,9-3 0 16,4-4 0-16,1-3 0 15,2 2-3-15,0-1 0 16,0 3 6-16,11 3 15 16,8 2-2-16,4-1-14 15,3 2 29-15,6-3-27 16,-1 0-4-16,4-4 0 15,-2 0-1-15,-1 0-18 16,-5-3-113-16,-6 1-213 0</inkml:trace>
  <inkml:trace contextRef="#ctx0" brushRef="#br0" timeOffset="92287.0194">17824 3012 17 0,'0'0'81'16,"0"0"-7"-16,0 0 12 15,0 0-7-15,0 0-31 16,0 0 53-16,0 0-46 16,0 0-8-16,0 0 1 15,0 0-36-15,0 0 9 16,0 0-21-16,0 0 0 15,0 0 31-15,0 0-29 0,14 0 6 16,5-3 23-16,7 0-16 16,-2 1 7-16,-1-2-22 15,0 2 0-15,-2 1 2 16,-2-1-2-16,1 1-2 16,-5 1 1-16,1 0-13 15,-4 0 9-15,-2 0-52 16,-5 0-35-16,-2 0-19 15,-3 0-108-15</inkml:trace>
  <inkml:trace contextRef="#ctx0" brushRef="#br0" timeOffset="92565.0728">17826 3033 163 0,'0'0'59'0,"0"0"-7"16,0 0-28-16,0 0-2 15,0 0-18-15,0 0-4 16,79 6 31-16,-55-5-29 0,0-1-2 15,0 0 0-15,-3 0-15 16,-5 0-77-16,-4 0-141 16</inkml:trace>
  <inkml:trace contextRef="#ctx0" brushRef="#br0" timeOffset="96128.3563">9049 8765 398 0,'0'0'64'16,"0"0"-33"-16,0 0 4 15,0 0-24-15,0 0-9 16,0 0 37-16,30 3-30 16,-7 0 31-16,5 1-10 15,5 3-17-15,9-1 33 16,3 3-32-16,5-1-8 15,4 1 24-15,-2-2-29 16,-3 0-1-16,-5-4 3 16,-7-1 4-16,-13-2-3 15,-8 0-4-15,-8 0-41 0,-8-2 26 16,0-8-37 0,-9 0-69-16,-12-2-80 0,-6-2-107 15</inkml:trace>
  <inkml:trace contextRef="#ctx0" brushRef="#br0" timeOffset="96417.5741">9387 8629 274 0,'0'0'135'16,"0"0"-20"-16,0 0-59 16,0 0-39-16,0 0-7 15,0 0-18-15,9-5 8 16,12 16 0-16,11 0 38 0,6 2-5 15,4 2-23-15,-3 4 7 16,-4 0-11-16,-8 1 13 16,-9 1-19-16,-8 3 0 15,-10-2 14-15,0 3-13 16,-13-1 6-16,-12 0 16 16,0-3-7-16,2-4 28 15,3-5-44-15,8-2 0 16,4-2-8-16,5-1-20 15,3-7-156-15,0 0-262 16</inkml:trace>
  <inkml:trace contextRef="#ctx0" brushRef="#br0" timeOffset="99407.3801">8132 9685 20 0,'0'0'24'0,"0"0"11"16,0 0 3-16,0 0-18 16,0 0-12-16,0 0-6 15,0 0 31-15,0 0-29 16,-4 0 0-16,4 0 47 15,0 0 14-15,0 0-13 16,0 0-13-16,0 0-37 16,0 0 37-16,0 0-35 0,0 4-2 15,0 0 34 1,9 2-26-16,4 1 24 0,5-2 16 16,0 3-33-16,6-1 12 15,1-2-24-15,2 0 7 16,1-1 16-16,-6-4-19 15,1 3 1-15,-7-3 5 16,-5 2-12-16,-6-2 24 16,-4 1-23-16,-1-1 2 15,0 1 32-15,0-1-34 16,0 0 1-16,2 2-5 16,1-2 0-16,7 0-15 15,-3 1 8-15,1-1-81 16,-3 0-6-16,-1 0-66 15,-4-1-113-15</inkml:trace>
  <inkml:trace contextRef="#ctx0" brushRef="#br0" timeOffset="99783.8602">8282 9680 99 0,'0'0'85'15,"0"0"-1"-15,0 0-29 16,0 0 22-16,0 0-28 16,0 0-20-16,13-12 18 15,-5 12-24-15,1 0-2 0,7 0-21 16,-3 9 5 0,2-1 7-16,2 6-12 0,0-2 0 15,0 3 10-15,1-1-9 16,-5 3 9-16,-1 0-10 15,-4 0 3-15,-5-2 14 16,-3 1-17-16,0-3 0 16,0-1 12-16,-6 2-1 15,-11-3 26-15,-1 0-14 16,-3-4-6-16,-1 0 32 16,4-2-49-16,0-2 1 15,8-3 3-15,2 0-4 16,1 0-20-16,3-3-99 0,4-11-212 15</inkml:trace>
  <inkml:trace contextRef="#ctx0" brushRef="#br0" timeOffset="109197.6734">22904 6824 0 0,'0'0'110'0,"0"0"-31"15,0 0-25-15,0 0 9 16,0 0-11-16,0 0-14 16,0 0 46-16,-2 0-36 15,2 0-42-15,0 0 30 0,0 0-36 16,0 0 0-16,0 0-3 16,0 0-1-16,0 4-5 15,0 7 9-15,3 2 0 16,5 3 6-16,3-1-6 15,0 1 0-15,1-1-1 16,1 0 9-16,1 1-7 16,0-2-1-16,2 2 0 15,-2 0-1-15,0 1 1 16,2-1 0-16,-2 0-1 16,2 3 8-16,-2 3-13 15,3 3 6-15,1 3 0 16,0 1 0-16,3 4 0 15,0 1 0-15,1 1-5 0,2-1 16 16,-2-2-14-16,0-5 3 16,0 1 0-16,-1 1 2 15,0-2-1-15,1 1-1 16,2 3 0-16,-1 0 8 16,0 4-9-16,-1 2 1 15,-2 4 0-15,-5-1-7 16,-4 0 8-16,0 1-1 15,-5 0 0-15,0-4 5 16,0 0-7-16,-3 1 2 16,1 0 0-16,-1 0 4 15,-1 2-4-15,2 0 0 16,1 2-2-16,-2-1 13 16,3 2-13-16,-5 1 2 0,-1 1-1 15,0 0-5-15,0 1 6 16,0-2 0-16,0-1-1 15,-3 0 6-15,-3-3-7 16,5 1 2-16,-2-1 0 16,3 2 4-16,-2 0-4 15,1 0 0-15,1 4 0 16,-3 3 5-16,3 1-8 16,-2 6 3-16,-1 2 0 15,2 5-7-15,-1 5 7 16,2 2 0-16,0-3 0 0,0-5 13 15,0-1-14 1,0 0 1-16,3 3 0 0,5 3 3 16,-1-2 0-1,4-2-2-15,-4 2 4 0,1-2 5 16,-2 0 12-16,-2 1-22 16,0-4 10-16,1 0 17 15,1-1-21-15,3 0 7 16,0 0-13-16,0-3 1 15,1-1 0-15,1-6-1 16,-1-2 0-16,1-2 0 16,-5-1 6-16,1-1-6 15,-4 2 0-15,-1-2 1 0,-1 2 2 16,1-1-3 0,-2-1 0-16,3 0 10 0,-3 0-7 15,1-1-3-15,-1-3 0 16,0 2 0-16,0-5 4 15,0 0-4-15,0 1 0 16,-6 0 4-16,-2-1-1 16,1 1 7-16,1 0 0 15,-1 1-4-15,2 4 21 16,-2 5-24-16,-2 1-3 16,0 3 11-16,-5-2-4 15,0-1-7-15,-3-2 0 16,1 4 0-16,2-1 22 15,1 3-21-15,1 2 20 0,0-1 1 16,2 1-20-16,-3 1 16 16,0-1-18-16,3-1 0 15,-3-3 4-15,-1 0-4 16,1 0 0-16,-2-4 5 16,1 0-1-16,-1-3-5 15,2 1 1-15,1-1 0 16,0 3 1-16,-1-2-1 15,3-1 0-15,-1 2 2 16,-1-8 2-16,1-1-4 16,1-1 0-16,-2-5 0 15,1 0 4-15,0-3-4 16,-1 0 0-16,4-1-2 0,2-4 8 16,-1 1-7-1,2-5 1-15,1-1 0 0,4-1-15 16,0-5 11-16,0 0-21 15,0-1-17-15,0-1-44 16,0-1-1-16,7-5-68 16,-5-3-117-16</inkml:trace>
  <inkml:trace contextRef="#ctx0" brushRef="#br0" timeOffset="117283.3017">20497 10069 23 0,'0'0'238'16,"0"0"-150"-16,0 0-29 16,0 0-8-16,0 0 51 15,0 0-60-15,0 0-4 0,0 0 20 16,0 0-27-16,0 0-4 16,0 2 11-16,2 1-36 15,-1-2 21-15,4 3-23 16,0 1 0-16,8-2 15 15,0 0-7-15,8-1-4 16,0-2 3-16,5 0 3 16,0 0 3-16,1 0-13 15,-3 0 0-15,-7 0 1 16,-4 0 0-16,-6 1-1 16,-4 1 0-16,-1-1-27 15,-2-1-1-15,0 2-84 0,0-1-48 16,0-1-36-1,0 0-160-15</inkml:trace>
  <inkml:trace contextRef="#ctx0" brushRef="#br0" timeOffset="117485.845">20599 10101 3 0,'0'0'135'0,"0"0"-109"15,0 0-17-15,0 0 37 16,0 0 78-16,0 0-24 16,32 2-54-16,-12-2-36 0,0-2 3 15,2 2-12-15,2 0-2 16,0 0-30-16,-5 0-211 16</inkml:trace>
  <inkml:trace contextRef="#ctx0" brushRef="#br0" timeOffset="121515.6918">14404 2274 157 0,'0'0'69'16,"0"0"-14"-16,0 0 26 15,0 0-37-15,0 0-11 16,0 0 22-16,0 0-27 16,0 0 17-16,0 0-6 15,0 0-11-15,0 0 13 16,-1 3-32-16,-10 10-3 15,-3 8 57-15,-6 4-54 16,2 5 16-16,1 1-20 16,3 0-2-16,5-4 12 15,0-6-15-15,3-4 0 0,2-7 1 16,-1-3-1 0,1-4-1-16,-5-2 1 0,-2-1-89 15,-2 0-51-15,-4-13-216 16</inkml:trace>
  <inkml:trace contextRef="#ctx0" brushRef="#br0" timeOffset="121771.3421">14179 2336 101 0,'0'0'166'16,"0"0"-78"-16,0 0-30 15,0 0-4-15,0 0-10 0,0 0-14 16,9-2-5-16,2 2 30 16,2 7-38-16,1 4 12 15,0 3 3-15,1 2-27 16,2-1 5-16,1-1-10 16,-2 1 8-16,1-3-20 15,-6 0 1-15,-3-1-98 16,-4-5-90-16</inkml:trace>
  <inkml:trace contextRef="#ctx0" brushRef="#br0" timeOffset="122107.2498">14552 2328 70 0,'0'0'204'0,"0"0"-161"16,0 0 12-16,0 0-42 15,0 0 39-15,0 0 20 16,0 59-27-16,0-33 2 0,0 2 14 15,0-2-33 1,-3 0 32-16,0-4-50 0,1-5-2 16,1-2 8-16,1-3-15 15,0-6-2-15,0-3-43 16,0-3-108-16,11 0-172 16</inkml:trace>
  <inkml:trace contextRef="#ctx0" brushRef="#br0" timeOffset="122534.8062">14674 2423 201 0,'0'0'182'0,"0"0"-98"0,0 0 31 15,0 0-79-15,0 0-3 16,0 0-11-16,-40 33-8 15,30-14 39-15,2 2-32 16,2 0-7-16,3 1 8 16,2-5 2-16,1 0-21 15,0-3-3-15,1-3 7 16,8-4 8-16,5-3-15 16,4-4 0-16,-1 0 4 15,0 0-4-15,-1-10-8 16,-6-2 5-16,0-4 3 15,-3 0-5-15,-6 0 5 0,-1-5 0 16,0 4 0-16,0-3 8 16,-4 3-6-16,-6 3-2 15,-1 2 1-15,1 4 1 16,1 4-2-16,0 4 0 16,0 0-4-16,-1 0 4 15,4 0-3-15,0 0-25 16,6 4-97-16,0-4-22 15,0 0-129-15</inkml:trace>
  <inkml:trace contextRef="#ctx0" brushRef="#br0" timeOffset="123728.2116">14745 2181 44 0,'0'0'188'15,"0"0"-92"-15,0 0 32 16,0 0-38-16,0 0-11 16,0 0-29-16,0 0-15 15,0 0 8-15,0 0-29 16,0 0 7-16,0 0-21 15,-2 6 0-15,-1 5 57 16,0 1-39-16,-1-1-9 16,-1-2-2-16,5 2-2 15,-2-1-8-15,2-1 3 16,0-3-144-16,0-4-255 0</inkml:trace>
  <inkml:trace contextRef="#ctx0" brushRef="#br0" timeOffset="125461.123">18756 2406 132 0,'0'0'85'0,"0"0"28"16,0 0-22-16,0 0-16 16,0 0 39-16,0 0-50 15,0-14 0-15,0 11-9 16,0 3-15-16,0 0 25 0,0 0-56 15,0 0 5 1,0 0 19-16,0 0-33 0,-8 0-6 16,0 0 4-16,-2 0 4 15,3 0-5-15,-1 0 3 16,-1 5 0-16,-4 5-7 16,2 3 9-16,-3 4-2 15,1 0 0-15,1 1 8 16,2 2-9-16,4 1 1 15,5 0-7-15,1-1 3 16,0 0 7-16,0-1-3 16,10 0 0-16,6-4 1 15,1-1 1-15,2-1-2 16,1-4 0-16,-1-2-1 0,2-4 5 16,-3-2-4-16,-3-1 0 15,0 0 1-15,-2 0 19 16,2-6-20-16,-3-4 0 15,-1-4 0-15,-1-1 8 16,-3-4-8-16,-4 0 0 16,-3-1 0-16,0-1-2 15,0 1 2-15,0 3 0 16,-1 3-4-16,-5 2 15 16,0 1-11-16,-4 2 0 15,2 3 0-15,-1-1-5 16,-1 1 5-16,1 0-1 15,-2 0-6-15,1-1 2 0,-1 2 4 16,2 1-24-16,-1 4-37 16,3 0-38-16,-3 0-97 15,0 0-372-15</inkml:trace>
  <inkml:trace contextRef="#ctx0" brushRef="#br0" timeOffset="136608.5493">20829 9685 311 0,'0'0'65'0,"0"0"-7"16,0 0-1-16,0 0-21 15,0 0 30-15,0 0 14 16,0-56-11-16,0 51-17 15,0 3 20-15,0-2-64 16,-6 1 24-16,-3 0-28 16,0 1 8-16,-5 2-6 0,4 0-6 15,-2 0 0-15,0 0-1 16,-1 0 7-16,-5 0-6 16,0 0 0-16,-3 7 0 15,-1 0 0-15,-2 5 0 16,0 3-1-16,1-1 0 15,1 6 2-15,4-3-1 16,2 5 0-16,2-3 0 16,3 3-4-16,5-1 4 15,3 1 0-15,3 2 0 16,0-1 5-16,1 0-5 16,14 1 0-16,4-2 3 15,3-2-3-15,-3 0 0 0,5-4 0 16,-1-6-6-1,0-1 15-15,-2-7-9 0,4-2 0 16,0 0 0-16,2-1 7 16,1-14-2-16,-2-3-5 15,1-7 0-15,-8-2 9 16,-3 0 0-16,-6-2-9 16,-6 2 0-16,-4-1 2 15,0 4-1-15,0 1-1 16,-14 1 0-16,-2 3 8 15,-3 2-14-15,-2 3 6 16,0 3 0-16,0 2-4 16,0 3 4-16,2 1-10 15,4 4-1-15,-1 1-49 16,2 0-26-16,2 1-113 16,4 13-93-16</inkml:trace>
  <inkml:trace contextRef="#ctx0" brushRef="#br0" timeOffset="140720.0848">10437 2825 85 0,'0'0'37'0,"0"0"73"16,0 0 36-16,0 0-28 15,0 0-53-15,0 0 5 16,0 0-19-16,4-49-15 16,-11 44 0-16,-2 3-17 15,-2 2-13-15,-5 0 11 0,-3 0-10 16,-1 7-2-16,-4 6-5 16,1 7 0-16,1 1-2 15,6-1 2-15,7 0 0 16,2-2-4-16,6-1 8 15,1-5-4-15,0 0 0 16,8-3 0-16,9-5 3 16,-1-2-2-16,6-2-1 15,1 0 0-15,-2-5 9 16,-3-9 8-16,-2-3-17 16,-4 0 1-16,-3 0 6 15,-5 0-4-15,-1 2 2 16,-1 6-5-16,-2 6 0 15,0 0 36-15,0 3-33 16,0 0 2-16,0 0-10 0,0 0 4 16,0 5-14-16,0 9 9 15,1 6 6-15,4-1-6 16,1 1 6-16,3-1 0 16,-3-1 7-16,0 0-5 15,0-1-2-15,-5 1 0 16,-1-1 6-16,0-4-4 15,0-1-2-15,0-6 0 16,0 1 3-16,0-5 0 16,0-1-6-16,7-1-34 0,4 0-106 15,3-1-8-15,-2-13-378 16</inkml:trace>
  <inkml:trace contextRef="#ctx0" brushRef="#br0" timeOffset="141314.294">10789 2985 421 0,'0'0'130'0,"0"0"-8"15,0 0-68-15,0 0-34 16,0 0-10-16,0 0-10 16,-41 20 0-16,35-7-3 15,5-1 3-15,1-2-5 16,0 0 5-16,1-1 0 15,10-4 4-15,-4-2-1 16,1-1 3-16,-2-2-6 16,1 0 2-16,-2-2 27 15,-2-12-27-15,-3-2-2 0,0-4 13 16,0-3-12-16,-6-1 4 16,-3-2-5-16,0-4 4 15,1 4-8-15,4-3 4 16,4 9 0-16,0 3 0 15,0 3 7-15,0 4-11 16,7 3 4-16,0 1 0 16,2 3-11-16,-2 2 11 15,2 1-5-15,0 0 5 16,1 5-8-16,-4 11 2 16,-1 5 0-16,-5 3 6 15,0 4 0-15,0 2 0 16,-9-7 0-16,0-3 0 0,6-4 12 15,3-5-24-15,0-3-50 16,21-8-123 0,8 0-280-16</inkml:trace>
  <inkml:trace contextRef="#ctx0" brushRef="#br0" timeOffset="141754.8558">11060 2925 192 0,'0'0'267'0,"0"0"-144"16,0 0-38-16,0 0 13 0,0 0-38 15,0 0-60-15,0 1-9 16,0 18 4-16,-1 1 5 16,-2 3 14-16,3 1-11 15,0-8-3-15,0-2 0 16,0-4 8-16,7-3-9 15,1-4 1-15,5-3 0 16,-1 0 17-16,4 0-14 16,-2-9-3-16,-2-2 10 15,1-1-10-15,-5-3 8 16,-1 4-8-16,0-1 0 16,-4 3 9-16,-1 3-7 15,0 4-2-15,-2 2 33 0,0 0-28 16,0 0-5-1,1 0-6-15,-1 12 0 0,2 6-7 16,-1 3 13-16,-1 3 0 16,0-4 6-16,0-1-1 15,0-4-1-15,0-2-4 16,0-3 0-16,0-5-13 16,6-3-42-16,13-2-97 15,4-10-126-15</inkml:trace>
  <inkml:trace contextRef="#ctx0" brushRef="#br0" timeOffset="142176.7044">11563 2968 503 0,'0'0'127'0,"0"0"46"16,0 0-58-16,0 0-77 15,0 0-3-15,0 0-34 16,-24 16-1-16,5 6 1 16,-4 6 1-16,4 0 13 15,-2 3-15-15,3 0 0 16,8-3 9-16,5-2-9 16,5-5 0-16,0-4 2 15,15-6 1-15,9-7 3 16,3-4-6-16,4 0 0 15,1-4-16-15,-9-7-1 0,-6 0 13 16,-11 1-5 0,-6 0 18-16,0 0 1 0,-6 0-10 15,-11 0 0-15,-4 4-7 16,-2 3 7-16,0 3-2 16,1 0-5-16,4 0 14 15,6 0-10-15,4 3 3 16,5 2-19-16,3 0-10 15,0-4-135-15,17-1-34 16,13 0-160-16</inkml:trace>
  <inkml:trace contextRef="#ctx0" brushRef="#br0" timeOffset="142452.6358">11995 2992 398 0,'0'0'147'0,"0"0"-92"16,0 0 4-16,0 0-28 16,0 0-25-16,0 0 19 15,-1 29 26-15,-9-11-27 16,-2 0 11-16,0-2-33 15,1-2-2-15,1-5 0 0,1-1-49 16,5-5-45-16,-1-3-45 16,1 0-86-16,0 0 19 15</inkml:trace>
  <inkml:trace contextRef="#ctx0" brushRef="#br0" timeOffset="142596.8623">11995 2992 36 0,'-85'71'109'16,"85"-77"51"-16,0 4-22 15,0 0-13-15,0 2-7 16,0 0-43-16,0 0-27 15,10 0-33-15,3 2-14 16,5 7 28-16,3-2-29 16,2-1 6-16,3 1-16 15,0-4 10-15,4-3-153 16,-2 0-256-16</inkml:trace>
  <inkml:trace contextRef="#ctx0" brushRef="#br0" timeOffset="144680.502">12513 2963 258 0,'0'0'127'16,"0"0"-3"-16,0 0-29 15,0 0 5-15,0 0-48 16,0 0 28-16,0-25-42 16,0 24 15-16,0 1-2 15,0 0-35-15,0 0 17 16,0 0-33-16,-6 0 0 15,-7 4 2-15,-5 6-2 16,3 7 0-16,-1 2-2 16,2 3 7-16,-1 6-9 0,3-1 4 15,3 3 0-15,3 1-1 16,2 0 1-16,4-2-1 16,0-1-8-16,6-7 14 15,9-4-6-15,6-5 1 16,1-9 0-16,1-3-23 15,2 0 16-15,-3 0-24 16,-7-7 8-16,-6-1-5 16,-8-2 20-16,-1-1 8 15,-4 0-1-15,-12-3-18 16,-5 5 12-16,4-2-2 16,0 2 7-16,7 4-7 0,4 0-1 15,5 4 8 1,1 1-21-16,0 0-28 15,0 3-89-15,0 9 68 0,0 0-131 16,0-2-107-16</inkml:trace>
  <inkml:trace contextRef="#ctx0" brushRef="#br0" timeOffset="146321.2085">14976 3124 131 0,'0'0'196'16,"0"0"-86"-16,0 0 12 15,0 0-10-15,0 0-46 16,0 0-28-16,0-6-38 16,1 6 8-16,13 0 4 15,11 0-5-15,6 0 15 16,4 0-1-16,2-1-14 15,-4 0-4-15,-5 1-3 16,-5 0-60-16,-9 0-40 16,-8 4-56-16,-4 6-90 15</inkml:trace>
  <inkml:trace contextRef="#ctx0" brushRef="#br0" timeOffset="146590.8341">15058 3331 256 0,'0'0'128'16,"0"0"-83"-16,0 0 9 16,0 0 74-16,0 0-54 15,0 0-27-15,10 0 30 0,5 0-17 16,5 0-21-1,-1 0-28-15,3 0-2 0,-1 0 6 16,0 0-15-16,-3 0-1 16,1 0 1-16,1 0-96 15,-3-1-141-15,0-4-174 16</inkml:trace>
  <inkml:trace contextRef="#ctx0" brushRef="#br0" timeOffset="148960.1576">16246 3168 155 0,'0'0'99'0,"0"0"-8"0,0 0 33 16,0 0 7-16,0 0-14 16,0 0-28-16,11-5 23 15,-11 5-82-15,0 0-16 16,0 0 11-16,-6 0-23 15,-10 0-2-15,-5 3 0 16,1 10 4-16,1 3-8 16,4 1 4-16,3 3-4 15,5 3-8-15,4 2 12 16,3-3-2-16,0-1 1 16,7-3 2-16,9-4 0 15,0-5-1-15,-2 2 0 0,0-2 3 16,-2 1 1-16,0-3-4 15,-3 5 0-15,-1 0 2 16,0-1-5-16,-2 0 3 16,0 1 0-16,1-1-1 15,-2 0 3-15,-2-1-2 16,-2-3 0-16,-1 0 2 16,0 1-5-16,0-1 3 15,-3 3 0-15,-13 0-1 16,-4 3 5-16,-5 1-4 15,0-1 0-15,3-5 6 16,8-1-8-16,5-6 2 16,8-1-4-16,1 0-53 0,11-7-91 15,21-14-218-15</inkml:trace>
  <inkml:trace contextRef="#ctx0" brushRef="#br0" timeOffset="149630.3505">16985 3305 164 0,'0'0'242'0,"0"0"-156"16,0 0-13-16,0 0 25 16,0 0-76-16,0 0 7 15,-83-23-3-15,57 23-3 16,2 2 26-16,0 5-35 16,2 3 0-16,8 1 7 15,0 0-20-15,5 4-1 16,1-3 0-16,5 2 1 15,3 2-14-15,0-1 13 16,0 0 0-16,14-2 9 16,8-2-8-16,5-3 5 15,1-4-6-15,-1-4 5 0,-1 0-5 16,-7 0 0-16,-4-9 0 16,-4-3 6-16,-3 0 1 15,-2-1-2-15,-1 1-5 16,-5 1 3-16,3 1 2 15,-1 5-5-15,-2 1 0 16,2 3 13-16,-2 1-3 16,0 0 18-16,0 0-28 15,0 0 5-15,0 0-15 16,0 0 7-16,1 10-5 16,1 4 8-16,-1 5 1 15,1 3 4-15,-1 2-2 0,-1 1-2 16,0 0 55-1,0 1-52-15,0-2 10 0,0-3 3 16,0-3-11-16,0-2 11 16,0-3-17-16,0-6 0 15,0 1 5-15,0-2-5 16,0 0-13-16,0-6-41 16,16 0-63-16,9-6-110 15,5-13-387-15</inkml:trace>
  <inkml:trace contextRef="#ctx0" brushRef="#br0" timeOffset="161012.3685">17544 3275 268 0,'0'0'79'16,"0"0"39"-16,0 0-54 15,0 0 22-15,0 0-22 16,0 0-21-16,-3-21 36 15,0 18-60-15,-1 1 4 16,1-1 8-16,-3 3-30 16,-4 0-1-16,-4 0 0 0,-5 0 2 15,1 10-2-15,-3 3 0 16,0-2 0-16,3 3 0 16,2 2 0-16,4-1-3 15,3 4 0-15,3 1 3 16,3 3-7-16,3-4 7 15,0 5 0-15,10-4-2 16,5-2 4-16,7 1-2 16,1-6 0-16,1-4 13 15,1-4-8-15,1-5-5 16,-4 0 0-16,-4 0 8 16,-3-1-7-16,-6-9 4 0,-2 0-5 15,0-2 4 1,-4-3 8-16,-1-4-9 0,-2 2-3 15,0-3 6-15,0 2-6 16,-10 1-1-16,1 0 1 16,-2 4 0-16,1 2-1 15,2 5 1-15,2 3 0 16,0 3-12-16,-1 0-13 16,1 2-71-16,3 12-21 15,3 0-59-15,0-5-22 16</inkml:trace>
  <inkml:trace contextRef="#ctx0" brushRef="#br0" timeOffset="162639.3712">18124 3234 69 0,'0'0'180'0,"0"0"-108"16,0 0-19-16,0 0 48 0,0 0-45 15,0 0-51-15,-10 0 28 16,10 0-32-16,0 0 1 15,12 0 20-15,7 4 26 16,7-1 6-16,4 2-23 16,-2 0-31-16,-1 0 44 15,-1 2-44-15,-3 1 4 16,-1 1-4-16,-2-1 6 16,-8 0-3-16,-4 1-3 15,-5 0 0-15,-3 4 5 16,0 1-5-16,-8 3 0 15,-7 0-1-15,-6 2 14 16,0-1-2-16,3 0-11 16,2-3 0-16,5-4 7 15,2 3-5-15,2-6-2 0,4-3 0 16,3 0 4-16,0-1-18 16,0 2-9-16,0-2-116 15,3-4-14-15,9 0-145 16</inkml:trace>
  <inkml:trace contextRef="#ctx0" brushRef="#br0" timeOffset="163156.9819">18736 3275 338 0,'0'0'105'16,"0"0"-16"-16,0 0 1 15,0 0-50-15,0 0-22 16,0 0-4-16,-39 9 16 15,24 4 40-15,-4 3-58 16,-1 4 15-16,0 2 19 16,0-2-26-16,5 4 7 0,2 2-27 15,7 2 10-15,5 2-11 16,1 1 1-16,0 1 0 16,0-5 2-16,4-4 6 15,12-4-8-15,-1-6 0 16,5-6 1-16,-1-4 10 15,1-3-11-15,-1 0 0 16,-1 0 5-16,-2-13-1 16,-4 0-4-16,-2-1 0 15,-5 0 4-15,-5 1-3 16,0 4-1-16,-6 0 0 16,-12 4-7-16,-7 5-3 0,1 0 5 15,0 0-25-15,2 7-76 16,11 0-50-16,4-5-244 15</inkml:trace>
  <inkml:trace contextRef="#ctx0" brushRef="#br0" timeOffset="167110.2468">4016 10474 74 0,'0'0'35'16,"0"0"7"-16,0 0-32 16,0 0-7-16,0 0 32 15,0 0 27-15,0 0-46 16,0 0 58-16,0-25-5 16,0 25-3-16,0 0-34 15,0 0-26-15,0 0 12 16,0 0-18-16,0 0 0 0,0 0 7 15,0 0-1-15,0 0-3 16,0 0-3-16,0 0 5 16,0 1 2-16,4 2-3 15,5 0-4-15,4 0 35 16,4 2-31-16,5-2 15 16,5-3 7-16,6 0-19 15,1 0 15-15,-4 0-22 16,1 0 1-16,-5 0 7 15,-11 0-7-15,-2 0-1 16,-4 0 0-16,-4 0 5 0,-4-3 8 16,1 0-13-1,-2-3-20-15,0-2 12 0,0-4-72 16,0-4-100 0,0 0-67-16</inkml:trace>
  <inkml:trace contextRef="#ctx0" brushRef="#br0" timeOffset="167463.4299">4184 10316 88 0,'0'0'54'15,"0"0"48"-15,0 0-26 16,0 0-25-16,0 0-5 16,0 0-27-16,-9-2 14 15,9 2-33-15,0 0 7 16,14 0-7-16,2 0 0 0,8 4 0 15,-3 4 0-15,3 5 15 16,-5 3-20-16,2 5 5 16,-8 4 0-16,1-1 10 15,1 3-10-15,-4-3 2 16,0 2 6-16,-5-6-5 16,-3 0 8-16,0-6-6 15,-3-2-4-15,0-1 21 16,0 0-12-16,-9 0 12 15,-7 2-13-15,-2 1 3 16,0-2-4-16,3 2-8 16,3-3-22-16,6-2-44 0,6-4-78 15,0-5-172-15</inkml:trace>
  <inkml:trace contextRef="#ctx0" brushRef="#br0" timeOffset="171440.3406">13092 3031 7 0,'0'0'55'0,"0"0"-45"0,0 0-2 15,0 0 4-15,0 0 12 16,0 0-24-16,0 0 22 15,0 0 21-15,15-36-14 16,-14 33 8-16,-1-2 4 16,0 1-18-16,0-2 2 15,0-1-19-15,0 1 3 16,0 0 24-16,0-1-14 16,0 4 11-16,0 1 7 15,0 2 14-15,0-1 10 16,0 1-39-16,0 0 1 15,0 0 5-15,0 0-26 0,0 0 5 16,0 0-7 0,0 8 0-16,0 7 7 0,0 4-6 15,-4 3-1-15,-5 2 29 16,0 2-16-16,-1 2 2 16,0-2-3-16,3-2-8 15,-2-2 18-15,3-5-22 16,2-2 0-16,-1-7 10 15,1-2-10-15,1-1-2 16,-4-5-59-16,2 0-101 16,-4 0-153-16</inkml:trace>
  <inkml:trace contextRef="#ctx0" brushRef="#br0" timeOffset="171754.2694">12898 3053 330 0,'0'0'64'16,"0"0"0"-16,0 0 12 15,0 0-75-15,0 0-1 16,0 0 16-16,25 18 20 15,-5-5 11-15,-1-1-22 16,5 2-10-16,-2 0 15 0,-1 1-28 16,-4 0-2-16,-1-1 10 15,-2-3-5-15,-3-2 7 16,-2-1-12-16,-1-2 3 16,-1-3-10-16,4-3-112 15,-1 0-176-15</inkml:trace>
  <inkml:trace contextRef="#ctx0" brushRef="#br0" timeOffset="172108.3607">13384 2975 248 0,'0'0'174'0,"0"0"-118"16,0 0-10-16,0 0 12 16,0 0-37-16,0 0 31 15,0 46-7-15,0-25 9 16,-2 1-8-16,1 3-15 15,-2-4-6-15,0 1 35 16,0-2-58-16,0-3 5 16,2-3 8-16,-1-2-14 15,2-5 0-15,0 1-1 0,0-5-37 16,5-3-80-16,10 0-142 16</inkml:trace>
  <inkml:trace contextRef="#ctx0" brushRef="#br0" timeOffset="172553.319">13565 3120 309 0,'0'0'126'0,"0"0"-22"15,0 0 16-15,0 0-68 16,0 0-46-16,0 0 35 15,-39 10-28-15,30 4 10 16,0 2 2-16,3 2-19 16,3-1 16-16,2 0-22 15,1-5 0-15,0-1 5 16,4-2-5-16,12-4 0 16,3-2 4-16,1-1-1 15,1-2-6-15,-6 0 1 16,-2 0 2-16,-4-8 5 15,-3 0-2-15,1-3-2 16,-3-3 0-16,-2-1 7 0,-2-3-3 16,0 0-5-16,0 2 0 15,0 4 5-15,-2 2-5 16,-13 4 0-16,-3 5-3 16,-3 1-4-16,-4 0 5 15,4 1-7-15,4 8-34 16,4-1 26-16,9-1-88 15,4-1-17-15,0-5-81 16,4-1-162-16</inkml:trace>
  <inkml:trace contextRef="#ctx0" brushRef="#br0" timeOffset="173273.029">13703 2842 187 0,'0'0'190'0,"0"0"-78"15,0 0 1-15,0 0-33 16,0 0-73-16,0 0 31 16,24-4-35-16,-12 4 15 0,0 0 15 15,3 0-18-15,-1 0 9 16,2 0-17-16,-2 0 0 15,-1 4 3-15,-2 4-10 16,0 1 0-16,-5 3 0 16,-3 1 0-16,-3 1 0 15,0 0-2-15,-3 2 11 16,-12 0-9-16,3-2 0 16,-1-4 1-16,5-1 4 15,2-5-5-15,3-2-4 16,2-1-2-16,1-1 2 0,0 0-8 15,0 0 1 1,0 0 2-16,0 1 9 0,0 1-2 16,0 0 2-16,0 1 0 15,6-1 7-15,5-1-3 16,3 2-4-16,1-3 0 16,3 2 9-16,0-1-9 15,1-1-1-15,4 0-71 16,-8 0-312-16</inkml:trace>
  <inkml:trace contextRef="#ctx0" brushRef="#br0" timeOffset="177708.6175">19319 3200 200 0,'0'0'87'0,"0"0"2"0,0 0-43 15,0 0 51 1,0 0-43-16,0 0-20 0,0 0 29 16,0-45 3-16,0 42-25 15,0 0 24-15,0 2-39 16,0-1-10-16,-3 0 8 16,-4 0-19-16,-8 1-3 15,1 1-2-15,-5 0 2 16,0 0-1-16,1 5-1 15,-1 5 0-15,3 3-1 16,2 3 6-16,1 4-10 16,3 2 0-16,3 5 5 0,7-1-5 15,0 1 5 1,0-1 0-16,16-4 2 0,4-3 6 16,6-5-9-16,1-4 1 15,-1-5 0-15,-4-5 8 16,-3 0-7-16,-2 0-1 15,-4-12 3-15,-1-2-3 16,-4-2 1-16,-4 0-1 16,-3-1 0-16,-1 1-3 15,0-2 3-15,0-2-25 16,-1 1 24-16,-8 2-15 16,0 3 11-16,0 4-3 15,3 1 8-15,2 6-9 16,1 1 9-16,1 2-14 15,-2 0 0-15,-4 0-15 0,2 0 11 16,0 9-23-16,6 1-49 16,0 2 7-16,6 1-68 15,18-5-64-15</inkml:trace>
  <inkml:trace contextRef="#ctx0" brushRef="#br0" timeOffset="178265.8568">19817 3288 236 0,'0'0'73'0,"0"0"-27"16,0 0 29-16,0 0 15 16,0 0-57-16,0 0 2 15,-65-22 14-15,59 22-29 16,-2 0 9-16,-3 0-29 16,0 3 3-16,-4 8 10 15,1 3-3-15,0 1-7 16,-2 1 9-16,5 3-9 0,1-1 14 15,5 4-17 1,5-1 0-16,0-1 5 0,2-3-5 16,14-3 0-1,2 0 8-15,9-6-5 0,3-3 5 16,1-5-8-16,1 0 0 16,-2-5 2-16,-3-7-2 15,-6-5 0-15,-9-2 0 16,-2-1 5-16,-9 1-10 15,-1 0-3-15,-2 2 1 16,-16 0-12-16,-3 3 12 16,2 3 7-16,-1 3 4 0,7 2-3 15,0 1-2 1,4 5 1-16,4 0-28 0,-1 0 27 16,5 0-99-16,1 12-28 15,0 1-14-15,0-1-160 16</inkml:trace>
  <inkml:trace contextRef="#ctx0" brushRef="#br0" timeOffset="180497.0703">18538 10472 69 0,'0'0'135'0,"0"0"-20"16,0 0-15-16,0 0-8 16,0 0-23-16,0 0 21 15,0 0-56-15,0-25 54 16,0 25-30-16,0-3-33 16,-3 1 40-16,0-1-64 15,-3 0 5-15,-3 2-6 16,0-1 6-16,-3 2-8 15,-3 0 2-15,0 0 0 16,-3 3-3-16,3 5 3 0,0 3 0 16,2 1-2-16,-2-1 12 15,5 4-16-15,0-1 6 16,2 1 0-16,6 5-13 16,2-1 13-16,0 2 0 15,0-1-4-15,15 4 16 16,2-3-15-16,3-3 3 15,4-2 0-15,-2-7-1 16,2-1 1-16,2-7 0 16,-1-1 4-16,2 0 5 15,0-6-18-15,-2-10 7 16,-1-4-17-16,-1-2 14 0,-6-2-23 16,-5-2-4-16,-9 3 17 15,-3 3 14-15,0-3-11 16,-12 6 12-16,-5 1 0 15,-2 2-13-15,-1 2 13 16,0 4-9-16,4 3 5 16,1 0 8-16,3 5-8 15,3 0 4-15,0 0-21 16,6 2-31-16,3 13-88 16,0 0-36-16,8 1-222 15</inkml:trace>
  <inkml:trace contextRef="#ctx0" brushRef="#br0" timeOffset="181590.2432">20693 10510 376 0,'0'0'136'15,"0"0"-94"-15,0 0 52 16,0 0-35-16,0 0-19 16,0 0 30-16,-33-17-32 15,29 14 20-15,-2 0-33 16,-5 2-22-16,-1-1 19 16,-7 2-22-16,-4 0 0 15,-3 0 10-15,-2 2-4 16,4 5-3-16,3 5-3 15,3 5 1-15,0 0 6 0,6 2-7 16,-1 5 0-16,4 0-1 16,3 1 1-16,6-1 0 15,0-3-4-15,0 1 9 16,21-5 0-16,4-2-5 16,8-2 0-16,7-5 2 15,0-3-2-15,5-5 5 16,-3 0-11-16,-3 0 18 15,-4-5-14-15,-5-5 2 16,-4-3 0-16,-7-2 12 16,-3-2-12-16,-5-5 0 15,-5 0 0-15,-5-4 7 16,-1-1-6-16,0 0-1 16,0 3 0-16,-9 2-2 0,-3 4 6 15,0 3-6-15,-3 5 2 16,-1 3 0-16,-5 5-2 15,-3 2 2-15,-5 0-11 16,3 0 0-16,-2 12-7 16,-1 2-28-16,2 3-59 15,2 0-99-15,4-5-232 16</inkml:trace>
  <inkml:trace contextRef="#ctx0" brushRef="#br0" timeOffset="185130.6853">10279 3953 144 0,'0'0'42'15,"0"0"15"-15,0 0 39 16,0 0-38-16,0 0 15 16,0 0-28-16,0 0-15 15,-8-41 47-15,7 38-43 16,-1 0-8-16,1 0 21 16,-2 2-13-16,-3-1 21 15,0 1-38-15,-2-1-14 16,-6 2 13-16,0 0-16 15,-5 0 0-15,-2 12-11 0,-2 4 13 16,3 5-2 0,5 3 0-16,4-1 2 0,8 0-21 15,3-4 19-15,0 0 0 16,15-3-3-16,5-5 7 16,5-4-2-16,3-7-2 15,0 0 2-15,-2 0 7 16,-4-9-9-16,-5-5 0 15,-4-1 2-15,-1-3 4 16,-6 3-1-16,-3 1-5 16,-2 2 8-16,-1 2-9 15,0 2 7-15,0 5-6 0,0 0 10 16,3 3-9 0,-3 0-2-16,0 0-4 0,2 0 0 15,-1 12-12-15,4 7 6 16,-2 6 11-16,1 3 0 15,-1 3 14-15,-1 1-14 16,-2-3 2-16,0-1 7 16,0-4 0-16,0-4-9 15,0-5 0-15,0-3 3 16,0-5-1-16,0-4-4 16,10-3-95-16,7 0-109 15,4-14-359-15</inkml:trace>
  <inkml:trace contextRef="#ctx0" brushRef="#br0" timeOffset="185674.9772">10742 4141 305 0,'0'0'64'0,"0"0"22"15,0 0 25-15,0 0-74 16,0 0-23-16,0 0 32 16,-68 39-43-16,62-22 5 15,4 2 11-15,2 3-11 16,0-5 0-16,0 0-8 0,13-4 6 16,0-5 3-16,3-2-6 15,2-6-3-15,-3 0 11 16,3 0-8-16,-5-8 8 15,-4-6-11-15,-4-3 0 16,-5 0 10-16,0-2-10 16,-6-5 0-16,-10 2 7 15,-4-3-4-15,2-1 1 16,2 1-4-16,4 1 0 16,4 1 3-16,5 2-3 15,3 1 0-15,0 4 5 16,0 2 2-16,8 5-14 0,5 1 7 15,2 5 0-15,3 2-9 16,1 1 9 0,1 0-7-16,-4 7 2 0,1 4 10 15,-7 6-10-15,-2 1 4 16,-8 1 1-16,0 1-9 16,0 1 9-16,-12-2 0 15,-2-4 9-15,5 1-8 16,5-4 1-16,4-1-2 15,0-3-43-15,9-5-65 16,13-3-252-16</inkml:trace>
  <inkml:trace contextRef="#ctx0" brushRef="#br0" timeOffset="186304.3112">11156 4123 426 0,'0'0'81'15,"0"0"44"-15,0 0 8 16,0 0-61-16,0 0-34 16,0 0-25-16,-24 15-8 15,13 1 11-15,0 1-15 16,3 0 6-16,5 0 16 15,3-5-21-15,0-2-2 16,0-3 3-16,2-3 2 16,11-4-1-16,3 0-4 15,2 0 0-15,0-6 25 16,2-5-25-16,-8-3 0 0,1 2 2 16,-4-1 7-16,-5 2-2 15,3 0-7-15,-3 4 0 16,-4 0 22-16,4 7-21 15,-4 0-1-15,0 0 0 16,0 0-5-16,0 0 3 16,0 7-9-16,0 10 11 15,0 6-6-15,0 2 6 16,0 3 0-16,-4-2 1 16,-2 1 9-16,1-4-3 15,1-3-7-15,2-5 0 16,-2-5-1-16,4-3 1 15,0-3-3-15,4-4-40 0,17 0-110 16,2-8-92 0</inkml:trace>
  <inkml:trace contextRef="#ctx0" brushRef="#br0" timeOffset="186711.3351">11621 4096 332 0,'0'0'155'16,"0"0"-26"-16,0 0 53 15,0 0-114-15,0 0-37 0,0 0-28 16,-31 3 9-16,11 15 7 16,1 2-17-16,0 1 1 15,5 3 28-15,4 1-29 16,-1 0-2-16,8-2 2 15,3 1 9-15,0-4-11 16,3-3 0-16,14-5 0 16,-1-5 7-16,4-4-7 15,3-3-10-15,-1 0 8 16,-3-3-24-16,-3-9 20 16,-10 2-12-16,-1-1 18 15,-5 2 9-15,0 1-9 0,-13 0-4 16,-4 2-9-1,1 3 23-15,2 3-19 16,-2 0 9-16,8 0-30 0,4 0 9 16,2 2-96-16,2 2-48 15,2-3-91-15</inkml:trace>
  <inkml:trace contextRef="#ctx0" brushRef="#br0" timeOffset="187013.2877">12046 4160 474 0,'0'0'107'0,"0"0"-9"0,0 0 40 16,0 0-80-16,0 0-37 15,0 0-21-15,0 0 0 16,0 18 2-16,0 1 17 16,-6 5 1-16,-6-2-6 15,-2-1-6-15,-2-3 10 16,2-1-18-16,3-5-4 16,5-5 2-16,1-4-105 15,0-3-135-15,-1-2-187 16</inkml:trace>
  <inkml:trace contextRef="#ctx0" brushRef="#br0" timeOffset="187191.1166">11896 4238 433 0,'0'0'143'0,"0"0"-87"16,0 0-7-16,0 0 4 16,0 0-27-16,0 0 14 15,98 6-2-15,-77 5-32 16,6 1 27-16,0 3-33 15,-1-4 0-15,1 4-9 16,-3-2-91-16,-4-4-149 16,-3-3-270-16</inkml:trace>
  <inkml:trace contextRef="#ctx0" brushRef="#br0" timeOffset="188757.1277">12647 4052 298 0,'0'0'40'16,"0"0"42"-16,0 0-13 16,0 0 4-16,0 0-3 15,0 0 9-15,0-24 8 16,0 24 27-16,0 0-96 0,0 0-7 16,0 0 7-16,0 0-10 15,0 4-16-15,-1 12 0 16,-5 4 8-16,1 3 7 15,2-4 1-15,3 0-8 16,0-5 4-16,0-3 7 16,0-2-13-16,11-4 2 15,3-2 0-15,6-3 11 16,6 0-3-16,1-1-8 16,2-11 9-16,-8 0-7 15,-1 0 9-15,-7-1-11 16,-6-1 0-16,-1-2 26 15,-3 1-24-15,0 3-2 16,0 3 11-16,-1 5-4 0,-1 1-11 16,-1 3 4-16,2 0 0 15,-2 0-12-15,0 0 12 16,0 0-11-16,0 9 4 16,0 8 7-16,0 5 0 15,0 2 0-15,0-1 0 16,0 2 1-16,3-1-1 15,-3-3 0-15,0-1 10 16,0-4-9-16,1-3 3 16,1-4-4-16,-2-1 0 15,0-3 5-15,0-3-5 0,0 0-2 16,3-2 1 0,3 0-56-16,9 0-65 0,6 0-107 15,7 0-285-15</inkml:trace>
  <inkml:trace contextRef="#ctx0" brushRef="#br0" timeOffset="189328.4508">14908 4224 296 0,'0'0'200'15,"0"0"-113"-15,0 0 0 16,0 0 68-16,0 0-96 16,0 0-45-16,0 9 30 15,0-9-44-15,13 0 21 16,9 0-4-16,6 0-13 0,3 0 8 15,4 0-12-15,-3 0-10 16,0 0 9-16,-1 0-94 16,-5 0-118-16,-7 2-98 15</inkml:trace>
  <inkml:trace contextRef="#ctx0" brushRef="#br0" timeOffset="189536.7502">15031 4468 138 0,'0'0'97'15,"0"0"-55"-15,0 0 124 16,0 0-24-16,0 0-70 16,0 0 40-16,100 7-64 0,-66-9-35 15,2-4-10-15,0 0-3 16,-1-1-3-16,-3 2-197 15,-7-1-225-15</inkml:trace>
  <inkml:trace contextRef="#ctx0" brushRef="#br0" timeOffset="191075.8984">16233 4227 20 0,'0'0'97'0,"0"0"-19"15,0 0 38-15,0 0-13 16,0 0-12-16,0 0 20 16,24-32-20-16,-24 29-13 15,0 3 17-15,0 0-43 16,0 0 5-16,0 0-57 16,0 0 0-16,0 7-3 15,0 12 6-15,-8 7-5 16,3 2 2-16,3-1 0 0,2-4 6 15,0-3-6-15,0-3 0 16,12-5 12-16,2-4-7 16,5-1-6-16,2-7 1 15,1 0 0-15,5 0 20 16,0-11-20-16,-2-3 0 16,-1 0 2-16,-7-3 6 15,-3 3-8-15,-6 0 0 16,-2 4 6-16,-3 4-7 15,-2 4 1-15,2 2 0 16,-3 0-3-16,0 0 7 16,0 0-9-16,0 0-1 15,0 0-1-15,0 15-8 16,5 4 12-16,-2 5 3 16,1 2 9-16,-2 1-9 0,1-1 0 15,-2-1-1 1,-1-3 8-16,3-2 2 0,-3-5-9 15,3-6 0 1,2-3-5-16,3-3-2 0,9-3-45 16,8-1-97-16,8-21-144 15</inkml:trace>
  <inkml:trace contextRef="#ctx0" brushRef="#br0" timeOffset="191564.3066">17107 4227 385 0,'0'0'93'0,"0"0"40"16,0 0-43-16,0 0-16 15,0 0-27-15,0 0-33 16,-34 3 9-16,18 11 0 16,-1 6-19-16,-1 2 50 15,2 5-41-15,-3 2 5 16,5 3 17-16,-2 2-27 0,5-1 5 16,1-4-13-16,7-3 3 15,3-7 2-15,0-5-5 16,6-7 0-16,9-2-5 15,5-5 15-15,2 0-15 16,1-2 5-16,0-9 0 16,-10 0-17-16,-4 3 17 15,-8-3 0-15,-1 1 3 16,-5 2-2-16,-15 1-2 16,-8 5-8-16,-2 2 9 15,3 0-22-15,5 0 22 16,11 0 0-16,6 2-1 15,5 3-50-15,4 0-25 0,22 0-26 16,10-5-58 0,9 0-136-16</inkml:trace>
  <inkml:trace contextRef="#ctx0" brushRef="#br0" timeOffset="193527.7039">16229 4257 203 0,'0'0'78'0,"0"0"41"16,0 0 19-16,0 0-75 16,0 0 15-16,0 0-26 15,0 0 11-15,-15-2-13 16,15 2-23-16,0 0 32 16,0 0-36-16,0 0-16 15,0-3 31-15,15-2-38 16,8-1 5-16,4-2-5 0,0 4 13 15,0-1-9-15,-6 5-4 16,-1 0 0-16,0 0-6 16,-5 0 6-16,0 0 0 15,-4 10-4-15,-2 3 8 16,2 3-5-16,-5 3 1 16,-3 1 0-16,-3 1-5 15,0 1 5-15,-3-1 0 16,-14-3 0-16,0-2 4 15,-4 1-4-15,2-5 0 16,5-4 0-16,5-2 8 16,5-4-8-16,4-2 0 15,0 0-7-15,0 0 15 0,0 0 2 16,0 0-10 0,0 0 0-16,0 0 4 0,0 0-4 15,0 0 0-15,5 0-1 16,6 1 10-16,1 3-20 15,3 4 11-15,0-2 0 16,2 5-1-16,1-2 2 16,-2 3-1-16,-3-2 0 15,-1 1 6-15,-6 0-22 16,-3 2 16-16,-3 1 0 16,0 1 3-16,0 1-3 15,-3-1 0-15,-9 2 0 0,-4 0 6 16,-5 0-5-1,0-3 0-15,-7 2-1 0,-1-3 23 16,-1-3-20-16,1-2 2 16,-1-4-1-16,3-1 13 15,5-3-2-15,4 0-15 16,3 0 0-16,6 0 1 16,4-8-1-16,4-1-26 15,1 1-7-15,3-1-97 16,19-1-117-16,5-3-175 15</inkml:trace>
  <inkml:trace contextRef="#ctx0" brushRef="#br0" timeOffset="195289.8675">17237 4187 76 0,'0'0'72'0,"0"0"-12"15,0 0-2-15,0 0 47 16,0 0-55-16,0 0 10 16,-64-2 22-16,52 2-44 15,-6 0 20-15,-6 4-11 0,0 6-13 16,-7 3 57-16,-5 2-58 15,0 4 1-15,1 2 9 16,4 1-38-16,10 2 13 16,8-4-18-16,9 3 0 15,4-2-4-15,1 0 4 16,20-2 0-16,5-5 9 16,11-3-7-16,-1-4 4 15,-2-6-6-15,-6-1 5 16,-9 0 8-16,-3 0-5 15,-3-7-4-15,0-7 19 16,0-6-20-16,-2-1-1 16,-3-1-2-16,-1-2 0 15,-2 1 9-15,-2 5-9 16,1 6 0-16,-2 5-4 0,-1 4 17 16,-1 3-20-16,0 0 7 15,2 0-1-15,-2 0-20 16,0 0 15-16,0 1 4 15,0 12-2-15,3 3 8 16,-2 5-7-16,1 1 3 16,-1 3 0-16,-1 3-8 15,0 1 11-15,0 1-3 16,0-2 4-16,0-3 1 16,0-4 0-16,-3-3-5 15,3-4 0-15,0-7-7 16,0 0 7-16,12-7-66 0,14 0-63 15,2-19-122 1</inkml:trace>
  <inkml:trace contextRef="#ctx0" brushRef="#br0" timeOffset="195935.3197">17707 4264 150 0,'0'0'265'0,"0"0"-151"0,0 0-4 15,0 0-13-15,0 0-23 16,0 0-10-16,0 0-32 15,0 0 1-15,6 0-33 16,9 0 0-16,9 0 13 16,4 0-12-16,-1 6-1 15,-4 3 0-15,-4 0 5 16,-3 5-6-16,-5 0 1 16,-8 2 0-16,-3 2-7 15,0 0 7-15,-13 3 0 16,-13 2-2-16,-1-1 7 15,-4-6 11-15,2-2-16 0,10-3 0 16,4-6 3-16,10-2-3 16,4-2-1-16,1-1-1 15,0 0-1-15,12 0 3 16,10 0 0-16,6 0 2 16,2 0 2-16,-6 0-4 15,-4 3 0-15,-6 2-8 16,-4 1 17-16,-3 3-18 15,-1 1 8-15,-5 1 1 16,-1 3-9-16,0 1 13 16,0 4-4-16,0-2 3 15,-7 1-1-15,0-1 6 16,-4-2-8-16,0 1 0 0,-2-1-2 16,-1-3 2-16,-3 1 0 15,0-4-2-15,-5 1 17 16,3-3-12-16,0-3-3 15,-1-4-58-15,7 0-38 16,5 0-115-16,8-11-180 16</inkml:trace>
  <inkml:trace contextRef="#ctx0" brushRef="#br0" timeOffset="196774.8997">18408 4536 7 0,'0'0'400'0,"0"0"-237"16,0 0-45-16,0 0-6 16,0 0-30-16,0 0-78 15,-28 20 17-15,4-4-13 0,0 4 5 16,6-1 39-1,3 5-46-15,8 0-5 0,4-1-2 16,3-3 8-16,0-5-6 16,19-2-1-16,3-8 0 15,10-5 20-15,1 0-19 16,1 0-2-16,-9-8 1 16,-7-3 0-16,-8-5-2 15,-6-2 2-15,-4-5 0 16,0-1-10-16,-5 0 11 15,-6-3-1-15,-1 2 0 16,4 0 0-16,3 0-10 16,2 3 10-16,3 1 0 15,0 1-1-15,0 2 1 16,0 4 0-16,6 5-2 16,4 1 3-16,6 3-9 0,1 2 8 15,4 3 0-15,2 0-11 16,-3 0 11-16,-1 0 0 15,-3 6 0-15,-6 6 1 16,-2 2-18-16,-3 1 17 16,-3 2 0-16,-2 3 0 15,0-1 0-15,-15 1 0 16,-2 2-3-16,-1-3 10 16,2-2 1-16,3-3-8 15,6-2-11-15,7-2 8 16,0-7-143-16,16-3-103 15</inkml:trace>
  <inkml:trace contextRef="#ctx0" brushRef="#br0" timeOffset="197414.8567">18921 4492 460 0,'0'0'141'16,"0"0"-27"-16,0 0-1 0,0 0-29 15,0 0-68-15,0 0-15 16,0-3-1-16,0 6 11 15,0 8 0-15,0 3-10 16,0 3-1-16,-2 2 21 16,2 0-21-16,0 1 1 15,0-3-4-15,0-5 18 16,8-5-14-16,7-3-1 16,7-3 0-16,5-1 20 15,4-1-15-15,1-10-5 16,-5-3 0-16,-5-1 4 15,-7 2-5-15,-3-3 1 0,-7 3 0 16,0 1 14-16,-3 0-14 16,-1 4 16-16,1 1-3 15,-2 3-12-15,3 1 16 16,-2 2-17-16,1 1 0 16,-2 0 3-16,0 0-3 15,0 0-8-15,0 0 3 16,0 3 5-16,1 8 0 15,5 3 0-15,-2 1 0 16,1 2 8-16,-2 2-1 16,0 0-4-16,-3 3-3 15,2-2 13-15,-2 2-8 16,0-2-5-16,0-2 0 0,0-4 5 16,0-4-3-16,0-5 3 15,0 0-5-15,0-4-52 16,0-1-4-16,0 0-153 15,-2-1-230-15</inkml:trace>
  <inkml:trace contextRef="#ctx0" brushRef="#br0" timeOffset="200884.3769">13216 4084 238 0,'0'0'56'16,"0"0"22"-16,0 0-27 16,0 0 26-16,0 0-2 15,0 0-27-15,0 0 19 0,12-5 20 16,-12 5-44 0,0 0 19-16,0 0-46 0,0 0-9 15,0 0 9-15,0 0-16 16,0 6 0-16,0 11-2 15,0 4 7-15,-6 5 11 16,-5 0-16-16,-1-2 5 16,2 1-1-16,-1-7 1 15,1-3-2-15,4-2-3 16,1-6 5-16,4-2-21 16,1-5-21-16,0 0-81 15,0 0-8-15,0-15-154 0</inkml:trace>
  <inkml:trace contextRef="#ctx0" brushRef="#br0" timeOffset="201124.9247">13135 4167 168 0,'0'0'115'0,"0"0"-7"15,0 0 4-15,0 0-49 16,0 0-29-16,0 0-32 15,5 3 58-15,5 9-37 16,0 1 2-16,4 2 14 16,4-1-30-16,1 0 4 15,1-2-13-15,-1 0 7 16,-4-4-17-16,1 1 9 0,-5-3-85 16,-1 0-57-1,-4-5-181-15</inkml:trace>
  <inkml:trace contextRef="#ctx0" brushRef="#br0" timeOffset="201776.9494">13548 4106 185 0,'0'0'154'0,"0"0"-23"16,0 0 9-16,0 0-54 16,0 0-15-16,0 0-44 15,0 0-25-15,0 4 15 0,0 7-12 16,0 5-5-1,0 4 45-15,-1 3-31 0,-4-1 34 16,1 2-41-16,4 0-6 16,0 0 30-16,0 1-29 15,0-5-2-15,0-3 6 16,0-4 0-16,0-3 2 16,6-5-8-16,-2-3 0 15,4-2-14-15,2 0-40 16,4-7-107-16,-4-13-214 15</inkml:trace>
  <inkml:trace contextRef="#ctx0" brushRef="#br0" timeOffset="202251.2224">13787 4193 306 0,'0'0'68'0,"0"0"97"16,0 0-84-16,0 0-17 15,0 0 0-15,0 0-20 16,0-1 3-16,-3 1-16 16,-7 8-29-16,-1 8 37 15,-2 1-37-15,5 0 12 16,5 1-4-16,3-1 2 15,0-3-13-15,0-2 1 16,12-5 0-16,5-3 15 0,-1-4-11 16,0 0-4-16,4 0 1 15,-4 0 2-15,0-1 5 16,-4-7-8-16,-4 1 0 16,-5-3 8-16,-3 0-4 15,0-1-4-15,0-1 0 16,0-1 6-16,-7-2-9 15,-4 4 3-15,2-1 0 16,-3 5-5-16,0 2 5 16,3 2-5-16,-4 3 0 0,1 0-1 15,0 0 4-15,3 5-38 16,4 2-57 0,4 2-13-16,1-1-79 0,0-5-155 15</inkml:trace>
  <inkml:trace contextRef="#ctx0" brushRef="#br0" timeOffset="202970.1654">13985 3909 220 0,'0'0'118'16,"0"0"43"-16,0 0-50 0,0 0-40 16,0 0-31-1,0 0-39-15,33-14 10 0,-12 11-11 16,0 0 3-16,-6 3 0 15,3 0 0-15,-6 0-3 16,-5 0 0-16,0 0 4 16,-4 3-4-16,-3 11 0 15,0 0 0-15,-3 1 10 16,-11 0-2-16,-1-2 11 16,0-3-1-16,7-2-17 15,4-5 11-15,2 1-12 16,2-3 0-16,0 2-16 15,0 1 14-15,2 0 2 16,8 0 10-16,-1 2-5 0,3-2 2 16,-3 2-7-16,-1 2 0 15,-4 1 0-15,-1 1 0 16,-3 2 0-16,0-1 3 16,0 3-2-16,-3-2 23 15,-4 1-17-15,-2-4 4 16,-2 2 34-16,1-3-26 15,-3-2-2-15,3 1 6 16,2-4-21-16,2 0 10 16,0-2-12-16,4 2-25 15,-1 0-13-15,1-3-182 0,1 0-256 16</inkml:trace>
  <inkml:trace contextRef="#ctx0" brushRef="#br0" timeOffset="204920.0485">19652 4514 36 0,'0'0'56'15,"0"0"-1"-15,0 0 6 16,0 0 42-16,0 0-49 15,0 0 24-15,10-34 19 16,-10 32-12-16,0 2-14 16,0 0-28-16,0 0-2 15,0 0-30-15,-13 0 0 16,-5 0-11-16,1 0 2 16,0 5 22-16,3 1-23 15,2 3 1-15,2 2 23 16,4 4-24-16,0 2 1 15,6-1-2-15,0 3 0 0,3-2 7 16,12-3-7-16,4-1 0 16,4-5 13-16,4-4-11 15,-1-4 1-15,1 0-3 16,-3 0 6-16,-6-7-4 16,-6-5-2-16,-6-2 0 15,-5-1 6-15,-1-4-6 16,0 0 1-16,-7 1-1 15,-9-1-3-15,3 2-16 16,3 0 8-16,-3 3 2 16,4 2 5-16,0 4-1 15,-3 3 1-15,1 3 2 16,-5 2-2-16,1 0-9 16,-4 0 13-16,1 7 0 15,1 2-8-15,4 0 12 0,3 0-8 16,7-2-57-16,3-1-99 15,3-3-15-15,17-3-192 16</inkml:trace>
  <inkml:trace contextRef="#ctx0" brushRef="#br0" timeOffset="205431.7805">20044 4517 302 0,'0'0'98'15,"0"0"-32"-15,0 0 58 16,0 0-18-16,0 0-50 16,0 0 2-16,2-10-42 15,-10 10 6-15,-2 0-20 16,-1 2 5-16,1 9 25 15,-2 2-30-15,3 4 0 16,0 0 13-16,3 0-13 16,3 5-1-16,3-3-1 0,0 2 0 15,0-1 1-15,2-6 0 16,11-3-1 0,5-4 16-16,6-6-16 0,3-1-3 15,-1-6 1-15,3-8 0 16,-7-5-14-16,-7 1 16 15,-6-3 0-15,-6 1-9 16,-3 1 9-16,0 0-6 16,-7 4-1-16,-5 1 7 15,-6 3-2-15,6 3 2 16,-1 2-5-16,2 3 5 16,2 1-6-16,3 2 5 15,-1 0-4-15,2 0-15 0,2 0 11 16,2 7-72-1,1 3-19-15,0 0-6 0,6 0-41 16,11-3-133-16</inkml:trace>
  <inkml:trace contextRef="#ctx0" brushRef="#br0" timeOffset="205872.4491">20429 4536 401 0,'0'0'111'0,"0"0"-7"15,0 0-48-15,0 0-5 0,0 0 1 16,0 0-25-16,-26-27 37 16,16 27-34-16,1 0-21 15,-1 0 17-15,-4 9-24 16,2 4 1-16,2 1 20 15,4 0-22-15,3 0 8 16,3-1-9-16,0 0 0 16,2-3 1-16,15-2 1 15,9-5-2-15,2-3 9 16,3 0-8-16,-1 0 8 16,-4-4-9-16,-5-5 10 15,-4-2-18-15,-6-1 8 16,-4-2 0-16,-3-3 8 0,-4 0-5 15,0 1-3 1,0-1 0-16,-10 0 0 0,-5 4-10 16,-1 1 10-1,1 4-8-15,-3 4 8 0,-1 4-17 16,-1 0-16-16,1 10-57 16,1 9-63-16,3 0-138 15</inkml:trace>
  <inkml:trace contextRef="#ctx0" brushRef="#br0" timeOffset="207403.5472">16372 11164 1 0,'0'0'135'15,"0"0"-57"-15,0 0 29 16,0 0 58-16,0 0-61 15,0 0 22-15,7-45-70 16,-8 43 43-16,-8-1-79 16,-1-1-18-16,-5 4 33 15,1 0-35-15,-2 0 0 0,-5 0 0 16,1 12 13-16,-4 3-15 16,-1 5 2-16,3 2 0 15,0-3 1-15,5 2-1 16,5 0 0-16,3 2-3 15,9 3 9-15,0-2-1 16,9 0-5-16,13-2 0 16,10-3 1-16,7-5-1 15,7-8 0-15,1-6 3 16,-6 0 12-16,-2-6-8 16,-9-8-7-16,-10-3 0 15,-6 3 5-15,-7-5 1 16,-4-1-6-16,-3-2 8 0,0 1-3 15,0-4 4 1,-10 2-9-16,-4 0 0 0,2 1 3 16,-1 3-3-16,5 8 0 15,4 3-4-15,1 6 12 16,1 2-28-16,-3 0 19 16,-6 10-42-16,-1 10 33 15,-3 3-40-15,9 4-57 16,6 0-65-16,0-3-99 15</inkml:trace>
  <inkml:trace contextRef="#ctx0" brushRef="#br0" timeOffset="208280.1313">18344 11177 174 0,'0'0'65'0,"0"0"-18"16,0 0 44-16,0 0 71 16,0 0-86-16,0 0-1 15,1-9-53-15,-19 9-11 16,-4 0 33-16,-1 8-44 16,0 8 12-16,0 4-5 15,4 4 5-15,1 8-6 16,4-2-6-16,4 4 0 0,6 1 6 15,4-6-6-15,0-3 0 16,9-3-4 0,12-3 12-16,5-2 4 0,7-7-12 15,8-4 0-15,5-2 4 16,2-5-1-16,-2 0-3 16,-6 0 0-16,-7-9 12 15,-11-1-9-15,-5-1-3 16,-7-2 0-16,-5-5 13 15,-2-2-10-15,-3-7 4 16,0-3-7-16,0-3 8 16,-11 1-18-16,-7 5 10 15,-1 6 0-15,-1 9-9 16,-2 7 9-16,-1 3-15 0,-2 2 13 16,0 0-47-16,3 10 33 15,5 4-54-15,5 2-42 16,7 1-52-16,5-3-251 15</inkml:trace>
  <inkml:trace contextRef="#ctx0" brushRef="#br0" timeOffset="209255.2332">20812 11162 122 0,'0'0'145'15,"0"0"-12"-15,0 0-27 16,0 0-12-16,0 0 8 16,0 0-49-16,-12-19-14 0,-5 18-33 15,-6-1 5-15,-1 2 13 16,-3 0-20-16,-1 0-4 16,0 0 25-16,-2 8-17 15,-2 7-1-15,4 4-7 16,0 1 11-16,3 7 5 15,2-1-16-15,8 4 0 16,2-1 20-16,10 1-19 16,3-3 0-16,0-4-1 15,13-3 11-15,7-1-10 16,10-7-1-16,7-3 0 16,3-3 7-16,2-6 3 15,-1 0-10-15,-6 0 0 0,-5-12 2 16,-7-6 9-1,-7-5-11-15,-8-6 0 0,-6-7 7 16,-2-2-7-16,0 2-4 16,-9 4 0-16,-3 10 4 15,1 6-9-15,3 10 9 16,-1 4-28-16,-4 2-22 16,2 3-102-16,-3 10 8 15,-3 0-172-15</inkml:trace>
  <inkml:trace contextRef="#ctx0" brushRef="#br0" timeOffset="212787.8157">10865 1189 347 0,'0'0'121'0,"0"0"-21"16,0 0-9-16,0 0 4 15,0 0-69-15,0 0 11 16,0 0-37-16,-4 0 0 16,4 0 2-16,0 5-2 0,0 6 0 15,0 5 3 1,0-2 6-16,0 6 7 0,0 1-13 16,-2-1 2-16,1-1 6 15,-1-2-11-15,2-3-1 16,0-1-9-16,0-9-159 15,0-4-134-15</inkml:trace>
  <inkml:trace contextRef="#ctx0" brushRef="#br0" timeOffset="214065.5757">10477 1934 269 0,'0'0'71'0,"0"0"-35"16,0 0 82-1,0 0-54-15,0 0-59 0,0 0 11 16,31-6-14-16,-27 12 30 16,0 4-25-16,-4 2-4 15,0 3 10-15,0 1-6 16,-5-1 7-16,-9 0-9 16,3-3 0-16,3-4 16 15,5-2-21-15,3-3-10 16,0-3 5-16,5 2 10 15,10-2-4-15,6 0-1 16,0 0 6-16,-3 0 3 0,-1-2-9 16,-6-5 0-1,0-5 14-15,-3-1-12 0,-5-4 3 16,0-2-5-16,-3-3 8 16,0-1-2-16,-6-1-6 15,-13-1 0-15,-3 5-6 16,-4 3 6-16,-2 5 0 15,4 7-1-15,2 2 1 16,8 3 3-16,-2 0-3 16,2 6-3-16,0 9 3 15,0 4 0-15,1 0-7 16,4 3 6-16,3-2 2 16,3 2-4-16,0-2 3 15,3-1 0-15,0-1-11 16,9-2 21-16,11-3-19 15,2-3 9-15,1 1-13 0,6-6 2 16,-1-5-81-16,3 0-103 16</inkml:trace>
  <inkml:trace contextRef="#ctx0" brushRef="#br0" timeOffset="214758.1664">10825 1151 355 0,'0'0'45'0,"0"0"21"16,0 0-1-16,0 0-27 16,-81 51-8-16,63-22-8 15,3 6-7-15,8 0 35 0,7 1-42 16,0 1-6-16,15-9 10 16,10-6-4-16,11-8-1 15,1-10-4-15,1-4 1 16,-3-1 14-16,-5-16-18 15,-8-5 0-15,-6-4 7 16,-9 3 1-16,-7 0-8 16,0 1 0-16,-18 0 2 15,-6 5-4-15,-1 3 2 16,2 5-9-16,3 6 3 16,-1 3-21-16,0 6-60 15,0 12-65-15,3 9-196 16</inkml:trace>
  <inkml:trace contextRef="#ctx0" brushRef="#br0" timeOffset="215855.3131">9695 2762 486 0,'0'0'58'0,"0"0"2"15,0 0-9-15,0 0-21 0,0 0-16 16,0 0-14-16,59 0 5 16,-50 0-9-16,-2 9 4 15,-4 5 0-15,-3 1 0 16,0 4 11-16,-3 0-11 15,-10-2 0-15,-2-6 8 16,3-3-3-16,6-4 3 16,3-2-8-16,3-2 10 15,0 0-6-15,0 0-3 16,3 1-1-16,13 2 0 16,2 2-7-16,-3 3 8 15,-3 2-1-15,-9 2 0 16,-3 3-4-16,0 2 1 0,-15-1 3 15,-7 0 0 1,-4-4 10-16,4-2-10 0,3-6 0 16,3-1 19-16,5-3-7 15,-3 0 18-15,2-7-4 16,-1-6-26-16,1-4 21 16,4-7-19-16,1-1-2 15,3-7 1-15,1-5 6 16,1-1-14-16,2 1 4 15,0 5 2-15,0 3-7 16,0 5 8-16,3 4 0 16,7 6-3-16,1 2 8 0,6 5-13 15,6 1 1 1,7 2 7-16,6 4-16 0,3 0 16 16,-2 1 0-16,-1 15-6 15,-5 1 10-15,-4 4-10 16,-10 3 0-16,-4 5 6 15,-9-2-7-15,-4 4 7 16,0 4 0-16,-9-2 1 16,-9-1 1-16,-3-1 7 15,-1-3-9-15,1 0-16 16,5-6-29-16,4-3-217 16</inkml:trace>
  <inkml:trace contextRef="#ctx0" brushRef="#br0" timeOffset="216650.7607">9601 3892 350 0,'0'0'64'16,"0"0"-8"-16,0 0 30 15,0 0-15-15,0 0-59 0,-44 75 24 16,44-58-10 0,0 0-4-16,0-1 28 0,3-2-38 15,12-3-9 1,1-5 15-16,5-3-12 0,1-3 21 16,2 0-19-16,-4-9-5 15,-6-2 13-15,-4 1-9 16,-6 2-6-16,-2 4 15 15,-2 3-15-15,0 1 51 16,0 0-52-16,0 0 7 16,0 0-24-16,0 5 12 15,-6 10 5-15,1-1-2 16,5 3 9-16,-2-5-7 16,2 2 0-16,0-6 0 15,0-3-14-15,0-4-59 16,0-1-130-16,0-1-26 0</inkml:trace>
  <inkml:trace contextRef="#ctx0" brushRef="#br0" timeOffset="217025.2387">9623 3863 416 0,'0'0'53'0,"0"0"60"16,0 0-16-16,0 0-67 15,-96 19 11-15,75 2-13 16,2 4-1-16,8 2 31 16,4 2-50-16,7 1-7 15,0 3 4-15,13-2 1 16,9 1 7-16,8-2-13 0,3-3 0 16,3-5 5-16,1-4-5 15,-2-9-7-15,-2-4-3 16,-8-5-13-16,-4 0 22 15,-5-8-4-15,-1-13 5 16,-4-5-17-16,-5-6 17 16,-6-6-14-16,0 1 0 15,-8-1-35-15,-13 5 49 16,-6 6-17-16,-3 7 17 16,0 9-8-16,1 9 8 15,0 2-35-15,2 2-51 16,2 13-101-16,4 2-180 15</inkml:trace>
  <inkml:trace contextRef="#ctx0" brushRef="#br0" timeOffset="220886.3791">22262 2735 188 0,'0'0'171'15,"0"0"-123"-15,0 0 30 16,0 0-1-16,0 0 14 15,0 0-11-15,0 0 4 16,12-26-15-16,-12 26 11 16,0 0-78-16,0 0 0 15,0 0 19-15,0 0-11 16,0 0-2-16,0 0-8 16,0 0 0-16,0 1-14 15,0 12 14-15,0 4 0 16,0 6 11-16,0 0-4 0,0 1 5 15,0 2-12 1,0-5 0-16,0-3 5 0,0-2-5 16,0-2 0-1,0-5 2-15,2-2 3 0,-1-2 3 16,1-2-8-16,-1-1-21 16,2-2 12-16,2 0-103 15,10 0-80-15,2-7-83 16</inkml:trace>
  <inkml:trace contextRef="#ctx0" brushRef="#br0" timeOffset="221306.0569">22580 2774 507 0,'0'0'81'16,"0"0"9"-16,0 0 23 15,0 0-94-15,0 0 15 16,0 0-26-16,-58 14-8 16,46 3 3-16,0 3-1 15,2-1 20-15,3 0-22 16,4-1 0-16,3-1-5 16,0-3 6-16,6-2-1 15,12-5 18-15,2-1-15 16,4-6 2-16,1 0-5 15,-3 0 7-15,-4-8 4 0,-6-2-11 16,-6-2 0-16,-1-3 16 16,-5-2-14-16,0-1 14 15,0-1-16-15,-3-1 6 16,-7 2 3-16,0 3-5 16,3 4-4-16,-1 3 6 15,1 2 0-15,0 1-12 16,0 5 5-16,0 0-29 15,1 0 29-15,3 0-114 16,1 4-65-16,2 4-31 16</inkml:trace>
  <inkml:trace contextRef="#ctx0" brushRef="#br0" timeOffset="222258.2764">22881 2599 235 0,'0'0'166'0,"0"0"-135"16,0 0 64-16,0 0 8 15,0 0-26-15,0 0 13 16,0 2-31-16,0-2 13 0,0 0 4 15,3 0-37-15,3-11 9 16,1-1-48-16,3-5 0 16,-3 0 7-16,3-1-7 15,-4-5 0-15,0 1-7 16,0 2 25-16,-1 1-24 16,-1 8 6-16,-2 3 0 15,-1 5-3-15,-1 2 4 16,0 1-1-16,0 0 0 15,0 0-13-15,0 0 11 16,0 0-16-16,0 1 7 16,0 9-3-16,-7 1 14 15,0 6 0-15,2 0-2 0,0 1 5 16,4-1-9-16,1-2 6 16,0-3 0-16,0-1-7 15,7 0 7-15,6-5 0 16,3 0 1-16,3-1 12 15,4-3-8-15,2-2-5 16,3 0 4-16,2 0 10 16,-3-10-14-16,-3 1 0 15,-8-2-4-15,-3 2 11 16,-5 0-17-16,-3 4-14 16,-2 2-66-16,1-4-43 15,0 5-166-15,1-6-216 16</inkml:trace>
  <inkml:trace contextRef="#ctx0" brushRef="#br0" timeOffset="222521.345">23360 2508 458 0,'0'0'86'16,"0"0"-76"-16,0 0 74 0,0 0-35 15,0 0 2-15,0 0-29 16,82-7-19-16,-57 4 19 16,-4-3-14-16,0 3-16 15,-6 2-1-15,0-3-107 16,-8-1-147-16</inkml:trace>
  <inkml:trace contextRef="#ctx0" brushRef="#br0" timeOffset="222791.9567">23683 2375 406 0,'0'0'191'0,"0"0"-156"16,0 0 15-16,0 0 5 16,0 0-54-16,0 0 6 15,7 28-5-15,-4-14 35 16,6 4 22-16,-5-1-48 16,3 0-3-16,-2-2 0 15,-1-4-4-15,1-1 8 16,-1-2-12-16,3-1-57 15,1-1-48-15,-1-6-160 16</inkml:trace>
  <inkml:trace contextRef="#ctx0" brushRef="#br0" timeOffset="223136.9096">23927 2293 331 0,'0'0'145'0,"0"0"-121"16,0 0 30-16,0 0 6 15,0 0 7-15,0 0 6 16,47 53-25-16,-33-32 21 0,-5 1-42 15,-2 6 0-15,-2-3-13 16,-5 4-3-16,0-2 7 16,-5-2-18-16,-13 0 0 15,-6-2 11-15,-1-1-11 16,-2-1 0-16,0-6-4 16,-1-3-79-16,0-5-30 15,-2-4-70-15,0-3-222 16</inkml:trace>
  <inkml:trace contextRef="#ctx0" brushRef="#br0" timeOffset="223970.2409">22849 2227 281 0,'0'0'128'0,"0"0"-6"15,0 0 19-15,0 0-90 16,0 0-34-16,0 0 43 16,-2-6-18-16,-1 6-4 15,3 0 4-15,0 0-37 16,-2 0 27-16,0 0-32 16,-2 0 0-16,-4 3-11 15,-4 8 17-15,-1 6-6 0,-1 0 0 16,6 2 9-16,1 1-13 15,3 2 4-15,1 1 0 16,-1 4-5-16,3-1 11 16,-2 6-6-1,-2-3 0-15,0 2 9 0,1-3 0 16,-2-6-9-16,1-1 0 16,2-3-5-16,1-4 5 15,2-1 0-15,0 0 0 16,3-2 9-16,9 2-7 15,1-1-2-15,5-1 0 16,0 0-6-16,5-2 6 16,0 2-16-16,-2-3-36 0,-1 0-91 15,-3-3-28-15,-1-1-222 16</inkml:trace>
  <inkml:trace contextRef="#ctx0" brushRef="#br0" timeOffset="236483.234">18669 14582 153 0,'0'0'3'16,"0"0"-3"-1,0 0-32-15,0 0 13 0,0 0-22 16,0 0 27-16,0 0-13 16</inkml:trace>
  <inkml:trace contextRef="#ctx0" brushRef="#br0" timeOffset="248645.2271">15729 5010 166 0,'0'0'90'0,"0"0"-90"16,0 0 0-16,0 0 4 15,0 0-3-15,0 0 40 16,0 0 48-16,55 2-4 16,-27-2 8-16,13 3-83 15,5 2-2-15,8 4 5 0,8 2-10 16,6 2 4-1,7 1-7-15,6 3 0 0,7 0 8 16,10 0-8-16,7 1 0 16,8-4 2-16,8 1-2 15,6-3 0-15,6-2-5 16,1 2 5-16,-4-1 7 16,-8 0-7-16,-4 1 0 15,-2 1 0-15,-4 1 5 16,1 0-2-16,2-4-3 15,-5 0 0-15,-3 0-5 16,0-3 5-16,-6 0 0 16,1 2-1-16,0-1 8 15,0 3-9-15,0-7 2 16,3 1 0-16,0-2 28 0,1-3-18 16,-4 3 12-16,-3-1 11 15,4 4-28-15,0 0 30 16,6-1-18-16,1 2-15 15,2-2 25-15,4 3-21 16,-1-2-6-16,3-3 0 16,-6 0 13-16,-2-1-16 15,-7 0 3-15,-7-1 0 16,-6 1-6-16,-4 0 6 16,-11-2 0-16,-9 2 24 15,-6-2-23-15,-6 0 17 16,-6 0-18-16,-5 0 0 15,-9 0 3-15,-7 0-3 0,-11 0 0 16,-4 0 0-16,-7 0 1 16,-4 0 0-16,-1 0-1 15,0 0 0-15,0 0-1 16,0 0 1-16,0 0-15 16,0 0 2-16,0 0-26 15,-6 0-5-15,-6 0-40 16,0-6-152-16</inkml:trace>
  <inkml:trace contextRef="#ctx0" brushRef="#br0" timeOffset="251533.8161">18844 1604 37 0,'0'0'39'0,"0"0"20"16,0 0-38-16,0 0 11 15,71 78-12-15,-50-58 17 16,3 0-16-16,0 6 6 16,1 1 12-16,-1 3-38 15,1 0 21-15,1 4-17 0,-3 2 5 16,1 1 1-1,-3 2-11-15,2 3 0 0,2 0 7 16,3-1-7-16,5 1 0 16,4-3 0-16,0 1 8 15,2 1-6-15,-3 1-2 16,-1 0 0-16,-1 2 0 16,-4-1 0-16,0 2 0 15,1 1-2-15,-1 2 7 16,3 1 4-16,1 4-9 15,3 2 0-15,2 6-4 16,-2-4 7-16,2-2-3 16,0 0 0-16,-1-4 5 15,-2 2-5-15,-4-4 0 16,-3-2-7-16,-2 0 2 0,0-1 5 16,-3 0 0-16,-1 2 0 15,2 1 4-15,-1 3-8 16,1 6 4-16,2 0 0 15,-2-1-2-15,2-1 2 16,0-4 0-16,-2 0 0 16,1-1 1-16,-1 0-5 15,0 0 4-15,2-4 0 16,0-1 3-16,2-6 0 16,-3-3-4-16,0-6 1 15,-1-6 0-15,-1-5-5 16,-5-7 5-16,-6-9-114 0,-8-4-125 15</inkml:trace>
  <inkml:trace contextRef="#ctx0" brushRef="#br0" timeOffset="256092.1397">15889 623 74 0,'0'0'50'0,"0"0"7"16,0 0-7-16,0 0 1 15,0 0 42-15,0 0-60 16,0 0 26-16,-10 0 2 0,10 0-23 16,0 0-2-16,0 0-16 15,0 0-20-15,0 0 33 16,0 0-33-16,0 0 0 15,0 0 0-15,17 3 1 16,14 3 7-16,12 2-6 16,4-2-2-16,-1 0 28 15,0-2-28-15,-7-1 0 16,-3-2 2-16,-10 1 13 16,-7-2-1-16,-9 0-10 15,-3 0-3-15,-4 0 45 16,-3 0-44-16,0 0-2 15,0 0 14-15,0 0-10 16,0 0 10-16,0 0-14 0,0 0-16 16,0 0 7-16,2-6-148 15,-1-4-37-15,-1-3-81 16</inkml:trace>
  <inkml:trace contextRef="#ctx0" brushRef="#br0" timeOffset="256526.2044">16188 453 105 0,'0'0'83'16,"0"0"-58"-16,0 0 3 15,0 0 37-15,0 0-33 16,0 0-17-16,45 12 29 16,-34-4-18-16,2 4-4 15,-2 2 3-15,-1 4-19 16,-1 2 29-16,0 3-32 16,-1 1 2-16,-3 1 35 15,-2-2-39-15,-3 1 8 16,0 0 16-16,0-2-24 15,0 1 27-15,-8-2-28 0,-8 1 2 16,-1-5 26-16,-3 0-24 16,-1-2 2-16,-1-4 5 15,4 0-8-15,-1-4 12 16,2-1-15-16,4-2 0 16,4-2 16-16,6-2-16 15,1 2-4-15,2-2-31 16,0 0-92-16,2-7-196 15</inkml:trace>
  <inkml:trace contextRef="#ctx0" brushRef="#br0" timeOffset="264306.5003">21218 9145 16 0,'0'0'0'0,"0"0"-3"16,0 0 1-16,0 0-3 16,0 0 5-16,0 0 5 15,0 0 3-15,0 0-3 16,-7-43 39-16,7 42-23 15,0 1-21-15,0 0 0 16,-2 0-57-16,-4 8 25 16</inkml:trace>
  <inkml:trace contextRef="#ctx0" brushRef="#br0" timeOffset="264539.4568">21218 9145 57 0</inkml:trace>
  <inkml:trace contextRef="#ctx0" brushRef="#br0" timeOffset="265018.8808">21218 9145 57 0,'21'-63'13'0,"-15"63"-11"0,-3 0 2 0,3 0 5 15,-6 0-10-15,0 12 1 16,0 5 0-16,0 6 35 16,0 7 13-16,0 5-5 15,-2 3-15-15,-5 4 4 16,4 3-10-16,1 1-1 15,1 3-17-15,1-1 50 16,0 0-49-16,0 2 0 16,6 4 42-16,6 3-28 0,0 2 15 15,3 3-17 1,-2 5-13-16,-5 8 34 0,-5 2-37 16,-3 8-1-16,0-3 6 15,-2-2-5-15,-4-13 6 16,3-11-7-16,3-10 0 15,0-6 11-15,0 2-11 16,0 2 0-16,0 4 13 16,6 3 3-16,0 3 4 15,4-1-20-15,-1 0 0 16,2-2 8-16,-1-5-8 16,-5-2 0-16,-5-5 4 0,0-6 5 15,0-7 0 1,0-8-9-16,0-7 0 15,0-6 5-15,0-2-5 0,0-3 0 16,0 3 1-16,0-1 6 16,0 5-9-16,0 3 2 15,0 2 0-15,0 5-6 16,0 1 6-16,0-1-9 16,0 0 0-16,-3-3-38 15,-9-3-50-15,0-9-46 16,-2-2-97-16</inkml:trace>
  <inkml:trace contextRef="#ctx0" brushRef="#br0" timeOffset="265267.091">21187 10952 192 0,'0'0'33'0,"0"0"25"0,0 0-11 15,0 0-47-15,0 0 4 16,0 0 31-16,9 26-15 15,-5 2-1-15,2 3 21 16,1 0-29-16,5-2 30 16,2-5-40-16,1-5 5 15,3-6 38-15,0-4-35 16,1-6-9-16,7-3 34 16,2 0-33-16,5-12 1 15,0-4-2-15,-4 4-97 0,-6 4-84 16</inkml:trace>
  <inkml:trace contextRef="#ctx0" brushRef="#br0" timeOffset="265679.9414">21266 12112 365 0,'0'0'90'0,"0"0"-56"0,0 0-21 15,0 0 4 1,-3 102 8-16,3-56 17 0,0-3-40 15,0 0-2-15,0-6 0 16,0-14-173-16</inkml:trace>
  <inkml:trace contextRef="#ctx0" brushRef="#br0" timeOffset="266684.0417">19142 9011 61 0,'0'0'59'0,"0"0"3"0,0 0-39 15,0 0-8 1,0 0-6-16,0 0-7 0,-32 28 49 15,19 9-9-15,1 15-8 16,8 11-9-16,4 10-6 16,0 6 34-16,0 3-27 15,0 2-22-15,0 0 59 16,0 3-57-16,0 2 7 16,0 6 24-16,0 6-23 15,0 9 32-15,0 8-46 16,0-1 3-16,1-2 18 15,8-6-21-15,4-14 0 16,-2-9 6-16,5-12 2 0,-2-13 4 16,-3-14-12-1,-2-8 0-15,-2-8-2 0,-4-9 2 16,1-6 0-16,-2-6 10 16,-1-7-7-16,1 1 5 15,-1-3-8-15,2-1 0 16,-3 0 7-16,0 0-7 15,1 0-14-15,4-8-55 16,-2-6-154-16,-3 2-169 16</inkml:trace>
  <inkml:trace contextRef="#ctx0" brushRef="#br0" timeOffset="266999.5419">18987 10910 359 0,'0'0'37'0,"0"0"-13"15,0 0-16-15,0 0-8 16,0 79 38-16,6-45-3 16,3 2 19-16,1-2-27 15,-1-2-23-15,2-6 17 16,0-4-20-16,1-10-1 15,0-4 15-15,0-7-13 16,3-1 30-16,9-9-3 16,6-17-22-16,4-8 22 0,-1-1-29 15,-3 2-6 1,-5 9-17-16,-7 12-55 0,-6 9-9 16,-7 3-140-16,-1 3-65 15</inkml:trace>
  <inkml:trace contextRef="#ctx0" brushRef="#br0" timeOffset="269466.6776">16806 9069 1 0,'0'0'79'0,"0"0"13"16,0 0-56-16,0 0 45 15,0 0-19-15,0 0-7 16,0 6 5-16,0-6-23 16,0 0-2-16,0 0-27 15,0 0 11-15,0 0-14 16,0 0-5-16,0 0 0 0,0 1-11 15,0 1 10-15,0-1-9 16,0-1-7-16,0 0-62 16,-5 0 60-16,-1 0-81 15,0 0-38-15,1-4 5 16</inkml:trace>
  <inkml:trace contextRef="#ctx0" brushRef="#br0" timeOffset="270276.8794">16806 9069 38 0,'5'-24'111'0,"-5"24"-72"16,0 0 20-16,0 0 13 15,0 0-9-15,0 0 17 0,0 0-11 16,0 0-23-16,0 0-21 16,0 0-11-16,0 0 2 15,0 0-16-15,0 6 0 16,0 8 0-16,0 3 3 15,0 5-3-15,0 3 0 16,0 1 7-16,0 1 8 16,0-2-15-16,0 0 0 15,0 0 24-15,0-3-17 16,0 4 1-16,0-2-8 16,0 0 8-16,0 4 4 15,0-3-12-15,0 0 0 0,0 1-2 16,0 1 9-16,0 0-7 15,0-3 0-15,0 2 11 16,0 1 1-16,0-1-12 16,0-3 0-16,0 3 5 15,0-4 0-15,0 0-5 16,-2-1 0-16,-1-3 11 16,3-1 9-16,0-1-20 15,0-2 0-15,0-1 4 16,0 0 0-16,0 3 0 15,0-2 1-15,0 3 5 16,0 2 9-16,0 1-19 16,0 2 0-16,0 2 12 0,-2 0-9 15,1 2-1 1,1 4-2-16,0-4 9 0,0-2-12 16,0-4 3-16,0-3 0 15,0 0 0-15,0-3 6 16,0 2-6-16,0 0 0 15,0 2 5-15,0-1-7 16,0 0 2-16,0 3 0 16,0-1 2-16,0 6 4 15,0 0-6-15,0 0 0 16,0 0 9-16,0 0-12 16,0-4 3-16,0-2 0 0,0-1 11 15,0-3-10-15,0-2 6 16,0-3-4-16,0 2 5 15,0-3 11-15,0-4-19 16,0 1 0-16,0-2 12 16,0-1-10-16,0-1 0 15,0-1-2-15,1 0 3 16,-1-1-1-16,0 0-2 16,0 0-5-16,0 0 4 15,0-2-32-15,-4-10-91 16,-12-5-53-16,-4-1-132 15</inkml:trace>
  <inkml:trace contextRef="#ctx0" brushRef="#br0" timeOffset="270615.4849">16613 10391 73 0,'0'0'93'0,"0"0"-35"15,0 0-19-15,0 0 45 16,0 0-8-16,0 0 29 15,-8-27-58-15,8 27-30 16,0 8 8-16,0 11-21 16,5 8 28-16,3 5 33 15,-2 1-50-15,0 1 46 16,-1 0-58-16,2-5 1 16,-1-2 19-16,-2-5-23 15,1-4 13-15,1-5-11 0,-1-5 6 16,0-4 36-16,1-2-42 15,2-2 12-15,6 0 42 16,9-10-48-16,5-11 3 16,7-5-11-16,4-2 0 15,-1-2-13-15,1 2-8 16,-3 5-103-16,-4 8-57 16,-14 2-192-16</inkml:trace>
  <inkml:trace contextRef="#ctx0" brushRef="#br0" timeOffset="271387.2555">16973 12167 325 0,'0'0'88'16,"0"0"-45"-16,0 0 33 15,0 0 20-15,0 0-39 16,0 0-55-16,1-30 14 16,1 30-32-16,1 3 6 15,-2 9-54-15,-1 1-155 16</inkml:trace>
  <inkml:trace contextRef="#ctx0" brushRef="#br0" timeOffset="272715.4394">14649 8531 232 0,'0'0'133'0,"0"0"-55"16,0 0 26-16,0 0-61 16,0 0-25-16,0 0 8 15,0 0-26-15,0 9 0 16,0 7 11-16,0 2 3 15,0 0-6-15,0 0-8 16,0-2 0-16,0-3-4 16,2-3 4-16,-1-2-45 15,-1-5-112-15,0-3-130 16</inkml:trace>
  <inkml:trace contextRef="#ctx0" brushRef="#br0" timeOffset="273074.0492">14531 8478 359 0,'0'0'31'16,"0"0"-31"-16,0 0 0 16,0 0 6-16,0 0 1 15,0 0 0-15,-19 94 29 16,19-67-26-16,0-2 26 15,5-2-36-15,12-7 7 16,6-5 20-16,2-6-25 16,5-5-2-16,1 0 25 0,-1-3-15 15,-3-13-1 1,-6-5-9-16,-5-5 3 0,-8-2 16 16,-8-1-19-16,0-1 0 15,-11 1 2-15,-16 5-1 16,-2 7 15-16,0 6-16 15,4 11-11-15,5 0-6 16,5 14 17-16,9 14-98 16,6 5-18-16,0 3-192 15</inkml:trace>
  <inkml:trace contextRef="#ctx0" brushRef="#br0" timeOffset="273508.1961">15035 9218 428 0,'0'0'41'16,"0"0"-37"-16,0 0 3 16,-19 93-6-16,11-44 29 15,4 7 8-15,1 14 19 0,0 8 19 16,0 11-64-16,0 8 13 16,-4 5 18-16,-4-1-30 15,-4 3 17-15,-1-1-23 16,-2 2-5-16,-3-3 65 15,2-5-48-15,-1-5-6 16,2-11 6-16,2-8-18 16,7-9 17-16,3-11-18 15,3-9 0-15,3-13-9 16,0-11 9-16,0-9-3 16,0-6 3-16,3-5-60 15,4-12-25-15,-2-25-185 0</inkml:trace>
  <inkml:trace contextRef="#ctx0" brushRef="#br0" timeOffset="273998.5256">13399 9164 292 0,'0'0'68'0,"0"0"-8"15,-30 93-46-15,20-43 19 16,-4 10 11-16,2 4-19 16,-2 11 52-16,-1 12-25 15,-3 9-36-15,0 4 41 0,0 5-45 16,-1 2 6-16,4-1 0 15,-2 2-16-15,0-1 20 16,-5-7-22-16,-3-7 0 16,-6-7 11-16,-7-11-11 15,-2-8 0-15,-3-10-1 16,3-8-16-16,-3-15-19 16,1-11-62-16,-9-18-111 15</inkml:trace>
  <inkml:trace contextRef="#ctx0" brushRef="#br0" timeOffset="274418.7999">11017 9815 267 0,'0'0'35'0,"-6"104"-20"0,3-26-7 16,-3 11 25-16,-5 4-22 16,-2 13 17-16,-3-2 16 15,-5 2-22-15,0 1 50 16,-4-5-54-16,1-4-18 16,-4-9 29-16,1-8-26 15,-2-9-3-15,-1-9 0 16,1-8-3-16,-4-7-18 15,-3-9-79-15,-9-11-91 16</inkml:trace>
  <inkml:trace contextRef="#ctx0" brushRef="#br0" timeOffset="274904.1896">8944 10074 331 0,'0'0'7'0,"0"0"14"15,-39 119-17-15,30-58 53 16,0 13-41-16,7 3-4 15,2 2 64-15,0-2-49 16,11-7 4-16,10-3-21 16,4-3 0-16,1 3-4 15,-3-4-6-15,-4-2 0 0,-5-6 12 16,-3-7-12-16,-5-4 0 16,-2-7-3-16,-4-3 9 15,0-12-25-15,0-9-40 16,0-8-47-16,0-5-78 15</inkml:trace>
  <inkml:trace contextRef="#ctx0" brushRef="#br0" timeOffset="275188.7372">8878 10894 387 0,'0'0'62'0,"0"0"-62"16,0 0 17-16,0 0-14 16,5 95 1-16,-5-47 4 15,0 3 39-15,0-4-23 16,7-9-14-16,6-7 0 16,4-9 4-16,7-5-1 15,6-10-13-15,7-7 2 16,8 0 18-16,11-18-20 15,10-16 1-15,1-5-8 16,-6-1-16-16,-21 5-87 16,-22 7-165-16</inkml:trace>
  <inkml:trace contextRef="#ctx0" brushRef="#br0" timeOffset="275782.5772">6950 10699 340 0,'0'0'13'0,"0"0"-10"15,0 0 13-15,-33 106 21 16,22-51-23-16,8-1 46 16,3-3-40-16,0-4 17 15,0-2-5-15,9-4-31 16,0-5 32-16,-3-5-33 16,2-3 0-16,-7-7 8 15,-1-6-8-15,0-5-40 0,0-6-46 16,-6-4-63-16,-13 0-115 15</inkml:trace>
  <inkml:trace contextRef="#ctx0" brushRef="#br0" timeOffset="276014.5522">6633 11226 224 0,'0'0'118'16,"0"0"-88"-16,0 0-19 15,0 0-11-15,0 0 0 16,0 0 36-16,38 74-34 16,-10-64 10-16,5-2 22 0,3-5-25 15,3 0 8-15,4-3-17 16,0 0 0-16,0 0 7 16,1 0-7-16,-3-3-12 15,1-3-40-15,-2-1-164 16</inkml:trace>
  <inkml:trace contextRef="#ctx0" brushRef="#br0" timeOffset="277318.3234">10607 11098 200 0,'0'0'159'0,"0"0"-89"0,0 0-25 16,0 0 50-16,0 0-47 16,0 0-19-16,-58-54 19 15,55 54-8-15,3 0 18 16,0 0-44-16,0 0 1 15,0 7-30-15,0 18 13 16,0 14 2-16,0 5 12 16,0 4-9-16,0-2 2 15,0-5-5-15,0-7 9 16,4-10-7-16,2-9-2 16,7-11 0-16,9-4 0 15,15-7 5-15,14-16 11 0,11-11-15 16,10-5 20-1,5-3-33-15,-2 6 12 0,-8 8-70 16,-7 6-25-16,-11 8-104 16,-4 6-137-16</inkml:trace>
  <inkml:trace contextRef="#ctx0" brushRef="#br0" timeOffset="277957.3423">12527 10645 313 0,'0'0'100'0,"0"0"5"16,0 0-55-16,0 0-25 15,0 0 7-15,0 0-29 16,-8 24 24-16,8 3 36 16,10 9-1-16,7 8 31 15,-4 4-88-15,4 0-1 0,-4-2 19 16,3-7-20-16,1-7 19 16,1-12-22-16,2-7 7 15,2-8 25-15,6-5-15 16,6 0-1-16,8-19 15 15,1-8-29-15,5-4-4 16,-4-2-9-16,4 1-58 16,-6 10-15-16,-3 8-122 15,-10 7-78-15</inkml:trace>
  <inkml:trace contextRef="#ctx0" brushRef="#br0" timeOffset="278637.8984">14579 10657 358 0,'0'0'238'15,"0"0"-196"-15,0 0-42 16,0 0 0-16,-22 81 32 16,22-41-24-16,0 4-6 15,0 2 78-15,16-3-57 16,2 1 36-16,4-7-33 15,2-6-23-15,3-4 77 16,3-7-77-16,1-7 12 16,2-6 8-16,3-7-18 15,1 0 26-15,2-14-31 16,4-6 0-16,-1-6 15 0,4-3-15 16,-1-4-16-16,1 1-41 15,-3 2-176-15,-5 2-205 16</inkml:trace>
  <inkml:trace contextRef="#ctx0" brushRef="#br0" timeOffset="307988.2238">12527 13972 217 0,'0'0'125'0,"0"0"-70"16,0 0 9-16,0 0 17 16,0 0-3-16,0 0 28 15,-17 29 28-15,17-29-70 16,0 0 18-16,0-17-14 15,0-3-64-15,0-6 17 16,6-6-21-16,5 0 0 0,5-1 1 16,4 4-1-16,5 5-7 15,-1 7 0-15,-2 8-5 16,-4 8-5-16,-3 1 16 16,-2 5-7-16,-1 20 1 15,-4 11 7-15,-1 5 0 16,-7 3-7-16,0-5 14 15,0-8-6-15,-12-4-1 16,0-8 0-16,5-8 3 16,4-5 0-16,0-6-3 15,3 0 7-15,0-9 6 16,0-13-26-16,9-3 6 0,1 6-6 16,1 7-2-16,-2 7 10 15,-3 5-2-15,4 0 6 16,0 9 0-16,3 10-11 15,3 4 12-15,0-1 0 16,2-1 19-16,0-2-17 16,-2-6 0-16,2-2-2 15,0-5 7-15,3-6-21 16,3 0-27-16,-2-25-140 16,-4-12-242-16</inkml:trace>
  <inkml:trace contextRef="#ctx0" brushRef="#br0" timeOffset="308332.1296">13019 13587 446 0,'0'0'103'0,"0"0"-69"16,0 0 1-16,0 0 28 15,0 0-23-15,0 0-9 16,103-48-25-16,-77 46-1 16,-4 2-5-16,-5 0 14 15,-6 8-29-15,-7 9 2 0,-4 4 13 16,0 5 32 0,-13 3-9-16,-5-2 23 0,4-3-13 15,7-7-14-15,4-9 31 16,3-1-50-16,1-7 0 15,21 0 4-15,10 0 6 16,11 0-2-16,2-7-8 16,0 4-109-16,-11 2-136 15,-10 1-341-15</inkml:trace>
  <inkml:trace contextRef="#ctx0" brushRef="#br0" timeOffset="309107.191">13943 13897 402 0,'0'0'56'16,"0"0"-35"0,0 0-12-16,0 0 24 0,0 0 96 15,91 14-43-15,-44-29-27 16,3-1-45-16,0-5-6 16,-9 1 9-16,-9-3-16 15,-13 3-1-15,-11-2 9 16,-8 2-9-16,-3-1-8 15,-23 4-3-15,-4 2 11 16,-4 3-5-16,6 3 9 16,10 4-4-16,7 2 21 15,10 1-16-15,1-1 2 0,8-2-7 16,20 1 0 0,11 4-1-16,8 0 1 0,4 4 0 15,-6 14 4-15,-7 3-3 16,-9 7-2-16,-11 2-5 15,-14 7 6-15,-4 1 11 16,-10 2-4-16,-17-3 24 16,0-5-7-16,5-5-15 15,10-5-15-15,12-5 6 16,7-10-161-16,26-7-150 16</inkml:trace>
  <inkml:trace contextRef="#ctx0" brushRef="#br0" timeOffset="309621.2301">14761 14084 442 0,'0'0'70'16,"0"0"-55"-16,0 0-15 15,0 0 173-15,0 0-21 16,0 0-69-16,49-54-31 16,-32 25-24-16,-2-5 9 15,-2-8-32-15,-1-5 0 16,-2 1 15-16,-4 5-19 0,0 14-1 16,-1 11 0-1,-2 11 6-15,-2 5-17 0,1 0 8 16,2 5-27-16,5 13 23 15,2 4-2-15,3-2 9 16,1-6 9-16,5-4-4 16,5-10 9-16,8 0-14 15,5-27 0-15,5-6 21 16,1-6-21-16,-7 3-2 16,-10 4 1-16,-9 10 2 15,-7 12 11-15,-10 6-11 16,1 4 6-16,-2 0 15 15,0 4-19-15,0 17-3 16,-5 12 10-16,1 4-9 16,-1 4 14-16,4-1-15 0,1-1 0 15,0-7-14-15,0-3 4 16,0-7-74-16,10-3-72 16,5-7-137-16,3-9-191 15</inkml:trace>
  <inkml:trace contextRef="#ctx0" brushRef="#br0" timeOffset="310491.668">15353 13980 515 0,'0'0'141'15,"0"0"-79"-15,0 0-25 0,0 0 59 16,0 0-23-16,85-41-61 16,-49 23-2-16,0-3-10 15,-1 1 0-15,-5 3 8 16,-9-2-8-16,-6 7 0 15,-9 2 4-15,-3 8-2 16,-3 2-3-16,0 0 1 16,-6 5 0-16,-10 12-3 15,-2 9 10-15,2 2-7 16,5 1 3-16,9-4 0 16,2-3-5-16,5-5 2 15,17-6 0-15,5-7 15 16,4-4-5-16,4 0-10 15,-2-17 9-15,-2-8-6 16,-4-1 9-16,-1-1-12 0,-6-2 0 16,-7 7 12-16,-5 5-12 15,-7 6 0-15,-1 6-1 16,0 5-18-16,0 0 15 16,-1 9-9-16,-7 9 13 15,1 4-8-15,4-2 8 16,3-2 0-16,0-3 0 15,0-1 3-15,11-4 2 16,3-1-5-16,4-4 0 16,3-2 4-16,5-3 7 15,-1 0-11-15,0 0 6 16,-3 0-4-16,-5 0-1 0,-1 0-1 16,-4 0 0-16,-2 0-7 15,0 0 7-15,-5 4 0 16,2 2-4-16,-1 0 8 15,1-3-7-15,0-3 3 16,1 0 0-16,5 0 10 16,2 0-7-16,6-16-3 15,0-4 1-15,2-6 8 16,-1-5-8-16,-1-7-1 16,-2 1 0-16,-3-2 3 15,-5 5 10-15,0-1-13 16,-3 4 20-16,0 2-5 15,-2 1 17-15,-2 2-32 16,2 2 3-16,-5 2 18 16,-1 5-19-16,0 3-2 0,0 6 2 15,0 4 2-15,0 4-8 16,0 0-5-16,0 0 8 16,-5 18-22-16,-7 7 23 15,-2 9 0-15,0 4 0 16,3 2 15-16,2 1-16 15,6-1 1-15,3-4 0 16,0-1 7-16,0-9 9 16,10-4-16-16,4-7 0 15,2-5 5-15,-2-4-11 0,2-5 1 16,-5-1-102 0,-7 0-51-16,-4-12-321 0</inkml:trace>
  <inkml:trace contextRef="#ctx0" brushRef="#br0" timeOffset="310621.32">16248 13755 453 0,'0'0'136'15,"0"0"-90"-15,0 0-40 16,0 0 6-16,82-25-12 16,-56 25-12-16,-6 0-189 15</inkml:trace>
  <inkml:trace contextRef="#ctx0" brushRef="#br0" timeOffset="311515.1003">12352 15011 531 0,'0'0'56'0,"0"0"-32"15,0 0-17-15,0 0 9 16,0 0-12-16,0 0 11 15,64-25 13-15,-34 25-17 16,-3 12 26-16,-2 7-34 16,-5-2 9-16,-9 6-8 15,-4-4-4-15,-7 0 0 16,-3-2 8-16,-17 0-8 16,-5-3 28-16,1-4-28 15,5-6 0-15,7-3 19 16,6-1-12-16,6 0-5 15,0 0-2-15,0 0-7 16,0 0 3-16,6 5-12 0,10 4 16 16,3 2 48-16,5 5-34 15,0-2 13-15,0 3 12 16,2 0-33-16,-4-2 13 16,2-5-19-16,-1-2-38 15,-1-8-53-15,-2 0-279 16</inkml:trace>
  <inkml:trace contextRef="#ctx0" brushRef="#br0" timeOffset="311911.01">12837 15200 424 0,'0'0'37'0,"0"0"-35"16,0 0 51-16,0 0 119 15,0 0-5-15,0 0-98 16,-2-20-66-16,2 2 13 16,0-6-16-16,0-2 0 15,9-6 0-15,2 3 3 16,2 6-9-16,2 7-8 16,-1 8 9-16,-3 7-13 15,0 1 18-15,0 0-6 16,6 15 2-16,-2 7 8 15,2 0-1-15,-1-2-3 16,-4-5 0-16,-2-4 11 16,-1-3-4-16,-4-4-7 0,1-4 0 15,0 0 6-15,4 0-3 16,6 0-3-16,2 0 10 16,-1-2-9-16,1 2-1 15,3 0 0-15,3 2-2 16,4 7-16-16,6 0-75 15,5-4-282-15</inkml:trace>
  <inkml:trace contextRef="#ctx0" brushRef="#br0" timeOffset="314108.1633">14281 14882 487 0,'0'0'102'16,"0"0"27"-16,0 0-33 15,0 0-19-15,0 0-10 16,0 0-56-16,-88 20 1 16,56 14 5-16,2 2-14 15,8 0 33-15,9 1-36 16,7-7 3-16,6-7 4 15,0-5-7-15,18-10 0 16,7-6 4-16,8-2 5 16,3-3 7-16,2-19-14 15,-3-6-2-15,-6-3 15 0,-9-3-15 16,-8 2-9-16,-8-2 5 16,-4 8-2-16,0 7-2 15,0 9 8-15,-1 10-18 16,-2 0 12-16,0 0-6 15,0 13-10-15,-1 3 22 16,4-2-2-16,0 1-7 16,0-2 9-16,17-5 0 15,7-2-7-15,6-5 7 0,10-1 0 16,6 0 0 0,1-11 13-16,-1-4-31 0,-3 1 18 15,-7 0-17 1,-9 4 10-16,-9 6 5 0,-10 4 1 15,-6 0-7-15,-2 0-36 16,0 8 22-16,-15 12 15 16,-9 3 7-16,-2 4-3 15,-2 1 12-15,3 2-8 16,6-3-1-16,6-4 9 16,5-2-11-16,8-4 2 15,0-3 0-15,2-4 3 16,14-8 1-16,5-2-1 15,3 0 12-15,-1-7-11 16,-1-9 21-16,-2-9-17 0,0-3-5 16,-5-6 28-16,1-3-27 15,-4-9 1-15,1 0 0 16,-4 0 2-16,-1 2 15 16,-4 8-22-16,1 6 0 15,-2 10 9-15,0 10-8 16,-3 7 1-16,0 3-2 15,0 0-14-15,0 0 12 16,0 10-22-16,0 7 23 16,-7 9-5-16,0 6 7 15,6 2-1-15,1 2 0 16,0-5 7-16,15-5-4 0,5-6-3 16,8-8-2-16,1-7 2 15,4-5 2-15,0 0 4 16,0 0-6-16,-3-5 3 15,-3-5-6-15,-9 2 3 16,-5 5-3-16,-10 3 0 16,-3 0-19-16,0 0-19 15,-9 12 18-15,-12 8 23 16,0 3 6-16,-1 1-6 16,3-2 0-16,5 3 1 15,8-6 8-15,4-2-9 16,2-6 0-16,0-5 7 15,0-2-5-15,12-4 1 16,6 0-3-16,3-4 22 16,2-13-20-16,-1-4 5 0,-1-4-7 15,-3-4 6-15,-2-5 5 16,-2-3-11-16,-4 0 0 16,-4 5 13-16,-5 4-6 15,-1 9 2-15,0 10-9 16,0 5 16-16,0 4-26 15,0 0 10-15,0 6-16 16,0 12 14-16,-3 8-1 16,-1 3 3-16,4 0 0 15,0 1 7-15,4-7-11 0,11-4 4 16,6-5 0 0,3-5 3-16,0-9-3 0,4 0 9 15,-1-3-9 1,2-12 2-16,-1-4 13 0,-4-5-15 15,-5 3 0-15,-4 2 4 16,-7 6 2-16,-5 8-8 16,-3 3 2-16,0 2-15 15,0 6-1-15,-13 10 13 16,-4 5 3-16,2 5-2 16,1-3 5-16,8 0-6 15,6-3 3-15,0-4 0 16,6-3-6-16,14-6 14 15,2-6-8-15,5-1 13 16,-2 0-11-16,4-1 6 0,-1-11-8 16,3-8 3-16,1-4 7 15,-1-5-10-15,-3-4 0 16,1-6 5-16,-4-6-1 16,0 0 8-16,1-1-12 15,-3 6 0-15,-1 6 1 16,-2 7-1-16,-6 10 0 15,-5 9-2-15,-3 8 4 16,-6 0-4-16,0 0-14 16,0 14 10-16,-6 9-6 15,-5 10 12-15,-2 6 0 16,2 5 5-16,4 1-4 16,6-3-1-16,1-6 0 0,1-7 0 15,18-10-3-15,3-6 3 16,7-6 0-16,1-7 13 15,3 0-8-15,4 0 3 16,-4-6-8-16,0-5 0 16,-7 1 0-16,-6 1 0 15,-10 5-1-15,-5 1-6 16,-5 2 7-16,0 1-3 16,0 0-19-16,-9 0 22 15,-4 2-13-15,3 4 13 16,4 2 0-16,2-2-2 15,4-1 7-15,0 1-10 16,0-1-2-16,1 0 7 16,13 1 13-16,2-1-13 0,1-3-5 15,0 0-14-15,-1 0-109 16,-5-2-166-16,-5 0-186 16</inkml:trace>
  <inkml:trace contextRef="#ctx0" brushRef="#br0" timeOffset="314221.7196">16075 15000 391 0,'0'0'212'0,"0"0"-54"16,0 0-131-16,0 0-19 15,0 0-8-15,0 0-41 16,66-39-179-16</inkml:trace>
  <inkml:trace contextRef="#ctx0" brushRef="#br0" timeOffset="315280.1109">12290 16426 388 0,'0'0'103'16,"0"0"-27"-16,0 0-46 15,-104 39 46-15,73-13 16 16,3 3-33-16,4 7-9 16,9 3-43-16,13 0 4 15,2-3-4-15,14-7-5 16,17-4-2-16,10-13 4 16,5-8-2-16,7-4 10 15,-3-11-10-15,-4-12-2 16,-9-10 19-16,-10 0-14 15,-15-3-5-15,-12 0 0 16,0 0-2-16,-18 4 1 0,-13 5 1 16,-8 10 0-16,0 6-7 15,-1 11 8-15,4 0-1 16,3 8 2-16,6 12 6 16,10 1-13-16,9 3 5 15,8-2-64-15,9-1-56 16,24-11-141-16,13-8-143 15</inkml:trace>
  <inkml:trace contextRef="#ctx0" brushRef="#br0" timeOffset="315567.792">12816 16269 455 0,'0'0'72'15,"0"0"-18"-15,0 0-18 16,-82 47 6-16,64-16 67 16,5 7-46-16,6 3-33 15,7 5 36-15,0 0-65 16,13 1 6-16,12-2 14 15,1-4-20-15,9-2-2 0,5-10-15 16,9-7-116 0,4-15-147-16</inkml:trace>
  <inkml:trace contextRef="#ctx0" brushRef="#br0" timeOffset="316051.4031">13322 16571 534 0,'0'0'100'0,"0"0"-22"15,0 0-11-15,0 0-3 16,17-94 17-16,6 62-81 16,-3 8 2-16,1 5 4 15,-4 11-1-15,-7 6-10 16,1 2 3-16,-1 13-7 16,1 15 3-16,-2 4 12 15,-3 3 4-15,-1-4 13 16,-4-8-23-16,1-4 16 0,0-8-16 15,0-7 0 1,-1-4 4-16,2 0-1 0,5 0-3 16,5-10 0-16,6-4 10 15,7 2-20-15,1 7 10 16,-2 5 0-16,0 0-16 16,-1 1 16-16,0 12 0 15,0-3 6-15,-2 0-3 16,-8-4-6-16,0-6-7 15,-6 0-121-15,-5-6-85 16,-3-14-365-16</inkml:trace>
  <inkml:trace contextRef="#ctx0" brushRef="#br0" timeOffset="316320.123">13766 16179 351 0,'0'0'99'15,"0"0"-53"-15,0 0-44 16,0 0 27-16,0 0 29 16,97-39-25-16,-75 54 29 15,-2 9-60-15,-5 3 10 16,-9 7 10-16,-6 0 10 16,-5 3 5-16,-14-4 18 15,2-5-18-15,7-9 12 16,10-5-49-16,0-3 11 15,21-6-3-15,18-4-8 16,16-1-36-16,5 0-119 16,-5-6-305-16</inkml:trace>
  <inkml:trace contextRef="#ctx0" brushRef="#br0" timeOffset="316534.6342">14505 16307 660 0,'0'0'47'15,"0"0"-36"-15,0 0-22 0,0 0 22 16,34 71 46-16,-34-33-14 16,0 1-27-16,-2-3-12 15,-11-9-4-15,-5-5-62 16,-1-8-71-16,-2-7-133 15</inkml:trace>
  <inkml:trace contextRef="#ctx0" brushRef="#br0" timeOffset="316673.9159">14366 16491 620 0,'0'0'99'15,"0"0"-51"-15,104-19 1 16,-68 14-6-16,-2 3-43 15,0 2-3-15,-2-4-27 16,-11-2-333-16</inkml:trace>
  <inkml:trace contextRef="#ctx0" brushRef="#br0" timeOffset="316875.3704">14967 16480 331 0,'0'0'154'16,"0"0"-81"-16,0 0-73 0,0 0-57 16,0 0-85-1,0 0-181-15</inkml:trace>
  <inkml:trace contextRef="#ctx0" brushRef="#br0" timeOffset="317190.8975">14968 16358 398 0,'0'0'91'15,"0"0"-60"-15,0 0 30 16,79-43 7-16,-52 43 7 16,0 0-32-16,0 5-17 15,-7 16 18-15,-4 7-43 16,-9 3 17-16,-7 2-14 15,-2 3 10-15,-23-2-22 16,-10-5 8-16,0 0 0 16,4-11 15-16,7-7-12 0,13-6 2 15,8-5-5-15,3 0 7 16,0 0-7-16,16-7 0 16,6 0 0-16,-1 5 17 15,-2 2-13-15,-3 0 3 16,-2 0 6-16,1 11-4 15,0 2 4-15,7-1-13 16,5-4-50-16,3-8-140 16,3 0-431-16</inkml:trace>
  <inkml:trace contextRef="#ctx0" brushRef="#br0" timeOffset="317634.0324">15510 16570 586 0,'0'0'208'16,"0"0"-131"-16,0 0 11 15,0 0-51-15,0 0 32 16,0 0-52-16,-14-18-11 16,14 3 5-16,0-2-11 15,11-5 0-15,2 0-2 16,1 1-6-16,0 2 1 0,-1 4 0 15,-3 8 2 1,-1 5-9-16,-3 2 9 0,-3 7-8 16,1 10 12-16,-2 9 1 15,1-1 2-15,0-1-2 16,7-4 0-16,0-7-7 16,5-6 7-16,2-6-11 15,1-1-4-15,0 0-24 16,1-12 36-16,2-4-3 15,0 0 6-15,-2 3 2 16,-1 5 9-16,-6 3-11 16,-1 4 32-16,-1 1-5 15,-1 0 4-15,3 0-31 16,4 0 0-16,2 0-1 0,6 0 1 16,4 0-54-1,1 0-105-15,-2-1-282 0</inkml:trace>
  <inkml:trace contextRef="#ctx0" brushRef="#br0" timeOffset="317831.5933">16173 16256 378 0,'0'0'236'0,"0"0"-195"15,0 0-37-15,83 14 18 16,-58 13-7-16,-2 6 0 15,-4 7 27-15,-6 6-41 16,-7 0 3-16,-6 4-4 16,0-1-17-16,-5-3-61 0,-11-7-117 15</inkml:trace>
  <inkml:trace contextRef="#ctx0" brushRef="#br0" timeOffset="318213.8678">17310 16286 74 0,'0'0'632'0,"0"0"-543"0,0 0-62 15,0 0-11 1,78-16-15-16,-51 12 30 0,-2 4-31 16,-1 0-27-16,-8 5-119 15,-7 10-182-15</inkml:trace>
  <inkml:trace contextRef="#ctx0" brushRef="#br0" timeOffset="318352.7986">17401 16540 383 0,'0'0'183'0,"0"0"-180"16,0 0 5-16,0 0 65 15,94 5-60-15,-45-13-13 16,5-2-83-16,1-6-333 0</inkml:trace>
  <inkml:trace contextRef="#ctx0" brushRef="#br0" timeOffset="318729.1875">18121 16254 693 0,'0'0'115'15,"0"0"-40"-15,0 0-22 16,0 0-22-16,0 0-15 15,0 0-10-15,-76 66 35 16,64-25-29-16,5-2-2 16,6-6 10-16,1-8-20 0,0-9 0 15,13-9-2-15,8-7 5 16,7 0 18-16,4-16-21 16,-4-7 0-16,-7-5-6 15,-12 0 6-15,-9 0-7 16,0 3 2-16,-20 3-13 15,-11 5 6-15,-6 6 12 16,1 11 0-16,3 0-4 16,9 7 4-16,8 11 0 15,10 4-21-15,6 1-76 0,0-1-33 16,26-5-185 0</inkml:trace>
  <inkml:trace contextRef="#ctx0" brushRef="#br0" timeOffset="319072.982">18657 16229 566 0,'0'0'52'16,"0"0"-41"-16,0 0 11 16,0 0 104-16,-113 93-6 15,84-52-44-15,13 2-43 16,8 0 8-16,8-3-41 15,11-4 0-15,20-7-5 16,14-9-35-16,9-8-42 16,1-12-165-16,-3 0-363 15</inkml:trace>
  <inkml:trace contextRef="#ctx0" brushRef="#br0" timeOffset="319470.1433">18790 16601 420 0,'0'0'94'0,"0"0"-53"15,0 0-11-15,51-89 50 16,-34 64 1-16,-2 3-34 16,2 2-1-16,-4 8-31 15,-1 5-6-15,-3 6 24 16,1 1-33-16,1 0 0 15,2 0 4-15,3 16-2 16,1 5 3-16,-3 3-4 0,-4 1 6 16,-3-4 2-16,-3-2-9 15,-1-6 0-15,1-6 6 16,2-4-1-16,0-3-3 16,4 0-4-16,2-4-7 15,2-12 1-15,5-3-36 16,1 1 30-16,3 5 7 15,3 4 10-15,-3 8-3 16,-3 1 0-16,-4 0 6 16,-2 0-9-16,-3 4 3 15,-1 2-11-15,-4-6-70 16,-2 0-205-16</inkml:trace>
  <inkml:trace contextRef="#ctx0" brushRef="#br0" timeOffset="319770.8004">19298 16205 546 0,'0'0'156'0,"0"0"-133"16,0 0-10-16,0 0 21 16,0 0-19-16,0 0 36 15,91-14-34-15,-70 27-13 16,-6-1-1-16,-3 1 1 15,-11 2-8-15,-1 1-14 16,-4 4 7-16,-15 0 0 0,-2 0 11 16,3 1 0-16,5-1 20 15,6-4-16-15,7-2 14 16,2-3-5-16,20-2-12 16,7-4 34-16,4-5-35 15,1 0-6-15,-4 0-58 16,-4-14-261-16</inkml:trace>
  <inkml:trace contextRef="#ctx0" brushRef="#br0" timeOffset="320034.4617">19665 15969 521 0,'0'0'104'0,"0"0"-85"16,0 0-5-16,56 85 77 16,-34-41-12-16,2 6-13 15,0 3-8-15,0 7-19 16,-2 6-28-16,-6 6 24 16,-2 1-34-16,-10 2 7 15,-4-5-8-15,-10 3-3 16,-23-6-18-16,-10-5-95 15,-7-9-236-15</inkml:trace>
  <inkml:trace contextRef="#ctx0" brushRef="#br0" timeOffset="345714.2817">2015 8613 339 0,'0'0'17'16,"0"0"54"-16,0 0-25 0,0 0-34 15,0 0 6-15,0 0 24 16,0 0-20-16,-6-56 18 15,20 42-17-15,4-3-5 16,-1 2 38-16,3-1-33 16,4 4-10-16,-3 6 2 15,1 1-8-15,-4 5-8 16,0 0 1-16,-5 11-1 16,-5 13-7-16,-8 9 8 15,0 4 0-15,-14 4 2 16,-11-3 1-16,-5-4-3 15,3-5-1-15,7-9 1 0,6-10 5 16,9-6-5-16,4-4 0 16,1 0-12-16,0-13 10 15,0-8-16-15,6 1-3 16,6 2 15-16,-3 8-6 16,3 7 12-16,-3 3-13 15,4 5 9-15,5 12-3 16,0 9 7-16,3 1 0 15,0 0 12-15,-3-3-9 16,-2-3-3-16,2-5 0 16,0-7 4-16,6-9-4 15,0 0-28-15,1-21-207 0</inkml:trace>
  <inkml:trace contextRef="#ctx0" brushRef="#br0" timeOffset="346147.3664">2469 8651 245 0,'0'0'91'0,"0"0"13"15,0 0-39-15,0 0 2 0,0 0-15 16,-30-86-25-16,30 55 22 15,0 1-49-15,0 4 0 16,0 9 1-16,0 5 13 16,0 7-14-16,6 3 0 15,3 2 9-15,1 0-27 16,4 3 9-16,2 11 9 16,0 4 3-16,1 0 1 15,-5-2-4-15,-1-4-2 16,-1-2 2-16,-6-6 10 15,-1-1-10-15,-1-3 0 16,1 0 0-16,3 0 5 16,4 0 3-16,2-3-8 15,1 0 1-15,-2 3-12 16,1 0 11-16,3 16 0 0,1 4-1 16,-2-1 1-1,7-2-3-15,1-8-95 0,5-9-55 16,3 0-101-16</inkml:trace>
  <inkml:trace contextRef="#ctx0" brushRef="#br0" timeOffset="346334.8949">2958 8490 458 0,'0'0'109'0,"0"0"-90"15,0 0-4-15,0 0 1 16,0 0-13-16,106-51 4 0,-72 34-7 16,-1 1-60-16,-12-1-33 15,-8 1-247-15</inkml:trace>
  <inkml:trace contextRef="#ctx0" brushRef="#br0" timeOffset="346524.7427">3292 8163 366 0,'0'0'31'0,"0"0"-2"15,0 0-25-15,11 72 64 16,-7-45-1-16,0 0-53 16,1-1 7-16,-2-2-21 0,3-5 0 15,2-5-8 1,-2-8-134-16,5-6-120 0</inkml:trace>
  <inkml:trace contextRef="#ctx0" brushRef="#br0" timeOffset="346736.0206">3464 8128 294 0,'0'0'173'0,"0"0"-124"15,0 0-41-15,0 0-6 0,0 0-2 16,83 63 44-1,-56-25-24-15,-3 7 15 0,-5-1-35 16,-10 6 0-16,-7-1 24 16,-2 1-24-16,-8-1-3 15,-18-1 0-15,-6-3-57 16,-12-5-63-16,-10-8-149 16</inkml:trace>
  <inkml:trace contextRef="#ctx0" brushRef="#br0" timeOffset="347183.0804">1501 8457 118 0,'0'0'106'0,"0"0"-7"16,0 0-39-16,0 0-45 15,0 0 6-15,0 0 34 16,-16 110 19-16,14-45 36 16,2 6-43-16,0 4-28 15,0 0 3-15,19-5-36 16,11-7 10-16,12-7-16 15,18-9-3-15,17-8-14 16,19-12-131-16,15-11-134 16</inkml:trace>
  <inkml:trace contextRef="#ctx0" brushRef="#br0" timeOffset="350712.1579">13290 15071 250 0,'0'0'120'15,"0"0"-66"-15,0 0 16 16,0 0-15-16,0 0 3 16,0 0-15-16,0 0-24 15,45-3 11-15,-28-3-12 16,2 2-4-16,-3 0 48 16,0 1-51-16,-3 3 4 15,-3 0 9-15,-6 0-22 16,-1 0 17-16,-1 0-19 15,-1 0 1-15,1 0 0 0,3 0-1 16,2 0-2-16,2 0-2 16,1-6-56-16,2-7-111 15,-3-4-207-15</inkml:trace>
  <inkml:trace contextRef="#ctx0" brushRef="#br0" timeOffset="351084.4952">13628 14783 193 0,'0'0'183'0,"0"0"-122"16,0 0-22-16,0 0 26 16,0 0 3-16,0 0-39 15,1 11 14-15,3 4 48 16,-1 3-37-16,2 4-20 16,-2 1 5-16,4 5-14 15,-1-2 7-15,4 1-21 16,-3-3-9-16,2-3 37 15,-3-4-39-15,1-5 0 16,-4-7 2-16,1-3-2 0,-3-2-2 16,4 0-46-16,0-12-60 15,1-12-130-15</inkml:trace>
  <inkml:trace contextRef="#ctx0" brushRef="#br0" timeOffset="351408.3038">13796 14670 454 0,'0'0'109'0,"0"0"-76"16,0 0 9-16,0 0-21 15,0 0-7-15,0 0 61 16,76 34-48-16,-49-9 3 15,-3 3 4-15,-2 3-18 16,-4 5 28-16,-6 4-37 16,-3 1 0-16,-9 1 1 15,0 1-4-15,-2-2-4 16,-16-1 5-16,-1-2 4 16,-6-1-18-16,-5-4 6 15,0-5-55-15,-3-2 19 16,2-2-91-16,-4-2-32 15,0-2-139-15</inkml:trace>
  <inkml:trace contextRef="#ctx0" brushRef="#br0" timeOffset="352100.0024">12102 14778 89 0,'0'0'117'16,"0"0"22"-16,0 0-4 15,0 0-33-15,0 0-31 16,0 0-6-16,-11-4-44 16,1 7-2-16,-1 6 3 15,1 5-11-15,-3 2 23 0,2 9-23 16,0 6 7-16,1 2 37 16,4 7-46-16,1-1 5 15,5 2 16-15,0 0-30 16,0-1 29-16,10-1-29 15,4-2 0-15,4 0 12 16,5-4-12-16,5-2 0 16,6-3-2-16,5-7-30 15,7-3-37-15,-1-9-122 16,-2-7-166-16</inkml:trace>
  <inkml:trace contextRef="#ctx0" brushRef="#br0" timeOffset="379611.5715">1389 5557 24 0,'0'0'151'15,"0"0"-41"-15,0 0-31 16,0 0-33-16,0 0-2 15,0 0 40-15,3-7-53 16,-3 7 10-16,0 0-37 16,0 0 0-16,3 0-8 15,1 0-27-15,-1 0-58 0,5 0 9 16,-2 1-72-16,3-1-88 16</inkml:trace>
  <inkml:trace contextRef="#ctx0" brushRef="#br0" timeOffset="380083.5538">1389 5557 186 0,'-97'27'21'0,"91"-27"41"16,4 0 9-16,2 0-11 16,0 0-17-16,0 0 13 15,2 0-7-15,16 0-43 16,12 0-5-16,10 0 6 16,5 2 3-16,7 3 13 15,3 0-10-15,11-1 1 16,1-4 9-16,10 0-17 15,3 0-6-15,2 0 26 16,1-4-19-16,-2-6-7 0,-2 2 0 16,-9 0 0-16,-6 2 13 15,-10 1-10-15,-11 3-3 16,-12-1 1-16,-10 0 4 16,-8 2 3-16,-8 1-8 15,-2-2 0-15,-3 1 34 16,3-1-22-16,-1-1 12 15,2-2-11-15,-1 0-7 16,-3 3-12-16,0 0 0 16,0 2-113-16,-18 0-95 15,-12 7-128-15</inkml:trace>
  <inkml:trace contextRef="#ctx0" brushRef="#br0" timeOffset="380756.1826">1687 5903 340 0,'0'0'31'0,"0"0"38"16,0 0 10-16,0 0-44 15,0 0 15-15,0 0 5 16,-28 75-25-16,28-55 23 16,0 2-35-16,0-3-10 15,15-1 13-15,6-3-10 16,6-5 23-16,1-6-25 0,-1-4-6 16,-2 0 14-1,-7 0-15-15,-5 0 2 0,-5 0 7 16,-2-4-9-1,-6-2 16-15,3 0-17 0,1-4 4 16,-2 0 1-16,-1 5-6 16,-1 1 0-16,0 2-1 15,0 2 7-15,0 0-16 16,0 0 10-16,0 0-18 16,0 0 15-16,0 9-10 15,0 3 13-15,0 4-2 16,-7 3 9-16,7 2 1 15,0 3-8-15,0 2 0 16,10 1 22-16,4 1-18 0,2 0-3 16,-1-6 2-16,-2-4-1 15,-3-5 10-15,-3-4-12 16,-4-6 0-16,0-3-8 16,1 0-9-16,1-10-90 15,-2-16-215-15</inkml:trace>
  <inkml:trace contextRef="#ctx0" brushRef="#br0" timeOffset="381686.8578">3632 5554 174 0,'0'0'95'0,"0"0"7"16,0 0-38-16,0 0 2 15,0 0-20-15,0 0 3 16,0 0 37-16,-3 0-31 15,3 0-7-15,0 0-5 16,0 0-27-16,0 0-6 16,0 3-10-16,18 2-2 0,20 4-5 15,15 2 7-15,16 0 0 16,7 3 3-16,9-1-1 16,1-1 0-16,2-4-2 15,5-2 0-15,1-6 13 16,3 0-13-16,4 0-5 15,-7 0 1-15,-3-2 8 16,-12-1-4-16,-13 3 1 16,-15 0-1-16,-20 0 3 15,-10 0 4-15,-11 0-13 16,-7 0 6-16,0 0 0 16,1 0 1-16,1 0-1 0,0-2 0 15,5-1 16 1,2-4-16-16,-2 1-1 0,1 0-2 15,4 1-32-15,-5 0-44 16,1 0-112-16,-1-2-115 16</inkml:trace>
  <inkml:trace contextRef="#ctx0" brushRef="#br0" timeOffset="382901.6831">4226 6092 239 0,'0'0'121'0,"0"0"-119"16,0 0-2-16,0 0 8 15,0 0-1-15,-7 71 16 16,4-41 36-16,3-2-12 15,0-3-15-15,0-3 5 16,0-8-17-16,10-5-12 16,6-7 23-16,7-2 1 15,2 0 12-15,2-18 14 16,-3-3-42-16,-2-4-5 0,-4-1-2 16,-4 4-3-1,-7 4 15-15,-3 7 1 16,-4 7 5-16,0 2 22 15,0 1-30-15,0 1-19 0,0 0-3 16,0 6 0-16,0 14-6 16,0 9 9-16,0 3 0 15,0-3 4-15,0 1-2 16,0-4-2-16,0-5 0 16,0-6 4-16,0-1-9 15,0-6 5-15,0-1-73 16,2-5-105-16,2-2-100 15</inkml:trace>
  <inkml:trace contextRef="#ctx0" brushRef="#br0" timeOffset="384288.2486">1007 7139 417 0,'0'0'56'16,"0"0"-41"-16,0 0 31 15,0 0-1-15,0 0 82 16,0 0 26-16,0-7-33 16,0-18-66-16,-3-8-54 15,3-7 2-15,0-3 1 16,0-1-3-16,12 1 0 15,2 9 0-15,0 8-3 16,0 9 3-16,3 8 0 16,-1 9-8-16,3 0 0 15,2 17-3-15,0 13 8 0,4 5 3 16,-4 4 1-16,-2-1 5 16,-5-6-6-16,-8-4 0 15,0-8 1-15,-4-5-1 16,-2-8 0-16,5-4 4 15,-5-3-4-15,5-1 9 16,7-23-9-16,4-8-23 16,4-1 18-16,5 2-8 15,-3 12 1-15,-3 11 11 16,-5 8-5-16,2 0-2 16,-4 4-2-16,2 11 10 15,2-1 5-15,-1 0-5 0,3-6-8 16,9-6-60-1,4-2-187-15,8-21-122 0</inkml:trace>
  <inkml:trace contextRef="#ctx0" brushRef="#br0" timeOffset="384453.3763">1817 6875 312 0,'0'0'236'16,"0"0"-110"-16,0 0-19 0,0 0-68 15,0 0-39 1,0 0 4-16,70-37-8 0,-31 24-25 16,-5 8-166-16,-10 5-48 15</inkml:trace>
  <inkml:trace contextRef="#ctx0" brushRef="#br0" timeOffset="384583.0376">1972 7006 147 0,'0'0'136'15,"0"0"-23"-15,0 0-13 16,0 0-2-16,0 0-53 16,100-10-42-16,-63-16-3 15,-2-8-215-15</inkml:trace>
  <inkml:trace contextRef="#ctx0" brushRef="#br0" timeOffset="384949.4596">2291 6713 231 0,'0'0'308'0,"0"0"-219"15,0 0 19-15,0 0-88 16,0 0-3-16,0 0 20 16,0 64-9-16,5-42 12 15,4-4-15-15,1-3-16 16,-1-8-1-16,2-5-1 15,0-2 2-15,6-5 28 16,2-16-23-16,2-8-6 16,2 0 0-16,-4 1-7 0,-5 6 5 15,-1 9-4-15,-9 7-2 16,-1 5 16-16,-3 1-16 16,1 3-14-16,-1 20 10 15,0 10 4-15,0 7 5 16,0 2-5-16,0-2 1 15,-4-6 2-15,1-7-3 16,2-7-16-16,1-10-77 16,0-10-178-16,0-2-214 15</inkml:trace>
  <inkml:trace contextRef="#ctx0" brushRef="#br0" timeOffset="385555.2057">2572 6567 400 0,'0'0'65'16,"0"0"36"-16,0 0-4 16,0 0-51-16,0 0-6 15,0 0-35-15,-109-42 24 16,55 42-29-16,-15 0 9 16,-14 0 1-16,-13 0-7 15,-12 1 5-15,-13 4-8 16,-9-2 3-16,-10 5-1 15,1 4-2-15,-1 7 0 16,15 6 11-16,1 9-10 0,3 5 2 16,8 6-3-1,1 3 0-15,9 0 31 16,4-2-27-16,2 2-4 0,5 5 5 16,5 5-4-16,10 4-2 15,11 3 1-15,14-2 0 16,15 2-1-16,16 2 1 15,21 2-3-15,21 1 0 16,37-6 6-16,33-7 11 16,31-10-14-16,31-12 0 15,38-16 16-15,23-15-16 16,22-4 0-16,13-19 8 16,4-20-6-16,-5-12 7 0,-24-13-9 15,-15-9 0 1,-25-7 1-16,-21-6-1 0,-27-6-10 15,-27-4 3-15,-36 3 3 16,-34 4 0-16,-31 6-8 16,-16 6 12-16,-45 5-14 15,-24 10 14-15,-25 12 0 16,-20 9-5-16,-15 13-3 16,-13 10 6-16,-7 6-1 15,-3 9 3-15,2 3-8 16,0 10 5-16,13 19 3 15,5 15-6-15,15 12-19 16,13 8-145-16,15-3-115 16</inkml:trace>
  <inkml:trace contextRef="#ctx0" brushRef="#br0" timeOffset="440334.3878">12664 14391 56 0,'0'0'20'0,"0"0"-16"16,0 0 3-16,0 0 9 15,0 0 23-15,0 0 35 16,0 3-17-16,0-1 20 0,0-2-8 16,0 0 7-1,0 2-3-15,13 3-49 0,8 0-3 16,7-2 1-16,5 0-15 15,3-3 15-15,3 0-22 16,1 0 0-16,-3-3-2 16,-1-5-74-16,-6-1-104 15,-11 3-100-15</inkml:trace>
  <inkml:trace contextRef="#ctx0" brushRef="#br0" timeOffset="440836.6823">12765 14450 340 0,'0'0'35'0,"0"0"7"16,0 0-39-16,0 0 5 15,0 0-3-15,0 0 8 16,105 2 52-16,-61-2-38 15,4 0-21-15,3-1 10 16,1-6-10-16,0 0 5 16,-4 0-11-16,-3 2-14 15,-11 5-34-15,-10-7-148 0</inkml:trace>
  <inkml:trace contextRef="#ctx0" brushRef="#br0" timeOffset="456159.0843">7066 4529 362 0,'0'0'85'0,"0"0"44"16,0 0-67-16,0 0-12 15,0 0 9-15,0 0-22 0,0 0 31 16,-9-26-52 0,9 23-3-16,9-2-10 0,9-2 3 15,6 3-5-15,7 0-1 16,-1 2 0-16,-2 2-5 16,-7 0 7-16,-2 3-4 15,-8 8 0-15,-1 6-2 16,-7 7-3-16,-3 2 0 15,-7 7 7-15,-18 2 5 16,-6 0 1-16,-4-1-6 16,4-8 1-16,5-6 4 15,7-7 3-15,8-7-8 16,6-4 0-16,3-2-5 16,2 0-1-16,0-12-6 15,0-7-23-15,6-5 10 0,7 4 18 16,-1 7-6-16,0 3 13 15,-6 4-5-15,-3 4 6 16,-1 2-1-16,1 0 0 16,1 2-17-16,3 10 14 15,2 5 1-15,5-2 2 16,2 0 32-16,2 1-31 16,3-4 13-16,3 1-4 15,-4-3-9-15,3-2 9 16,1-5-10-16,1-3-75 15,-1 0-112-15</inkml:trace>
  <inkml:trace contextRef="#ctx0" brushRef="#br0" timeOffset="456757.4651">7861 4375 351 0,'0'0'91'16,"0"0"-81"-16,0 0 5 15,0 0-6-15,-106 59 36 0,64-34 14 16,7-6 53 0,13-2-58-16,12-6-44 0,10-2-9 15,2 0-1-15,23 0 0 16,11-1 6-16,10-1-6 16,-1-2 24-16,-7 4-24 15,-6 2 0-15,-11 2 6 16,-6 4-6-16,-11 3 0 15,-4 5-2-15,0 3 6 16,-12 1 9-16,-10 0 23 16,-3-2 1-16,4-5 7 15,0-3-30-15,1-5-10 16,4-2 2-16,1-4-3 16,10-1-6-16,2-3-65 15,3-4-132-15,0 0-117 0</inkml:trace>
  <inkml:trace contextRef="#ctx0" brushRef="#br0" timeOffset="457689.4687">7311 5339 541 0,'0'0'72'0,"0"0"4"16,0 0-3-16,0 0-1 15,0 0-54-15,0 0-14 16,-14 22 8-16,8-8-5 16,-7 8-4-16,-4 1 3 15,-1-2-4-15,-1-3 17 16,1-3-19-16,5-5-3 15,2-5-6-15,7-5-71 16,2 0-47-16,2-10-56 0,0-13-165 16</inkml:trace>
  <inkml:trace contextRef="#ctx0" brushRef="#br0" timeOffset="457822.1147">7201 5378 142 0,'0'0'165'16,"0"0"-25"-16,0 0-58 15,0 0-24-15,0 0-50 16,0 0 10-16,83 12 35 15,-48 0-27-15,1-5-24 16,2 0-2-16,-2-4 0 16,5-3-109-16,-2-3-301 15</inkml:trace>
  <inkml:trace contextRef="#ctx0" brushRef="#br0" timeOffset="458205.3892">8003 5220 360 0,'0'0'66'16,"0"0"62"-16,0 0-66 16,0 0-61-16,0 0 20 15,-108 27 14-15,73-7 37 16,5-1 4-16,11-2-41 15,12-3-23-15,7-2-12 16,3-2 2-16,20 0 7 0,11-4-8 16,6-2 5-16,4 0 0 15,-5 2-1-15,-9 3-8 16,-10 2 3-16,-8 3 0 16,-12 3-4-16,0 2 4 15,-15 4 0-15,-12 1 0 16,-4 1 2-16,-2-5 6 15,3-1-8-15,6-5 2 16,5-4 9-16,4-2-11 16,7-5-21-16,5-3-92 15,0 0-139-15</inkml:trace>
  <inkml:trace contextRef="#ctx0" brushRef="#br0" timeOffset="458663.728">6980 5856 302 0,'0'0'37'0,"0"0"12"0,0 0 30 16,0 0 49-16,0 0-88 16,0 0-22-16,23-14-11 15,20 10 18-15,19-2 14 16,27-3-15-16,13-1-24 15,18-7 47-15,11 0-45 16,7-2 7-16,-2 0 9 16,-9 2 4-16,-11 0 5 15,-18 2-11-15,-17 2-5 16,-20 2 32-16,-18 3-30 16,-16 2 3-16,-11 3-9 0,-10 1-5 15,-4 2-2-15,-2 0-21 16,0 0-92-16,-9 0-138 15,-13 0-211-15</inkml:trace>
  <inkml:trace contextRef="#ctx0" brushRef="#br0" timeOffset="460564.9503">8147 5363 139 0,'0'0'52'0,"0"0"26"16,0 0-41-16,0 0 28 16,0 0-16-16,0 0-8 15,0 0 32-15,65-43-25 16,-52 36 13-16,-1-1 6 15,0-1-22-15,1-4 1 16,1-6-22-16,-1-2-2 16,-1-6 23-16,-3-5-41 0,0-6 15 15,-6-1-10 1,-3-2 3-16,0 1 8 0,0 3-7 16,-14 2-11-16,1 1 23 15,-2 5-19-15,3 3-4 16,-1 5-2-16,-1 1 0 15,-2 1-8-15,1-4 8 16,-3-1 0-16,0 1-2 16,-1 3 2-16,2-2 0 15,1 7 0-15,4 5 3 16,5 4-15-16,2 4 12 16,4 2-4-16,1 0-8 15,0 0-11-15,0 0-26 16,0 0-10-16,0 0-30 15,0 2 44-15,0 7-41 16,1-1-30-16,12-2-9 16,4-5-90-16</inkml:trace>
  <inkml:trace contextRef="#ctx0" brushRef="#br0" timeOffset="461274.1286">7951 5276 225 0,'0'0'35'0,"0"0"22"16,0 0-14-16,0 0-37 15,-107-77 61-15,73 55-20 16,-3-2-25-16,-3-1 32 15,-1-1 24-15,4 3-30 16,0 3-1-16,6 0-26 16,1 4-19-16,0 2 41 15,7 1-43-15,1 3 0 16,4-1 14-16,5 2-5 0,-2-3 3 16,6 0-11-16,0-5 8 15,1 3-14-15,1-2 5 16,3 1 0-16,1 2 9 15,-2 3-7-15,0 1-2 16,1 2 0-16,1 0 4 16,-1 3-6-16,4 2 2 15,0 2 0-15,0 0 4 16,0 0-4-16,0 0-7 16,0 0 2-16,0 0-30 15,0 0-32-15,0 0-75 16,11 5-2-16,5 0-111 15</inkml:trace>
  <inkml:trace contextRef="#ctx0" brushRef="#br0" timeOffset="465379.3847">8392 5310 144 0,'0'0'74'0,"0"0"50"16,0 0-16-16,0 0-36 15,0 0 21-15,0 0-34 0,0 0 3 16,0-10-5-16,0 10-13 16,-2 0 7-16,-1 0-43 15,-4 0-3-15,-5 0-5 16,-3 0 1-16,-3 10-4 16,-1 2-4-16,2 5 7 15,3 3-13-15,0-1 18 16,6 3-5-16,4-1 0 15,4-1 9-15,0-3-18 16,0-3 9-16,14-4 0 16,5-3 5-16,-1-2-4 15,7-4-1-15,-1-1 6 16,3 0-3-16,-4-3 16 16,-4-10-19-16,-3 1 0 0,-4-2 11 15,-3-3-5 1,-2 1-6-16,-5-1 0 0,-2-1 2 15,0-1-6-15,0 2 4 16,-12 3 0-16,-3 3-4 16,-4 3 4-16,-2 2-1 15,0 3-7-15,-2 1 10 16,4 2-8-16,3 0-16 16,4 2-71-16,3 9-83 15,3 0-142-15</inkml:trace>
  <inkml:trace contextRef="#ctx0" brushRef="#br0" timeOffset="466482.0043">8571 5274 211 0,'0'0'9'0,"0"0"33"16,0 0 13-16,30-90-3 16,-30 58-39-16,-2-4 25 15,-19-1 35-15,-7 0-51 16,-6-2 28-16,-1 0-12 0,-4 3-30 16,-1-1 31-16,0 3-32 15,-2 4 2-15,-2 2-2 16,0 0-5-16,3 3 5 15,5-1-5-15,6 4 7 16,6 2 15-16,11 1-24 16,3 8 0-16,6 3-8 15,4 5-21-15,0 3-57 16,14 0-142-16,6 0 11 16</inkml:trace>
  <inkml:trace contextRef="#ctx0" brushRef="#br0" timeOffset="468183.9831">8589 5992 285 0,'0'0'138'0,"0"0"-32"15,0 0-27-15,0 0 10 16,0 0-56-16,0 0 1 16,-78-39 11-16,62 39-9 15,8 0-12-15,2 6-15 16,2 10 1-16,1 7-20 15,3 1 5-15,0-1 5 0,10-5 13 16,8-4-13-16,2-5 2 16,-1-8 1-16,3-1-2 15,-8 0 18-15,-5-8-19 16,-6-8 6-16,-3-2 25 16,-5-3-30-16,-17 0-2 15,-12 2 1-15,-5 3-9 16,-2 7 7-16,-4 8-32 15,10 1-15-15,-1 0-22 16,2 10-109-16,-1 2-65 16</inkml:trace>
  <inkml:trace contextRef="#ctx0" brushRef="#br0" timeOffset="468572.1362">7721 6077 442 0,'0'0'54'0,"0"0"-4"15,0 0-14-15,0 0-31 16,0 0-5-16,0 0 0 0,15 12 19 15,-12-2 5 1,4 0-3-16,0-3-10 0,6-5 2 16,4-2 39-16,4 0 1 15,0-2-19-15,-2-11 15 16,-5-4-46-16,-5 1 9 16,-8-1-12-16,-1 0 10 15,-7 2 0-15,-13 6-10 16,-8 6-7-16,-2 3-6 15,-2 5 10-15,2 14-24 16,9 3-18-16,12 2-79 16,9 6-23-16,1-1-51 15</inkml:trace>
  <inkml:trace contextRef="#ctx0" brushRef="#br0" timeOffset="469322.3204">7334 6509 420 0,'0'0'80'0,"0"0"-55"15,0 0 25-15,0 0-10 16,0 0-33-16,91-26 19 16,-80 26-26-16,2 0-6 15,-7 12 2-15,-4 5 3 16,-2 3-5-16,0-1 2 0,-14 3 8 15,-5-5 18-15,0-3-22 16,5-4 0-16,6-6 20 16,5-4-18-16,3 1 5 15,0-1-7-15,0 0 15 16,0 0-23-16,0 2 8 16,0 1-1-16,8 7-7 15,7 2 15-15,1 7-7 16,1 0 0-16,-1 4 5 15,2-3 5-15,1-2-10 16,7-6-3-16,7-10 1 16,7-2-86-16,6-9-112 15</inkml:trace>
  <inkml:trace contextRef="#ctx0" brushRef="#br0" timeOffset="469607.8639">7921 6467 542 0,'0'0'51'0,"0"0"-37"16,0 0 29-16,0 0-28 15,-83 8-3-15,72 3 6 16,5-1-18-16,6 2-7 16,0 0 6-16,14 2 2 15,6 1 1-15,4 1-2 16,1-2 4-16,0 2 1 15,-5-2-5-15,-2 1 0 16,-9-1-3-16,-6 1 9 16,-3 0-6-16,-2 3 0 0,-16-1 5 15,-4 0-11-15,-4-4-6 16,0-1-130-16,-2-5-194 16</inkml:trace>
  <inkml:trace contextRef="#ctx0" brushRef="#br0" timeOffset="469921.8962">7445 6958 320 0,'0'0'241'0,"0"0"-206"16,0 0-1-16,0 0 3 15,0 0 5-15,0 0 52 16,82-10-27-16,-2-9-10 15,19-4-1-15,20-3-30 16,15-1-9-16,8 1-16 16,4 1 3-16,-10 2 9 15,-15 3-13-15,-29 6 0 16,-24 6 0-16,-24 1 4 16,-18 7-4-16,-12 0-16 15,-11 0-47-15,-1-1 41 16,-2 1-41-16,0 0-11 15,1-1-56-15,-1-4-71 16,0-7-237-16</inkml:trace>
  <inkml:trace contextRef="#ctx0" brushRef="#br0" timeOffset="477417.4345">8757 5329 447 0,'0'0'91'0,"0"0"22"16,0 0-80-16,0 0-13 15,0 0 53-15,0 0-46 16,0 0-10-16,-17-4-9 16,14 8-4-16,0 13-8 15,1 3 4-15,-1 3 0 0,3-3 1 16,0-1-1-16,0-5 0 16,15-3 0-16,-2-8 3 15,2-3 1-15,3 0 2 16,3 0-6-16,-6-12 25 15,1-7-19-15,-5-2-5 16,-7-1 12-16,-4-1-5 16,0 0 16-16,0 4-24 15,-12 2 7-15,-2 5-5 16,-2 1-2-16,0 5-2 16,1 4-6-16,0 2 14 15,5 0-19-15,2 2-9 16,4 10-71-16,4 5-5 0,0 1-85 15,0-1-95 1</inkml:trace>
  <inkml:trace contextRef="#ctx0" brushRef="#br0" timeOffset="479590.1592">7333 6110 122 0,'0'0'23'0,"0"0"60"15,0 0 26-15,0 0-63 0,0 0 7 16,0 0-15 0,-30-6-20-16,21 6 21 0,0 3-9 15,-1 8-10-15,-4 4 20 16,1 4-11-16,2 3 10 16,5 2-34-16,3-2-4 15,2 0 10-15,1-3-11 16,0-5 0-16,9-2-2 15,6-7 2-15,7-5 12 16,2 0-4-16,3-4-3 16,-3-13 14-16,-8-5-15 15,-5 0 13-15,-6-1-17 0,-5 2 7 16,0 3-25-16,-8 2 18 16,-9 2-11-16,-2 2 8 15,-2 5-7-15,3 1 10 16,0 3-1-16,6 3-2 15,3 0-9-15,2 0 3 16,7 0-36-16,0 2-4 16,0 5-39-16,0 5-13 15,12-2-37-15,-2 0-53 16</inkml:trace>
  <inkml:trace contextRef="#ctx0" brushRef="#br0" timeOffset="480273.0973">7294 6216 143 0,'0'0'82'16,"0"0"-50"-16,0 0 10 16,0 0-10-16,0 0-25 15,-79 0 33-15,79-11-33 16,0 2-7-16,0-2 0 16,2 0-6-16,4 3 3 15,-1 4-7-15,-4 3 10 16,-1 1 19-16,0 0-17 15,0 0 18-15,0 0-7 0,-9 0-3 16,-5 0 12 0,2 1-5-16,6 5 2 0,3 0 6 15,3-2-25-15,0 0-10 16,0-1 9-16,2-2 2 16,4-1 1-16,0 0 5 15,-2 0 6-15,-4 0 35 16,0-8-31-16,0-4-4 15,0 3 14-15,0 3-26 16,-5 1 0-16,1 5 1 16,0 0 8-16,-1 0-11 15,-2 16 1-15,2 1 0 16,4 0 0-16,1 0 1 0,0-5-4 16,16 0 3-16,8-5-3 15,7-5-8-15,5-2-63 16,-3-4-148-16</inkml:trace>
  <inkml:trace contextRef="#ctx0" brushRef="#br0" timeOffset="480963.7574">7851 6500 132 0,'0'0'97'0,"0"0"32"16,0 0 22-16,0 0-67 16,0 0-34-16,0 0 28 15,0-8-36-15,0 8 6 16,-2 0-48-16,-12 0 5 16,-6 13 0-16,-6 4 5 15,1 4-2-15,5 1 7 16,4 3-12-16,9-1 8 15,7 0-11-15,0 0 0 16,22-4 4-16,9-3-1 16,8-9-3-16,3-7 3 0,1-1 2 15,-7-3 5-15,-8-12-10 16,-10-2 0-16,-9-3 16 16,-6-1-13-16,-3 1 1 15,-5-2-1-15,-18 3 3 16,-4 2-6-16,-4 5 0 15,-1 2 0-15,2 6-9 16,1 2 9-16,3 2-14 16,4 0-10-16,6 2-96 15,5 6-87-15,4 1-176 16</inkml:trace>
  <inkml:trace contextRef="#ctx0" brushRef="#br0" timeOffset="481399.7444">7428 6554 156 0,'0'0'199'0,"0"0"-128"0,0 0 17 16,0 0-33-16,0 0 54 15,0 0-49-15,-62 6-41 16,53 12 27-16,1 1-40 16,1 2 11-16,4 2-17 15,3-1 8-15,0-3-4 16,0-2-4-16,12-5-2 16,3-3-3-16,7-8 10 15,8-1 5-15,3-5-10 16,-2-12 6-16,-3-6 12 15,-8-3-14-15,-7 0-4 16,-10 0 0-16,-3 1 17 16,0 1-22-16,-16 6 5 15,-5 2 0-15,-6 12-3 16,-3 4 3-16,-1 0-24 0,-2 11 22 16,8 8-52-16,1 1-11 15,13 4-81-15,5 2-64 16,6-1-142-16</inkml:trace>
  <inkml:trace contextRef="#ctx0" brushRef="#br0" timeOffset="482132.5074">6915 7045 324 0,'0'0'48'15,"0"0"33"-15,0 0-20 16,0 0-13-16,0 0-11 15,0 0-25-15,36-12 20 16,-23 13-31-16,-2 13 1 0,-2 3 15 16,-8 3-10-16,-1 1-7 15,-4 2 4-15,-16-3 3 16,-5-3 20-16,0-4-27 16,4-4 1-16,6-7 19 15,7-2-16-15,7 0-4 16,1 0 0-16,0-5-3 15,0 1-8-15,7 1 11 16,6 3 0-16,3 0 0 16,-1 5 4-16,7 12-3 15,-1 2 1-15,0 0 2 16,1 1 16-16,3-4-20 0,5-5 0 16,6-10 0-16,6-1-85 15,0-12-163-15</inkml:trace>
  <inkml:trace contextRef="#ctx0" brushRef="#br0" timeOffset="482453.9695">7442 7020 101 0,'0'0'492'0,"0"0"-456"15,0 0 57-15,0 0-26 16,0 0-63-16,0 0-1 0,-54-17-3 15,46 23-3-15,1 5 3 16,6 2 0-16,1 2 0 16,0 1 0-16,0-2 1 15,8-2-4-15,6 1 3 16,-2-1 0-16,3-1 6 16,-3 0-3-16,1 1 1 15,-5-1-4-15,-5 0 9 16,-3 1-9-16,0 0 0 15,-6 0 3-15,-9 1 15 16,1-3-15-16,-2-2-3 16,3-3-64-16,-5-3-135 15,-2-2-244-15</inkml:trace>
  <inkml:trace contextRef="#ctx0" brushRef="#br0" timeOffset="482831.2081">6936 7393 147 0,'0'0'331'15,"0"0"-321"-15,0 0 13 16,0 0 2-16,0 0 34 16,0 0 9-16,103 0 14 15,-34-3-21-15,20-6 6 16,8-2-66-16,14 1 7 0,17-3 6 15,6-2-7 1,17-2-7-16,4-3-5 0,-3-1 5 16,3 0 3-16,-9 0 11 15,-10 1-8-15,-14 0 19 16,-13 3-19-16,-9 1 1 16,-12-2-7-16,-13 6 8 15,-16-2-12-15,-18 5 4 16,-12 1 0-16,-11 3-1 15,-9 2-18-15,-5 2 2 16,-4 1-46-16,0 0-73 16,-2 1 17-16,-19 12-27 15,-7 4-224-15</inkml:trace>
  <inkml:trace contextRef="#ctx0" brushRef="#br0" timeOffset="483272.9331">9003 7473 524 0,'0'0'32'0,"0"0"44"15,0 0-37-15,-92 10 14 16,66 4-20-16,4 1-2 16,9 4 29-16,5-1-58 15,8 3-1-15,0-4 9 16,5 0-10-16,19-5 11 15,7-5-11-15,5-7 1 16,0 0 17-16,-5-5-16 16,-10-9-2-16,-6 2 1 15,-11-3 2-15,-4 3 12 16,-3 0-15-16,-24 1 3 0,-7 5-11 16,-8 3-31-16,0 3 4 15,0 0-26-15,5 0-130 16,3 6-146-16</inkml:trace>
  <inkml:trace contextRef="#ctx0" brushRef="#br0" timeOffset="483666.2741">8392 7737 433 0,'0'0'37'0,"0"0"-35"16,0 0 62-16,0 0-6 16,0 0 15-16,-60 76 0 15,50-59-33-15,7-3 6 16,3-2-37-16,0-5-8 15,14-3 16-15,9-4-10 16,4 0-7-16,1-6 8 16,-4-6-4-16,-3-6 14 0,-9 3-18 15,-6-4 0 1,-6 1 4-16,0 0-4 0,-26 3-5 16,-6 4-5-16,-11 5-22 15,1 6 11-15,-4 0-30 16,1 0-62-16,3 0-49 15,3 3-99-15</inkml:trace>
  <inkml:trace contextRef="#ctx0" brushRef="#br0" timeOffset="484276.0932">7493 7654 236 0,'0'0'158'0,"0"0"-125"16,0 0 43-16,0 0-19 16,0 0-15-16,0 0-42 15,-60 45 7-15,78-34 1 0,5-3-3 16,9 1 11-16,-1-1 28 15,0 2-38-15,-7 2 32 16,-10-1-38-16,-7 2 7 16,-7 1-1-16,0 2-4 15,-18 2 34-15,-10 0 31 16,-9-1-55-16,1-2 9 16,3 0-21-16,5-7-5 15,10-2-2-15,2-6-58 16,10 0-105-16,1-3-143 15</inkml:trace>
  <inkml:trace contextRef="#ctx0" brushRef="#br0" timeOffset="484472.1632">7084 7775 1 0,'0'0'0'0</inkml:trace>
  <inkml:trace contextRef="#ctx0" brushRef="#br0" timeOffset="484728.0474">7084 7775 212 0,'-73'-48'235'0,"59"56"-234"16,5 1 14-16,1-1-5 16,5 0-10-16,3-3 0 15,0 1 7-15,8-5-17 16,9-1-50-16,-1 0-126 16</inkml:trace>
  <inkml:trace contextRef="#ctx0" brushRef="#br0" timeOffset="485066.1314">6950 7761 330 0,'0'0'35'16,"0"0"-22"-16,0 0 71 16,104-15-37-16,-76 15 5 15,-4 0 8-15,-4 3-37 0,-6 9 10 16,-3 5-32-1,-8 2 1-15,-3 3 12 16,-2 0-11-16,-17 1 8 0,-6-2-2 16,2-4-5-16,1-3 15 15,10-7-19-15,3-2 0 16,6-2-4-16,3-2 4 16,0 2-6-16,0 1 1 15,16 0 5-15,5 3 4 16,3-1-4-16,3 0 0 15,3 1-10-15,-2-2-2 16,1-2-66-16,-9-1-109 16,-8 1-195-16</inkml:trace>
  <inkml:trace contextRef="#ctx0" brushRef="#br0" timeOffset="485343.0001">6961 8201 355 0,'0'0'61'0,"0"0"-60"15,100 0 16-15,-43-8 18 16,12-3-9-16,10 0 48 16,16 0 10-16,21 0-5 15,17-3 6-15,18 1-54 16,9-2-17-16,7 3 2 15,-9-2-5-15,-8 3-3 0,-14-1-8 16,-15 0 0-16,-12-2-7 16,-12 2-24-16,-12-2-87 15,-15 0-82-15,-19-1-279 16</inkml:trace>
  <inkml:trace contextRef="#ctx0" brushRef="#br0" timeOffset="490088.6749">6354 7028 229 0,'0'0'91'0,"0"0"-34"16,0 0 6-16,0 0 48 0,0 0-41 16,0 0 2-16,0 0-20 15,0 0-36-15,0-32 3 16,0 32-19-16,0 18-13 16,5 13 9-16,1 6 8 15,0 4-3-15,4-1-1 16,-4-1 0-16,-3-5 21 15,-1-3-21-15,-1-6 0 16,1-4 5-16,-2-1-5 16,3-3-21-16,1-6-101 15,2-9-133-15,-2-2-130 16</inkml:trace>
  <inkml:trace contextRef="#ctx0" brushRef="#br0" timeOffset="495294.3212">12790 14433 241 0,'0'0'140'15,"0"0"-76"-15,0 0-14 16,0 0 3-16,0 0-28 15,0 0 20-15,0 0 18 16,0 0-15-16,-4-13-5 16,4 13-26-16,0 0-14 15,0 0 15-15,0 0-18 16,0 0 0-16,0 0-2 16,0 0-1-16,14-2-7 15,18 0 1-15,11-4 9 16,8-1 49-16,6-2-47 15,0-1 0-15,-2 0 4 16,-9 0 2-16,-6 1 7 0,-13 1-15 16,-13 5 0-16,-7 0 3 15,-5 2-3-15,-2 1 0 16,0 0-5-16,0 0 9 16,0 0-8-16,0 0-12 15,0 0-4-15,0 0 16 16,0 0-99-16,0 0-35 15,0 0-1-15,0 0-89 16</inkml:trace>
  <inkml:trace contextRef="#ctx0" brushRef="#br0" timeOffset="496890.7279">20644 7907 271 0,'0'0'54'0,"0"0"9"16,0 0-4-16,0 0-52 16,0 0 46-16,0 0-8 15,-88-44 16-15,77 38-8 0,5 2-30 16,-2 1 27-16,4 2 12 16,-3 1-53-16,-3 0 7 15,-1 0-16-15,-5 0-10 16,-4 11 0-16,-4 3 14 15,1 6-4-15,2 2 0 16,3 4 4-16,3 4-6 16,3 4 2-16,0 3 0 15,8 1-14-15,1-1 14 16,3-2-1-16,0-1-3 16,4-2 7-16,11-2-24 15,3-5 23-15,3-2-2 16,3-6 0-16,2-4 8 0,4-8-8 15,3-4 2 1,1-1 2-16,4-1 21 0,-2-14-25 16,2-5 5-16,-5-3-1 15,-5-5 4-15,-2-2 1 16,-8 0-3-16,-5-5-1 16,-7 2 14-16,-6-1-19 15,0-1 0-15,0-2 0 16,0 4 6-16,-6 8-6 15,-1 6 0-15,-1 6 0 16,-2 2-14-16,-5 2 2 16,-3 1-13-16,-6 0 17 15,-3 3-15-15,0 3 8 16,1 2 10-16,2 0-38 0,7 0 39 16,3 2-61-16,3 7-16 15,4 1-68-15,6-2-106 16</inkml:trace>
  <inkml:trace contextRef="#ctx0" brushRef="#br0" timeOffset="497572.7302">20902 8015 402 0,'0'0'2'0,"0"0"22"16,0 0-5-16,100-66-3 15,-72 42 4-15,-3-2 42 16,-2-3-18-16,-7 0 33 0,-5-2-39 15,-11-4 15 1,0 1-13-16,-17-3-39 0,-12 1 2 16,-3-1 9-16,-5 2 1 15,-1 2-12-15,-2 9-1 16,3 2 0-16,3 6 1 16,5 5-1-16,8 5 0 15,8 5-1-15,7 1 1 16,3 0-14-16,0 0 14 15,-3 0-50-15,2 3-14 16,-2 8 6-16,3 0-82 16,0-2-40-16,1-2-141 15</inkml:trace>
  <inkml:trace contextRef="#ctx0" brushRef="#br0" timeOffset="498103.401">20445 8026 164 0,'0'0'73'16,"0"0"28"-16,0 0-9 15,0 0-26-15,-95-52 25 16,53 28-16-16,-10-3-37 16,-12-7 45-16,-9-5-54 15,0-1-28-15,-5-4 15 16,0 0-9-16,1 5 37 0,2 4-30 16,1 3-6-16,4 6 1 15,7 3-5-15,12 5-6 16,16 2 4-16,11 3 9 15,7-1 0-15,1-2-11 16,-1 4-27-16,2-2 25 16,5 2-29-16,5 4-27 15,5 3-22-15,5 5-74 16,20 0-148-16,8 11 19 16</inkml:trace>
  <inkml:trace contextRef="#ctx0" brushRef="#br0" timeOffset="498900.6182">18630 7914 81 0,'0'0'41'0,"0"0"41"16,-83-24-29-16,69 23-29 16,2 1-24-16,-3 0 0 0,2 0 17 15,-2 0-15-15,0 0 9 16,-1 8 22-16,-7-2-21 16,-5 5 19-16,-8 0 11 15,-7 4-16-15,-6 1 14 16,-1 2 4-16,0 2-30 15,2 1 39-15,6 6-44 16,8 4 22-16,9 3-31 16,11 7 11-16,14 1-11 15,0 1 0-15,23 4-7 0,18-2 7 16,7-2 0-16,9-5 0 16,4-8 1-16,5-9 5 15,2-11 3-15,1-10-9 16,-8 0 0-16,-11-9 20 15,-12-10-17-15,-17-1 4 16,-11-4 14-16,-10-5-15 16,-1-4-2-16,-26-3-4 15,-14 1-45-15,-9-1 14 16,-4 6 31-16,4 4-9 16,7 9 9-16,12 7 0 15,14 8-7-15,12 2-28 16,5 0-132-16,13 10-75 0</inkml:trace>
  <inkml:trace contextRef="#ctx0" brushRef="#br0" timeOffset="499268.7619">18693 8207 317 0,'0'0'163'16,"0"0"-163"-16,0 0 0 15,0 0 15-15,134-21 77 16,-59-5-44-16,8-2 12 0,2-6-51 16,-1-3 97-16,1 1-87 15,1-6-10-15,2 1 53 16,0-4-51-16,-2-2 4 15,-6 7-15-15,-4 5 1 16,-14 9 3-16,-11 5-4 16,-14 8 0-16,-8 4 9 15,-14 3-9-15,-8 4-1 16,-4 0-3-16,-3 1-9 16,0 1 11-16,0 0-50 15,0 0-51-15,-13 0-42 16,-20 0-199-16</inkml:trace>
  <inkml:trace contextRef="#ctx0" brushRef="#br0" timeOffset="499673.2772">18372 8018 204 0,'0'0'140'15,"0"0"-75"-15,0 0-18 16,0 0 53-16,0 0-5 15,0 0 67-15,-7-19-106 16,-1 3-18-16,-1-3-3 16,-5-3-30-16,-5-5 4 15,-6-6-9-15,-9-3 14 16,-8-6-23-16,-3-1 9 16,-3 3-11-16,7 8 6 15,6 11-23-15,13 10 23 16,8 8-30-16,5 3-55 15,7 10-94-15,-3 9-51 16,5 4-98-16</inkml:trace>
  <inkml:trace contextRef="#ctx0" brushRef="#br0" timeOffset="499932.1754">17003 7846 328 0,'0'0'0'0,"0"0"-70"16,0 0-188-16</inkml:trace>
  <inkml:trace contextRef="#ctx0" brushRef="#br0" timeOffset="501183.0032">16873 13709 494 0,'0'0'6'0,"0"0"30"16,0 0 0-16,0 0-29 15,0 0 49-15,0 0 5 0,49-61-41 16,-49 61-14-16,0 14-6 16,3 11 0-16,0 1-7 15,-1 5 17-15,-1-3 5 16,1-1-10-16,1-4-5 15,0-6 23-15,2-6-23 16,2-5 0-16,-1-3 8 16,3-3-1-16,8 0 63 15,10 0-2-15,5-13-36 16,0-4 17-16,1-2-47 16,-6 2 0-16,-3 4 2 15,-3 5 4-15,-2 4-16 0,-1 4 5 16,0 0-66-1,-2 0-22-15,1 14-69 16,-1 0-57-16,-4-5-152 0</inkml:trace>
  <inkml:trace contextRef="#ctx0" brushRef="#br0" timeOffset="507489.5357">13559 14994 349 0,'0'0'153'16,"0"0"-54"-16,0 0 34 16,0 0-47-16,0 0-67 15,0 0 25-15,0 0-18 16,0 0-15-16,-26 0-10 15,22 3-1-15,-4 8 0 16,1 1-4-16,-2 2 4 16,5 3 0-16,4-2-5 0,0-3 3 15,0-4-6-15,2-1 8 16,12-5-3-16,1-2-10 16,4 0 4-16,3-4 7 15,-2-11-7-15,-5-4-35 16,-6-4 36-16,-9-3 8 15,0 1-19-15,-15 3 11 16,-9 4 1-16,-7 11 6 16,-2 7-5-16,-3 0 6 15,2 5 8-15,7 15-8 16,6 3-18-16,9 5 12 16,10 0-10-16,2-3 12 0,8-3-3 15,13-3 7-15,6-4-5 16,3-4 3-16,0-9 2 15,-1-2 0-15,0 0 11 16,-4-2-3-16,-4-13-8 16,-9-4 3-16,-5 0 7 15,-7-3-10-15,0-4-15 16,-6 3 9-16,-13 1-17 16,-3 9 2-16,1 7 20 15,0 6 2-15,4 0-6 16,3 5 5-16,2 11-5 15,5 4-11-15,7 3 15 16,0 0 1-16,8-2-5 16,14-3 4-16,7-4-17 15,2-5 9-15,0-5-10 0,-1-4 2 16,-10 0-11-16,-2-12 17 16,-8-6 11-16,-8-3 3 15,-2-3 27-15,0-1-22 16,-14 3 2-16,-7 1-2 15,-2 6 2-15,1 8 15 16,2 5-25-16,6 2-1 16,4 3-13-16,4 13 12 15,3 3-9-15,3 1-1 16,0-2 10-16,13-2-5 0,7-3 7 16,3-5 0-1,3-4-13-15,-2-4 13 0,1 0-14 16,0-2 7-16,-2-15-43 15,-4-2-7-15,-1-4 2 16,-7 0 11-16,-8-1 26 16,-3 3 7-16,0 3 11 15,-16 7 22-15,-4 7-22 16,-4 4 17-16,0 0-15 16,-3 4-2-16,2 7 18 15,6 4-13-15,5-1 0 16,6-1-3-16,8 1-2 15,0-2 0-15,3 1-1 16,16-2 6-16,6-1-4 16,5-7-1-16,1 0-18 0,-1-3-25 15,-5 0 5-15,-6 0 19 16,-8-4-42-16,-8-6 19 16,-3 1 9-16</inkml:trace>
  <inkml:trace contextRef="#ctx0" brushRef="#br0" timeOffset="508271.1748">12480 15513 261 0,'0'0'118'0,"0"0"-62"15,0 0-12-15,0 0-44 16,0 0 0-16,0 0 4 15,-1 2 13-15,16-2-10 16,10 0 61-16,9 0-34 16,8-2-7-16,9-7-24 0,2-1 1 15,3 0 6-15,-5-1-8 16,-4-1-4-16,-9 2-8 16,-9 3-22-16,-9 4-34 15,-10 0-44-15,-10 3-67 16,0 0-32-16</inkml:trace>
  <inkml:trace contextRef="#ctx0" brushRef="#br0" timeOffset="508455.0902">12665 15518 383 0,'0'0'36'16,"0"0"-35"-16,100-2 32 15,-52-3-33-15,-2-2 0 16,-1 3 15-16,1-4-15 16,2 3-44-16,-2-7-119 15</inkml:trace>
  <inkml:trace contextRef="#ctx0" brushRef="#br0" timeOffset="511218.4304">5918 12701 538 0,'0'0'87'16,"0"0"13"-16,0 0-56 15,0 0-38-15,0 0 5 16,0 0-11-16,0 0 0 16,-5-1-19-16,5 1-2 0,21 0-108 15,12 0 23-15,7 0-136 16</inkml:trace>
  <inkml:trace contextRef="#ctx0" brushRef="#br0" timeOffset="511513.8581">7679 12649 491 0,'0'0'0'0,"0"0"0"16,0 0-2-16,0 0-59 15,0 0-43-15,0 0-36 16</inkml:trace>
  <inkml:trace contextRef="#ctx0" brushRef="#br0" timeOffset="511897.6056">10553 12570 623 0,'0'0'55'0,"0"0"9"16,0 0-38-16,0 0-26 16,0 0-59-16,0 0 45 15,-3-41-40-15,14 41-52 16,7 0-178-16</inkml:trace>
  <inkml:trace contextRef="#ctx0" brushRef="#br0" timeOffset="512290.9634">12900 12573 53 0,'0'0'481'0,"0"0"-446"15,0 0-35-15,0 0-4 16,0 0-68-16,0 0-33 15,44-36-32-15,-35 36 43 16</inkml:trace>
  <inkml:trace contextRef="#ctx0" brushRef="#br0" timeOffset="512704.0097">14967 12472 252 0,'0'0'28'16,"0"0"23"-16,0 0-43 15,0 0-1-15,0 0-14 16,0 0 6-16,0 0-32 16,6-5 5-16,-2 8-46 0,4 2-129 15</inkml:trace>
  <inkml:trace contextRef="#ctx0" brushRef="#br0" timeOffset="513079.7922">16652 12538 235 0,'0'0'25'0,"0"0"42"16,0 0-67-16,0 0-7 16,0 0-55-16,0 0-37 15,30-9-60-15</inkml:trace>
  <inkml:trace contextRef="#ctx0" brushRef="#br0" timeOffset="513434.8635">18433 12603 257 0,'0'0'9'0,"0"0"39"16,0 0-48-16,0 0-15 15,0 0-41-15,0 0 12 16,8 0 29-16,9 0-106 16</inkml:trace>
  <inkml:trace contextRef="#ctx0" brushRef="#br0" timeOffset="514061.0443">20820 12542 229 0,'0'0'58'0,"0"0"-1"16,0 0-18-16,0 0-39 16,0 0 12-16,0 0-11 15,1-4 5-15,-1 4 9 16,0 0 44-16,0 0-7 15,0 0 1-15,0 0-31 16,0 0-12-16,2 0 13 16,-2 0-23-16,0 0 0 15,0 0-4-15,0 0 11 0,1 0-7 16,4 0 0-16,-4 0-4 16,4 0-11-16,-4 0 15 15,1 0-5-15,-2 2-3 16,0-2 14-16,1 0-11 15,-1 2 5-15,0-2 0 16,0 1 1-16,0-1-1 16,0 0 0-16,0 0 0 15,0 0 2-15,0 0 7 16,0 0-9-16,0 0 0 0,0 0 0 16,0 0 0-1,0 0 0-15,3 0-7 0,0 0 7 16,0 0-21-16,0 0-11 15,-3 0-40-15,0 0 24 16,0 0-111-16,0 0-99 16</inkml:trace>
  <inkml:trace contextRef="#ctx0" brushRef="#br0" timeOffset="514736.5096">20137 12617 174 0,'0'0'179'0,"0"0"-45"15,0 0-15-15,0 0-25 16,0 0 8-16,0 0 12 15,0-5-87-15,1 5-10 16,-1 0-17-16,5 0 11 16,5 0-11-16,12 0 0 15,14 0 0-15,13 0-2 16,5 1 2-16,1 6-12 16,1-2 5-16,-6 0 5 15,-5 2-5-15,-6 1 7 16,-8-2 0-16,-11-3-15 15,-7-3 15-15,-9 2-16 16,-4-1 9-16,0-1-7 16,-1 0 2-16,-21 0-13 15,-13-3 25-15,-7-6-19 0,1 1-33 16,5-2 52-16,12 6 5 16,12 2-5-16,6 1 14 15,4 1-14-15,2 0-6 16,0 0-10-16,4 0-4 15,22 0 20-15,12 0 15 16,14 0-9-16,6 0 8 16,-3 0-14-16,-3 0 0 15,-5 0-12-15,-13 0-11 16,-13 5-87-16,-14 4-112 16,-7-1-204-16</inkml:trace>
  <inkml:trace contextRef="#ctx0" brushRef="#br0" timeOffset="516189.8529">13599 14984 572 0,'0'0'1'0,"0"0"53"15,0 0-12-15,0 0-33 16,0 0-5-16,0 0 69 16,-34-32-56-16,26 36-17 15,-2 16-3-15,-5 7 3 16,3-1 8-16,4-1-8 16,7-3-6-16,1-7 3 0,0-3 6 15,0-7-1-15,0-4-2 16,9-1-11-16,6 0 11 15,6 0 16-15,1-14-15 16,-5-1-1-16,-3-2 0 16,-6-2 8-16,-7 0-8 15,-1-1-1-15,0 3 1 16,-1 4-2-16,-8 4 4 16,0 4-5-16,5 2 6 15,1 3 11-15,1 0-14 16,1 0-17-16,1 0 13 15,0 7-7-15,0 3 11 16,13-2-1-16,5 0 3 0,6-4-30 16,1-4 28-1,2 0-33-15,-9 0-5 0,-2-1 4 16,-10-7-12-16,-6-3 38 16,0-3-4-16,-10 0 3 15,-13 5 6-15,-6 4-2 16,-4 5-4-16,-4 0 13 15,1 0-4-15,9 10 0 16,6 5-13-16,13 2-83 16,8-4-246-16</inkml:trace>
  <inkml:trace contextRef="#ctx0" brushRef="#br0" timeOffset="519911.1465">13290 14554 344 0,'0'0'109'0,"0"0"19"16,0 0-102-16,0 0 68 15,0 0 40-15,0 0-76 16,0 0-16-16,2-25-42 16,-2 25-5-16,0 0-8 15,0 11 13-15,0 6 0 0,0 1 4 16,0 2-4-16,0-3 9 16,3-1-9-16,-2-1 0 15,-1 0-6-15,0 1 6 16,0-1-115-16,-4-3-106 15,-10-6-160-15</inkml:trace>
  <inkml:trace contextRef="#ctx0" brushRef="#br0" timeOffset="520089.6995">13208 14667 137 0,'0'0'341'0,"0"0"-224"16,0 0-89-16,0 0-21 15,0 0-6-15,0 0 3 16,67-12 3-16,-43 12-3 16,2 0-4-16,1 0-29 15,-5 0-136-15,-5 0-287 16</inkml:trace>
  <inkml:trace contextRef="#ctx0" brushRef="#br0" timeOffset="520390.9267">13526 14475 331 0,'0'0'222'0,"0"0"-217"15,0 0-5-15,0 0-11 16,0 0 11-16,0 0 46 15,6 34-19-15,-3-14 1 16,3-3 38-16,-2 2-51 16,1-1 17-16,-2 0 4 15,3 1-25-15,-2-3 10 16,2-2-15-16,-1-2-5 16,2-4 3-16,-1-2-4 0,0 0-128 15,3-6-12-15,-7 0-309 16</inkml:trace>
  <inkml:trace contextRef="#ctx0" brushRef="#br0" timeOffset="530326.5036">13411 14654 76 0,'0'0'143'0,"0"0"-61"15,0 0-18-15,0 0-33 0,0 0 19 16,0 0 39 0,0 0-11-16,0-73-53 0,0 64 40 15,0 2-46-15,0 3 27 16,0 1-2-16,-3 2-34 16,-4-2 12-16,-4 2-22 15,-2 1 0-15,-2 0-7 16,0 0 7-16,0 9 0 15,2 11-2-15,1 2 4 16,5 2 1-16,3 0-3 16,4 0 2-16,0-2-23 15,14-3 14-15,5-7-6 16,2-7 12-16,6-5 1 16,1 0 1-16,0-7-1 15,-2-12-4-15,-7 0-6 0,-2-3 10 16,-10-5-1-1,-2 0-5-15,-5 1 12 0,0 2-11 16,-4 6 5-16,-12 5 0 16,-5 3-18-16,-5 4 18 15,-2 4-6-15,-2 2 1 16,0 0 9-16,4 9-8 16,5 5 1-16,5 3 3 15,8-1-11-15,8 1 11 16,0 0-14-16,9-1 13 15,12-3 1-15,6-3-2 16,1-3 2-16,2-5 0 16,-3-2 9-16,0 0-9 15,-8 0 0-15,-3-2 1 0,-5-8 6 16,-6-2-6-16,-5-3-1 16,0-2 0-16,-5 0-6 15,-16 1 6-15,-1 4 0 16,-5 4-2-16,0 5 2 15,2 3 0-15,6 0 0 16,5 8 0-16,5 9-10 16,7 5 10-16,2 4 0 15,0-2-2-15,11 1 7 16,10-5-12-16,1-3 7 16,4-3 0-16,-3-7 8 15,-3-5-8-15,-2-2 0 16,-6 0 4-16,-3-9 1 15,-6-6-1-15,-3-7-4 16,0-2 0-16,-5 1-1 0,-13 1 1 16,-3-1 0-16,-4 9-3 15,1 3 13-15,-3 10-20 16,1 1 8-16,-1 3 2 16,4 12-3-16,6 4 3 15,13 1-2-15,4-2-3 16,9 3 10-16,20-1-3 15,2-5-2-15,4-2 0 0,0-8-3 16,-2-5 3 0,-6 0-14-16,-6 0 13 0,-4-9 2 15,-6-4 1-15,-8 0-2 16,-3-1 0-16,0 3-7 16,-3 2 7-16,-11 5-17 15,-5 4 14-15,-3 0-4 16,-3 4-2-16,6 10-12 15,6 4-36-15,11 0 41 16,2 2-35-16,14 1 4 16,10-1-79-16,3-8-40 15</inkml:trace>
  <inkml:trace contextRef="#ctx0" brushRef="#br0" timeOffset="531134.9361">13521 14774 243 0,'0'0'39'0,"0"0"17"15,0 0-23-15,0 0-14 16,0 0-13-16,0 0 4 15,-1 42 30-15,1 5 9 16,-3 2-26-16,1-2 4 16,2-6-12-16,0-9-15 15,3-3 0-15,9-8 0 16,0-6 9-16,-3-6-9 16,-4-9 0-16,-1 0 3 15,2-15 6-15,1-13-9 16,0-10 0-16,-4-8-5 0,-3-10 5 15,0-5 0 1,0-1 1-16,-10 2-1 0,-6 11 13 16,1 10-13-16,-4 12 0 15,1 6-1-15,3 10 1 16,-2 5 0-16,6 6-3 16,2 0-3-16,2 14 2 15,4 11 0-15,3 6 4 16,0 3-5-16,10 4 6 15,9-1-1-15,2 1 0 16,0-5 6-16,-3-4-5 16,-5-11-1-16,-5-10 0 0,-2-6 6 15,-5-2 0 1,-1-7-6-16,0-16 19 0,0-9-19 16,-3-6 14-16,-9-5-14 15,-3 3 0-15,0 3 4 16,1 6-4-16,5 13 0 15,2 8-4-15,4 8 5 16,2 2-5-16,-2 12-16 16,2 11 20-16,1 8-3 15,0 3 3-15,0 0 0 16,0 2 0-16,12-4-6 16,1-4-7-16,2-5-57 15,-2-9-39-15,1-7-57 0</inkml:trace>
  <inkml:trace contextRef="#ctx0" brushRef="#br0" timeOffset="531600.6636">13542 14733 134 0,'0'0'77'0,"0"0"-22"16,0 0-27-16,0 0 54 15,0 0-41-15,0 0-4 16,-35-37-37-16,30 63 4 15,2 6-1-15,0 7-3 16,3 0 0-16,0-2 11 16,0-6-10-16,0-8-1 15,0-8 0-15,3-8 3 16,3-7-5-16,3 0 2 16,0-3 0-16,1-17-5 15,2-11-5-15,-4-6-20 16,-1-2 14-16,-5 0 11 15,-2 7 3-15,0 10 4 16,-5 11 14-16,-4 7 22 0,-1 4-37 16,-2 6-1-16,-3 15 0 15,-3 9-34-15,3 3-55 16,5-1-71-16</inkml:trace>
  <inkml:trace contextRef="#ctx0" brushRef="#br0" timeOffset="532491.9788">12503 15392 269 0,'0'0'96'16,"0"0"-35"-16,0 0-15 0,0 0-35 15,0 0 19 1,0 0 33-16,-20 2-32 0,20-1 10 16,5 1-38-16,11-1 1 15,11-1 21-15,6 0-11 16,1 0 4-16,8 0-5 16,-2-4-12-16,5-4 25 15,-3-1-26-15,-2 1 8 16,-1 2-8-16,-8 4 3 15,-4 0-2-15,-11 0-1 0,-2 0 4 16,-8 2-7 0,-5-1 3-16,1 1 0 0,-2 0 0 15,0-2 0-15,0 2-46 16,0-2-41-16,0-4-97 16,1-2-208-16</inkml:trace>
  <inkml:trace contextRef="#ctx0" brushRef="#br0" timeOffset="545440.3347">14791 1098 192 0,'0'0'148'0,"0"0"-29"16,0 0 8-16,0 0-57 16,0 0-12-16,0 0-58 15,0 0 3-15,0 11 13 16,0 11-5-16,-5 2 26 16,-5 1 15-16,1-3-49 15,0-3 7-15,-4-1-10 16,1-5-20-16,0-4 14 15,3-4-90-15,1-5-19 16,4 0-13-16,2-7-8 16,2-11-120-16</inkml:trace>
  <inkml:trace contextRef="#ctx0" brushRef="#br0" timeOffset="545585.262">14698 1177 131 0,'0'0'170'0,"0"0"-37"0,0 0-27 15,0 0-106-15,0 0 8 16,0 0-8-16,0 19 42 15,6-6-16-15,5-1 4 16,5-3-27-16,1-4-6 16,3-5-2-16,3 0-73 15,-1-12-198-15</inkml:trace>
  <inkml:trace contextRef="#ctx0" brushRef="#br0" timeOffset="545861.621">14991 952 339 0,'0'0'122'0,"0"0"-115"15,0 0-1-15,0 0 79 16,0 0 19-16,0 0-27 15,-8 70 3-15,4-55-43 16,1-1 5-16,0-1-42 16,3-4 2-16,0 0 12 15,0-1-14-15,0-8-21 16,6 0-68-16,7 0-146 0,4-11-136 16</inkml:trace>
  <inkml:trace contextRef="#ctx0" brushRef="#br0" timeOffset="546213.285">15153 1012 287 0,'0'0'196'16,"0"0"-121"-16,0 0 23 16,0 0-23-16,0 0-11 15,0 0 27-15,-77 37-68 16,75-24-19-16,2-2-4 15,0-3 13-15,15-4-17 16,9-4 4-16,2 0 0 0,6 0 16 16,-3-9-16-16,-7-5 0 15,-9 1-1-15,-4-1 10 16,-9 1-5-16,0 0-4 16,-5 2-12-16,-11 2 12 15,-3 1 0-15,-1 5 2 16,3-2-6-16,3 5 10 15,5 0-6-15,4 0 0 16,3 0-4-16,0 2-4 16,2 2-72-16,0 2-43 15,4-3-48-15,13-3-85 0</inkml:trace>
  <inkml:trace contextRef="#ctx0" brushRef="#br0" timeOffset="547021.9399">15353 752 144 0,'0'0'136'0,"0"0"-26"16,0 0-19-16,0 0 7 16,0 0-39-16,0 0 47 15,0 0-30-15,-13-54-18 16,8 52-5-16,-2 0-33 16,1 2-9-16,-2 0-11 15,-1 0 10-15,-4 5-1 16,-2 11-9-16,2 0 0 15,4 2 0-15,3 1 4 0,4-2-4 16,2-4 0-16,0-3 11 16,0-3-15-16,9-1 4 15,6-5 0-15,2-1 3 16,2 0-1-16,-3 0 2 16,1-9-4-16,-7-4 4 15,-2 1 1-15,-3-2-5 16,-5 0 0-16,0 1 0 15,0 0 0-15,0 1 0 16,0 3 0-16,-4 0 5 16,1 3-14-16,-1 4 9 15,2 0-12-15,-2 1 3 0,1 1-12 16,-2 0 16-16,-3 0-7 16,1 0-36-16,1 3 13 15,2 6-76-15,1 3-60 16,3-4-15-16</inkml:trace>
  <inkml:trace contextRef="#ctx0" brushRef="#br0" timeOffset="548590.351">14657 2699 132 0,'0'0'80'15,"0"0"7"-15,0 0-21 16,0 0 9-16,0 0 24 15,0 0-34-15,0 0 28 16,0 0-48-16,0 0-11 16,0 0 2-16,0 0-29 15,0 0 3-15,3 0-10 16,2 0 0-16,4 3 8 0,4-1-8 16,4-1 0-1,4 0 11-15,0-1-4 0,3 0 0 16,-3 0-7-16,-6 0 0 15,-2 0 6-15,-7 0-6 16,-4 0-22-16,-2 0 0 16,0 0-42-16,0 0-66 15,-8 3-27-15,-10 0-199 16</inkml:trace>
  <inkml:trace contextRef="#ctx0" brushRef="#br0" timeOffset="549587.7102">13572 3371 87 0,'0'0'108'0,"0"0"-43"15,0 0 18-15,0 0 1 16,0 0-32-16,0 0 1 16,0 0 0-16,0 0-21 15,0 0 60-15,0 0-65 16,0 0 5-16,0 0 2 15,0 0-18-15,4 0 0 16,12 0-16-16,7-4 0 16,6 1 16-16,1 3-16 0,-1 0 0 15,1 0 0 1,-3 0 11-16,-6 0-17 0,-2 0 6 16,-5 0 0-16,-7 0 5 15,-2 0-5-15,-2 0-1 16,-2 0 1-16,-1 0 5 15,0 0-5-15,2 0 0 16,-2 0 0-16,0 0-13 16,1 0-58-16,2 0-65 15,3 0-49-15,1 0-131 16</inkml:trace>
  <inkml:trace contextRef="#ctx0" brushRef="#br0" timeOffset="550482.2037">13723 4579 168 0,'0'0'87'16,"0"0"22"-16,0 0-40 15,0 0 33-15,0 0-70 16,0 0 4-16,0 0 0 16,0-5-31-16,0 5 25 0,0 0-22 15,3 0 3-15,4 0 11 16,8 0-5-16,5 0 1 16,5 0 17-16,2 0-27 15,-2 0 12-15,5 0-20 16,-5 0 4-16,2 0 16 15,-3 0-20-15,-2 0 8 16,-5 0-8-16,-2 0 5 16,-5 0 5-16,-2 0-10 15,-3 0 0-15,-3 0-5 16,-2 0 5-16,0 0 0 16,0 0-9-16,0 0 20 0,0 0 0 15,0 0-6-15,0 0 0 16,0 0 7-16,0 0-12 15,0 0 0-15,0 0-1 16,0 0-36-16,0 0 35 16,0 0-61-16,0 0-34 15,0 0 11-15,1 0-63 16,1 0 36-16,2 0-105 16</inkml:trace>
  <inkml:trace contextRef="#ctx0" brushRef="#br0" timeOffset="551884.5375">22401 3321 16 0,'0'0'39'0,"0"0"13"16,0 0-15-16,0 0-14 15,0 0 24-15,0 0 21 16,-37 0 42-16,37 0-9 16,0 0-36-16,0 0 5 15,0 0-53-15,0 0 1 16,0 0-8-16,6 0-2 16,12 0 4-16,7 6 7 15,6 1 1-15,9 0 40 16,11-4-52-16,12 0-5 15,12-2 45-15,5-1-35 16,3 0-4-16,-3 0-9 16,-6 0 15-16,-2 0-2 0,-7 0-13 15,0 0 0-15,-7 0 28 16,-5 0-28-16,-2 0 9 16,-6 0-5-16,-4 0 6 15,-6-3 13-15,-8 1-19 16,-5 0-1-16,-4 2 22 15,-9-3-19-15,-4 3 8 16,-1 0-14-16,-4086 0 6 16,8164 0-15-16,-4082 0 9 15,0 0 0-15,0 0-7 16,1 0 3-16,4 0-31 16,1 0-35-16,4 6-42 0,1 0-47 15,4-4-176 1</inkml:trace>
  <inkml:trace contextRef="#ctx0" brushRef="#br0" timeOffset="575738.0617">6171 8561 226 0,'0'0'15'0,"0"0"39"16,0 0-53-16,0 0 21 16,0 0-22-16,0 0 12 15,1-1 39-15,13 5 8 16,8 2-12-16,5-1 10 16,7 2-35-16,10 0 30 15,8 0-12-15,3 1-12 16,3 1 3-16,-1-2-30 0,-5-1 7 15,2-5-3 1,-5-1 5-16,-6 0 4 0,-8 0-14 16,-10-7 2-16,-9-1 12 15,-10-3-12-15,-6-4 4 16,0-1-6-16,-9-4-76 16,-18 1-32-16,-7-1-55 15,-5 3-17-15,1 0 54 16,2 2 35-16,3 4 72 15,3 1 15-15,3 2 8 16,5 3 17-16,7-1 46 16,5 4 24-16,8-1 50 15,2-2-81-15,0 1-26 16,12-2-34-16,15-1 5 16,7 4 8-16,5 1 4 0,7 2-10 15,-1 3 12-15,-3 12-11 16,-4 7 1-16,-11 5 15 15,-10 2-22-15,-11 5 25 16,-6 0-21-16,0 0 8 16,-11-2 11-16,-5-5-25 15,1-3 4-15,6-2-4 16,3-2-18-16,3-4-104 16,3-6-261-16</inkml:trace>
  <inkml:trace contextRef="#ctx0" brushRef="#br0" timeOffset="576393.6677">6186 9457 55 0,'0'0'93'0,"0"0"-66"16,0 0-2-16,0 0 46 15,0 0 2-15,0 0-26 16,-42 42 4-16,50-35-10 16,15 1 41-16,10-2-2 15,9 0-39-15,9-3 27 16,5-1-55-16,2-2-3 16,-1 0 5-16,-4 0-15 15,-6-5 2-15,-6-6-2 16,-9-1 6-16,-6-5-1 0,-10 0-5 15,-12-2 0-15,-4 0-4 16,-10-3-4-16,-25 2-28 16,-6 4-11-16,-11 4-21 15,2 4 68-15,1 5-11 16,12-1 11-16,13 4-1 16,15 0 5-16,9 0-8 15,0 0-2-15,20 0 2 16,14 0-6-16,11 0 10 15,5 3 0-15,-5 8 8 16,-3 1-3-16,-8 8-5 16,-10 4 0-16,-9 5 0 15,-15 7-7-15,0 3 7 16,-15 5 0-16,-12-1-1 16,-8 1 1-16,-5-2-43 0,2-4-69 15,-5-4-49 1,-2-6-12-16</inkml:trace>
  <inkml:trace contextRef="#ctx0" brushRef="#br0" timeOffset="576976.5716">5568 10151 398 0,'0'0'70'16,"0"0"-70"-16,0 0 0 16,0 0 13-16,102 3-3 15,-59-3 8-15,5 0 39 16,4 0-10-16,-3 0-22 16,-1 0-25-16,-9 0 1 15,-8 0 1-15,-13 0-1 0,-7 0-1 16,-11 0 11-16,0 0-9 15,-25-5-4-15,-13 3-54 16,-10-1 6-16,-4 2 49 16,1-2-13-16,14-2 14 15,11 0 13-15,16 0 0 16,10-2 10-16,6-2-23 16,22 1-2-16,7 0-9 15,7 5 13-15,1 3-2 16,-3 0 9-16,-3 6-8 15,-7 10-2-15,-12 4 1 16,-9 9 0-16,-9 3 2 0,0 2 3 16,-20 4-5-16,-8 1 0 15,-5 4-5-15,-4 1-40 16,-6-2-158-16</inkml:trace>
  <inkml:trace contextRef="#ctx0" brushRef="#br0" timeOffset="577576.5853">4454 11140 320 0,'0'0'71'0,"0"0"-62"16,0 0 26-16,0 0 8 15,94 25 60-15,-55-19-26 0,2-1-32 16,3-2-19 0,-4 0-6-16,-1-3-20 0,-12 0 15 15,-11 0-15-15,-10 0 0 16,-6-2 13-16,0-13-13 16,-18-2-17-16,-13 0-29 15,-5 0-37-15,-4 3 32 16,3 4 5-16,7 4 46 15,13 3 4-15,9 2-2 16,6 1 9-16,2 0-11 16,2 0 7-16,18 0-12 15,10 0 5-15,5 0 0 16,6 0 51-16,-2 5-31 16,-6 10-10-16,-11 4-3 15,-7 5 0-15,-12 5 5 16,-3 5-9-16,-7-1 18 0,-20 4 19 15,-3-3-40-15,2-2 1 16,2-3-2-16,10-8-45 16,7-12-126-16,5-9-312 15</inkml:trace>
  <inkml:trace contextRef="#ctx0" brushRef="#br0" timeOffset="579420.0529">21318 9106 315 0,'0'0'41'0,"0"0"-33"15,0 0 32-15,0 0-40 16,0 0 30-16,0 0-9 0,-22 9-18 15,19 20 22 1,0 8 12-16,-4 9 1 0,0 9 28 16,-3 4-18-16,-2 6 12 15,-3 8-11-15,-2 7-25 16,0 4 14-16,-3 4-22 16,1-1-7-16,-1 0 33 15,7-5-26-15,0-1-6 16,2-3 3-16,2 0-5 15,0 5 17-15,1-4-25 16,3 2 0-16,0-9 10 16,5-10-7-16,0-3-3 15,0-5 3-15,0-7 2 16,6-6-10-16,0-10 5 16,-1-11 0-16,-1-8 5 0,-2-6-5 15,-1-6-21-15,3-3 1 16,1-18-63-16,0-7-108 15,-1-1-55-15,-2 1-77 16</inkml:trace>
  <inkml:trace contextRef="#ctx0" brushRef="#br0" timeOffset="579712.8072">21049 10487 285 0,'0'0'115'15,"0"0"-35"-15,0 0-21 0,0 0-16 16,0 0-29 0,0 0 60-16,20 69 32 0,-7-29-73 15,2 3 6-15,3 4-33 16,0-1-1-16,0 2 17 16,0-6-19-16,-4-1-3 15,0-7 0-15,-3-3 9 16,-1-6-3-16,-1-3-6 15,0-8 0-15,-2-6-5 16,4-6 11-16,1-2-10 16,5-10 4-16,6-21-90 15,1-13-117-15,-5-7-168 16</inkml:trace>
  <inkml:trace contextRef="#ctx0" brushRef="#br0" timeOffset="580419.361">19556 9244 30 0,'0'0'49'0,"0"0"19"16,-46-75-1-16,36 58-15 15,2 5 19-15,1 4-2 16,4 4-15-16,3 2 21 16,-2 2-55-16,1 0-20 15,-2 17-2-15,-2 19 2 16,-1 17 1-16,-3 12 33 16,1 7-21-16,-3 7 25 15,-4 8-27-15,-1 5-5 16,-1 9 23-16,-2 1 7 15,1 0-1-15,3-1-5 0,4 1-21 16,7 2 30 0,4-4-27-16,0-6-10 0,0-5 18 15,3-11-19-15,7-7 2 16,4-10-3-16,-3-8 3 16,-1-12 5-16,-4-12-8 15,0-9 0-15,-2-10-9 16,-2-6 0-16,-2-4-71 15,0-7-59-15,0-22-131 16</inkml:trace>
  <inkml:trace contextRef="#ctx0" brushRef="#br0" timeOffset="580749.0298">18942 10573 151 0,'0'0'272'0,"0"0"-246"15,0 0-25-15,0 0 11 16,43 111-7-16,-29-60 66 16,0 10-43-16,0 1 33 15,2-1 9-15,-1-5-37 16,2-8-8-16,2-7-16 0,2-8-5 15,1-11 21 1,3-9-21-16,4-13-4 0,7-3 27 16,6-28-14-16,7-19-8 15,3-13-5-15,-6-8-57 16,-11-1-46-16,-13 9-76 16,-15 11 15-16,-7 9-14 15</inkml:trace>
  <inkml:trace contextRef="#ctx0" brushRef="#br0" timeOffset="581566.7581">17037 9194 185 0,'0'0'77'16,"0"0"25"-16,0 0-8 15,0 0-51-15,0 0-22 16,0 0-21-16,0-5-6 16,0 37 6-16,8 20 0 15,-1 14 8-15,-1 15 34 16,-2 11-36-16,-4 8-1 0,0 6 40 15,0 1-33 1,-5-1 12-16,-6 0-23 0,-1-3 7 16,-3 3 6-16,2-2-11 15,-4-4-3-15,2-5 4 16,-2-12 5-16,3-10 3 16,4-10-12-16,5-13 0 15,3-11 0-15,2-14 1 16,0-9-1-16,0-7 0 15,0-9-6-15,0 0-26 16,0-23-34-16,0-15-136 16,0-11-146-16</inkml:trace>
  <inkml:trace contextRef="#ctx0" brushRef="#br0" timeOffset="581880.8375">16724 10461 321 0,'0'0'7'0,"0"0"11"16,31 85 23-16,-16-42 8 16,-3 0-31-16,0 6 30 15,0 0-18-15,6 0-4 16,1-1-3-16,4-8-18 15,2-10 16-15,5-8-21 0,6-15 2 16,3-7 26 0,11-6-27-16,5-22 10 0,-1-9-1 15,-3-4-10-15,-9 0-36 16,-13 3-51-16,-14 6-27 16,-15 8 51-16,0 2-68 15,-22 2-92-15</inkml:trace>
  <inkml:trace contextRef="#ctx0" brushRef="#br0" timeOffset="582675.5056">15152 9043 220 0,'0'0'68'16,"0"0"-68"-16,0 0-6 16,0 0-1-16,0 94 7 15,-6-23 29-15,-1 15 0 0,2 14 0 16,0 7 18-1,4 7-15-15,1-1-1 0,0 0-2 16,0-10-23 0,0-4 36-16,0-7-31 0,0-5-10 15,0 2 32-15,-6-3-31 16,4-9 1-16,-2-9-1 16,4-14 5-16,0-15 5 15,0-10-12-15,7-14 2 16,1-7-2-16,-1-8 0 15,5 0-43-15,-2-20-47 16,-2-10-141-16</inkml:trace>
  <inkml:trace contextRef="#ctx0" brushRef="#br0" timeOffset="583020.2617">14928 10265 426 0,'0'0'19'16,"0"0"-18"-16,6 82 0 16,-6-26 5-16,0 5-3 15,0 3-3-15,0 1 35 16,-1-6-19-16,-1-3-9 0,2-3 8 15,0-12-12 1,7-10 18-16,10-11-19 0,7-12-1 16,12-8 40-16,14-8 27 15,13-26-29-15,9-10-39 16,3-7 0-16,-10-1-2 16,-9 9-115-16,-17 8-23 15,-20 9 40-15,-17 9-9 16,-5 8-42-16</inkml:trace>
  <inkml:trace contextRef="#ctx0" brushRef="#br0" timeOffset="583791.9512">13228 9021 179 0,'0'0'51'0,"0"0"23"15,0 0-31-15,0 0-43 16,0 0-10-16,0 0 10 16,0 83 9-16,0-13 35 15,0 13-6-15,7 11-17 16,6 7 17-16,1 1-24 15,1 4-6-15,-5 0 21 16,-2-4-11-16,-3-5 5 0,-3-5 2 16,0-5-23-16,-2-5 41 15,0-9-32-15,0-11-5 16,0-9 9-16,0-12-14 16,0-12 6-16,0-9-7 15,0-9 0-15,0-4-11 16,0-7-45-16,-2 0-26 15,-11-8-49-15,-4-11-256 16</inkml:trace>
  <inkml:trace contextRef="#ctx0" brushRef="#br0" timeOffset="584160.4299">12862 10268 407 0,'0'0'17'16,"0"0"131"-16,0 0-116 15,0 0-27-15,0 0-10 16,0 0-11-16,27 42 16 16,-5 9 0-16,-3 15 4 15,0 5 33-15,-3 3-31 16,-6-6 18-16,0-7 19 15,3-15-22-15,2-11 3 16,7-12-17-16,8-11-4 16,4-7 25-16,5-5-19 0,4-12-7 15,2-20 27-15,0-11-27 16,-6-3 8-16,-5 0-10 16,-9 5-2-16,-7 11-8 15,-6 9-36-15,-6 9-21 16,-3 4-22-16,-3 2-33 15,0 3-151-15</inkml:trace>
  <inkml:trace contextRef="#ctx0" brushRef="#br0" timeOffset="585074.1767">11023 9780 101 0,'0'0'58'16,"0"0"65"-16,0 0-37 15,0 0-86-15,0 0-2 16,0 0 2-16,6 112 16 16,6-48 37-16,0 6-21 15,-5 5-3-15,-1 0 16 0,-3 2-37 16,0-2 9 0,-2-2 5-16,3-4-21 0,1-7 24 15,0-7-23-15,-2-10 6 16,0-8 4-16,-2-7-12 15,-1-8 0-15,0-11-1 16,0-3-24-16,0-8-8 16,0 0-39-16,-5-10-170 15</inkml:trace>
  <inkml:trace contextRef="#ctx0" brushRef="#br0" timeOffset="585441.6269">10816 10480 408 0,'0'0'25'0,"0"0"56"16,0 0-63-16,0 0-18 15,0 0-18-15,0 0 12 16,4 71 12-16,7-23 8 15,0 5 21-15,3 3-12 16,1-2 1-16,0-3-9 16,1-8-15-16,-1-6 26 15,4-10-17-15,-2-8 1 16,5-8-3-16,4-8 0 0,8-3 20 16,8-9 15-16,8-18-34 15,9-10 22-15,-1-4-28 16,1 2-4-16,-7 6 2 15,-12 6-46-15,-11 11-42 16,-14 10-48-16,-10 6-51 16,-5 0-147-16</inkml:trace>
  <inkml:trace contextRef="#ctx0" brushRef="#br0" timeOffset="593517.9247">4384 8451 180 0,'0'0'31'0,"0"0"52"16,0 0-76-16,0 0 37 15,0 0 3-15,0 0-37 16,0 0 36-16,-6 0-46 16,6 0-2-16,6 0-2 0,22 0 8 15,10 0 13-15,10 0 8 16,7 0-25-16,-2-7 50 16,1-4-50-16,-5 2 13 15,-10-3-5-15,-5 2-4 16,-5-2-2-16,-10 0-2 15,-10 3 11-15,-3-2-19 16,-6 4 12-16,0-5-4 16,-15 3 0-16,-15 0-45 15,-11 5 16-15,-1 2 4 16,4 2 25-16,11 0-8 16,13 0 13-16,8 0-5 0,6 0 6 15,0 0-6-15,0 0-8 16,16 0-39-16,15 0 47 15,13 2 16-15,5 4-11 16,0 3-5-16,-6 3 0 16,-10 2 7-16,-6 4-14 15,-12 4 7-15,-7 5 0 16,-8 9 5-16,-11 3-4 16,-23 8-1-16,-14 4 0 15,-6 0-64-15,2-2-123 16,9-8-10-16</inkml:trace>
  <inkml:trace contextRef="#ctx0" brushRef="#br0" timeOffset="594104.2256">4128 9518 376 0,'0'0'63'0,"0"0"-40"16,0 0-23-16,0 0 0 15,0 0-10-15,0 0 10 16,95 8 0-16,-51-8 3 16,3 0 2-16,-1 0 4 15,-1-8-9-15,-9-4 0 16,-7 0 22-16,-9-3-22 15,-5-2-2-15,-12 0 2 16,-3-2 0-16,0 1-8 16,-21 0-31-16,-7 5 29 0,-5 4-2 15,9 2-1-15,9 4 13 16,6 1 13-16,9 2-6 16,0 0-7-16,9 0 0 15,18 8 0-15,6 6-1 16,7 2 7-16,3 4-6 15,-1-1 5-15,-3 3-5 16,-9-3 2-16,-13 2-2 16,-12 2 0-16,-5 6-2 15,-11 5 2-15,-23 3-20 16,-16-1-71-16,-7-1-181 16</inkml:trace>
  <inkml:trace contextRef="#ctx0" brushRef="#br0" timeOffset="594718.0281">3562 10193 365 0,'0'0'81'15,"0"0"-81"-15,0 0 0 16,0 0-7-16,88 6 18 15,-51-6 6-15,1 0-16 16,3 0-1-16,0 0 21 16,-3-3-17-16,-3-5-2 15,0-2 12-15,-9-2-7 16,-7 2-1-16,-11-2-6 0,-8 0 6 16,0-2-10-1,-24 2 4-15,-16 2-19 0,-14 1-7 16,-7 8 8-1,-3 1 6-15,14 0 0 0,13 0 12 16,18 0 18-16,9 0 12 16,10 0 20-16,0 0-50 15,16 0-14-15,20 0 11 16,16 0 4-16,13 0-1 16,10 0 12-16,-2 6-12 15,-6 5 0-15,-15 4-4 16,-16 2 15-16,-15 4-9 15,-15 1-2-15,-6 3 0 16,-3 8-8-16,-27 3 11 16,-11 8-6-16,-7 4-36 0,0-2-88 15,5-6-6-15,8-6-43 16</inkml:trace>
  <inkml:trace contextRef="#ctx0" brushRef="#br0" timeOffset="595309.8533">3119 11347 4 0,'0'0'76'16,"0"0"-47"-16,0 0 30 16,0 0 9-16,0 0 28 15,0 0-2-15,49 12-22 16,-7-12 11-16,13 0-36 16,8-8 5-16,9-5-11 15,-4-1-39-15,-4-2 29 16,-9 0-31-16,-13 0 0 15,-10 3 11-15,-13 0-11 16,-12 3 0-16,-7-1-4 0,-3-3 8 16,-26 0-13-1,-16 2-50-15,-13 3-18 0,-6 8 38 16,-2 1 17-16,6 0 18 16,12 0 3-16,14 1 1 15,17 1 12-15,12 1-12 16,5-3 0-16,9 0-8 15,27 0 13-15,17 0-5 16,16 0 7-16,10 0-2 16,-3 0 3-16,-6 0-5 15,-15 9-3-15,-13 7 0 16,-15 0-4-16,-16 7 4 0,-7 5-2 16,-4 8 11-1,-25 5-9-15,-14 5 0 0,-5 5 0 16,-3 1 6-1,6 0-5-15,7-3-1 0,9-6 0 16,7-5-88-16,6-8-202 16</inkml:trace>
  <inkml:trace contextRef="#ctx0" brushRef="#br0" timeOffset="601534.3443">12794 15484 72 0,'0'0'38'16,"0"0"63"-16,0 0-56 15,0 0 37-15,0 0-23 16,0 0-37-16,0 0 33 16,-7-14-30-16,7 14-17 15,0 0 6-15,0 0-11 0,0 0-6 16,0 0 1-16,0 0-11 15,3 0 8-15,11 0 10 16,5 0-5-16,1 0 2 16,-1-2 10-16,-1-2-24 15,-1 1 11-15,-3-5-10 16,-4 2 6-16,-2 3-19 16,-2-4-11-16,-6 4 27 15,0 1-9-15,0-1 8 16,-10 3 0-16,-5 0 8 15,-6 0-6-15,2 5 7 16,0 11 0-16,6 1 2 16,4 3 0-16,6 1-2 15,3-1 0-15,0-3 0 16,18-3 4-16,3-2-4 0,5-6 0 16,0-4 0-1,3-2 7-15,0 0-5 0,-3-13-2 16,-1-3 8-16,-8-1-5 15,-10 2-3-15,-4 4-1 16,-3 1-1-16,-3 7-4 16,-16 3 2-16,-7 0 4 15,-2 1 0-15,2 11-5 16,5 0 15-16,10-2-10 16,5 0 0-16,6 1-5 0,0-4 1 15,15 1 4 1,16-3-30-16,11-5-20 15,4 0-107-15</inkml:trace>
  <inkml:trace contextRef="#ctx0" brushRef="#br0" timeOffset="609209.9841">946 9453 80 0,'0'0'23'16,"0"0"42"-16,-60-83-33 15,38 47 38-15,3 1-38 0,2 4 18 16,8 7 33-16,5 12 2 16,1 4 17-16,3 7-65 15,0-1 1-15,0 2 33 16,0 0-66-16,0 0-5 15,0 0 16-15,0 0-13 16,0 0 32-16,0 0-27 16,10 0 0-16,26 0 30 15,22 0-29-15,20-3 9 16,10 3 9-16,3-3-22 16,-3 3 8-16,-11 0-13 15,-16 0 0-15,-16 0-7 16,-15 0 7-16,-8 0-15 0,-7-4 13 15,-3-9-41-15,-9-9-9 16,0-6-65-16,-3-6-68 16,-15-2 63-16,-14 4-74 15,-6 8 18-15</inkml:trace>
  <inkml:trace contextRef="#ctx0" brushRef="#br0" timeOffset="609427.4738">1319 9002 24 0,'0'0'50'15,"0"0"39"-15,0 0-33 16,0 0 20-16,0 0 30 15,0 0-48-15,-54 0-49 16,67 0-9-16,17 4 0 16,12 9 1-16,6 4 16 15,-2 6-11-15,-4 0-6 16,-5 9 6-16,-7 6-10 0,-12 8 4 16,-9 10 0-16,-9 4 15 15,-9 4-15-15,-19 0 0 16,-10-3 17-16,-1-3-17 15,5-7-21-15,8-7-103 16,6-15-252-16</inkml:trace>
  <inkml:trace contextRef="#ctx0" brushRef="#br0" timeOffset="609908.1371">737 10450 116 0,'0'0'120'0,"0"0"-114"0,106 0 53 16,-33-11 50-16,12-8-100 15,6-1 27-15,6-4 10 16,-6 0-25-16,-7 0 29 15,-16 1-50-15,-15 6 8 16,-24 6 8-16,-14 5-16 16,-15 3 0-16,0 0 0 15,-25 3-55-15,-26 0 42 16,-22 0-27-16,-12 15-3 0,3-1 38 16,15-4 10-16,22-3 3 15,24-4 20-15,16-3-28 16,5 0-11-16,16 0 1 15,15 0 10-15,15-3 8 16,9-1 2-16,8 2-10 16,1 2 1-16,-8 0 7 15,-12 6 3-15,-14 14-11 16,-12 6 0-16,-12 10 1 16,-6 6 0-16,-11 3-2 15,-19 3-5-15,-8-3-31 16,-4 1 17-16,3 0-79 15,-5-1-102-15</inkml:trace>
  <inkml:trace contextRef="#ctx0" brushRef="#br0" timeOffset="610233.5338">710 11190 502 0,'0'0'136'16,"0"0"-85"-16,0 0-51 16,112-59 12-16,-40 38-7 15,8 4-5-15,0 2 0 16,4 5 1-16,-5 2 1 0,-10 2-2 16,-11 3 0-16,-16 0-29 15,-18 3 28-15,-14 0-62 16,-10 0 5-16,0 0-24 15,-14 12 25-15,-9 2 48 16,-1 2 9-16,3-2 3 16,8-1 25-16,13-1-28 15,0 1-33-15,24-4 32 16,21-4-110-16,20-5-143 16</inkml:trace>
  <inkml:trace contextRef="#ctx0" brushRef="#br0" timeOffset="611139.117">10911 7240 323 0,'0'0'1'16,"0"0"62"-16,0 0 22 15,0 0-61-15,0 0-24 16,0 0-8-16,0 0 8 15,-13 149 120-15,4-60-77 16,-7 6-13-16,-1-3 1 0,-2-8-27 16,2-9 2-16,1-16-6 15,7-14 0-15,3-19-14 16,0-10 14-16,6-11-37 16,-3-5-32-16,-5-8 9 15,-5-22-85-15,-9-13-207 16</inkml:trace>
  <inkml:trace contextRef="#ctx0" brushRef="#br0" timeOffset="611370.7654">10577 7713 38 0,'0'0'110'16,"0"0"-19"-16,0 0-19 15,0 0-36-15,0 0 41 0,0 0-45 16,-67-28-30-16,67 50 9 16,0 11 12-16,4 8 32 15,17 5-32-15,5-3-10 16,11 2 46-16,-3-7-55 15,2-5-4-15,-2-6 17 16,2-8-15-16,4-8 22 16,1-9-24-16,2-2 0 15,3-10 29-15,-2-13-24 16,-3 0-5-16,-5-6 0 16,-6 1-68-16,-7-4-139 15</inkml:trace>
  <inkml:trace contextRef="#ctx0" brushRef="#br0" timeOffset="790989.7215">22443 3030 36 0,'0'0'83'16,"0"0"-54"-16,0 0-13 15,0 0-14-15,0 0 7 16,0 0-5-16,0 0-4 15,-25 0 16-15,20 3 6 16,-1 1-9-16,0-2 8 16,0 1-16-16,-1-2 20 0,-1 3-25 15,-1-1 0-15,0-1 5 16,2 2-5-16,-1 2-17 16,-2-1-11-16,5-2-40 15,4 0-4-15,-1-2 6 16,2-1 31-16,0 2 35 15,0-2 1-15,-1 0 86 16,-1 0 12-16,-1 0-50 16,0 0 54-16,1 0-44 15,1 0-20-15,1 0 3 0,0 0-19 16,0 0 7-16,0 0 5 16,0 0-6-16,0 0 26 15,0 0-36-15,0 0-16 16,17 0-2-16,13 0 21 15,14 0 18-15,16 0 9 16,9 0-37-16,8 0 15 16,13 0-23-16,1 0-4 15,-2 0 12-15,-4 0-7 16,-4 0-10-16,-8 0 7 16,-7-5-2-16,-8 1 6 15,-12-4-6-15,-10-1-2 16,-11 1-1-16,-8 1 6 15,-6 2 12-15,-5 0-15 0,-4 3 0 16,-1 0-6-16,-1 1 6 16,0 1 0-16,0-2 6 15,0 2-6-15,1-1-33 16,6 1-105-16,8 0-86 16,1-3-19-16</inkml:trace>
  <inkml:trace contextRef="#ctx0" brushRef="#br0" timeOffset="895793.6016">22651 6929 84 0,'0'0'2'0,"0"0"32"16,0 0-29-16,0 0-5 16,0 0 13-16,0 0 6 15,-7-2 8-15,7 0-27 16,0 1 3-16,0 1-8 0,0 0 9 15,0 0-4-15,0 0 5 16,0 0-3-16,0-2 5 16,0 1-7-16,0 0 1 15,0 0-2-15,0-1 18 16,0 2-6-16,0 0 35 16,0 0-15-16,0 0 6 15,0 0-24-15,0 0-9 16,0-3 12-16,0 3-16 15,19-2-1-15,11 2-5 16,8 0 12-16,3 0-14 16,0 5 6-16,-5 11 2 0,-4-2-2 15,-5 3 2-15,-6-2 0 16,-6-2 0-16,-3-2 3 16,-5-3-6-16,-4-2 3 15,-1-6 0-15,-1 0 10 16,-1 0-7-16,0 0-3 15,0-2 21-15,-10-10-9 16,-10-7 2-16,-2-4-14 16,-5 0 2-16,-1 2-2 15,-8 3 0-15,-1 4 0 16,-5 4-1-16,-4 4 0 16,-2 3-11-16,0 3 6 15,2 0 6-15,7 0 10 0,7 0-10 16,2 2 0-1,10 5 9-15,7 0-9 16,2-1 1-16,5-2-1 16,5 1 0-16,1-2-16 0,0 1 14 15,0 1 2-15,1-3-5 16,16 1 12-16,6-3 1 16,9 0-8-16,5 0 0 15,3-2 0-15,-1-4 0 16,-3-3 0-16,-9 4-2 15,-8-1 10-15,-5 3-9 16,-8 0 1-16,-2 1 0 16,-1 2 0-16,-3-3 0 15,0 3 0-15,0 0 3 0,0 0 0 16,4 0-4-16,6 0 1 16,5 0 0-16,5 0-13 15,5 0 13-15,4 0-18 16,3 0 0-16,3 7-29 15,0 3-44-15,-1 0-32 16</inkml:trace>
  <inkml:trace contextRef="#ctx0" brushRef="#br0" timeOffset="897168.417">22386 13202 359 0,'0'0'84'0,"0"0"-84"15,0 0-11-15,0 0-5 16,0 0 14-16,0 0 4 16,58 3 10-16,-33-3-12 15,2 0 4-15,3 0 18 16,1-1-13-16,4-7 10 15,1 0 6-15,2-4-24 0,4 1 27 16,-1-2-28-16,3-1 5 16,-1 1 0-16,-2-2-5 15,-4 3-2-15,-6 1 2 16,-6 2 0-16,-7 3 1 16,-7 4-1-16,-8 0-17 15,-3 2 16-15,0 0-35 16,0 0 24-16,-12 8-34 15,-3 3-55-15,-1-6-83 16</inkml:trace>
  <inkml:trace contextRef="#ctx0" brushRef="#br0" timeOffset="897505.075">22510 13176 63 0,'0'0'72'16,"0"0"-53"-16,0 0-13 16,0 0-4-16,0 0 75 15,0 0-9-15,1 5-30 16,14-5-14-16,3 0 2 0,9 0 16 15,7 0-27-15,4 0-14 16,6 0 20-16,1 0-19 16,1 0 1-16,-2-5-2 15,-1-9 0-15,-3 0-1 16,2-2 0-16,-1-1-52 16,-5 0-21-16,-10 0-119 15</inkml:trace>
  <inkml:trace contextRef="#ctx0" brushRef="#br0" timeOffset="897738.2629">22756 13179 7 0,'0'0'31'16,"0"0"16"-16,0 0 21 16,0 0 3-16,0 0-38 15,95-3 4-15,-69-5-37 16,1 2-5-16,-1-5 1 16,-2 0-156-16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24T02:54:59.0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12544 13559 644 0,'0'0'229'0,"0"0"-178"15,0 0-50-15,0 0 4 16,0 0 8-16,0 0-13 15,-41-5-7-15,41 5-14 16,0 0-119-16,0 0-161 16,-2 0-124-16</inkml:trace>
  <inkml:trace contextRef="#ctx0" brushRef="#br0" timeOffset="385929.1676">1536 2880 92 0,'0'0'215'0,"0"0"-147"0,0 0-30 16,0 0 11-16,0 0 8 16,0 0 38-16,0 0-39 15,-10 1-26-15,10-1 1 16,0 0-31-16,0 0 3 15,10 0 11-15,8 0-12 16,4 0 32-16,-4074-8-34 16,8166-2 0-16,-4082 2 5 15,0-3-5-15,-5 6 0 16,0 1-17-16,1 1-52 16,1 3-52-16,-6 0-91 15</inkml:trace>
  <inkml:trace contextRef="#ctx0" brushRef="#br0" timeOffset="391272.1258">2815 4035 107 0,'0'0'54'16,"0"0"9"-16,0 0 2 15,0 0 6-15,0 0 19 16,0 0-39-16,0 0 2 16,0 0 21-16,0-32-29 15,0 32-2-15,0 0-9 16,-6 0-23-16,-2 17 3 0,-3 8-14 16,2 5 0-1,4 2-4-15,5-2 4 0,0-1-4 16,3-7-1-16,15-6 10 15,3-5-7-15,4-8 2 16,1-3 0-16,-1 0 12 16,-1-5-12-16,-8-12 0 15,-3-4 8-15,-5-1-5 16,-8-2 6-16,0 1-9 16,-6-1 0-16,-15 4 3 15,-4-4 5-15,-2 3-8 16,0 0 1-16,8 0 4 0,0 1-5 15,11 0 0 1,3-1 0-16,5-4-5 0,0-4 5 16,9 1-8-16,11 4 8 15,1 7-6-15,-2 6 3 16,-2 5-5-16,-3 6 8 16,-3 0-13-16,-2 0 2 15,-5 14 7-15,-4 5-2 16,0 4 12-16,-1 3 1 15,-14-2-7-15,3-1 0 16,2-5 2-16,5-4-2 16,5-6-43-16,0-3-61 15,0-5-91-15,10-2-152 16</inkml:trace>
  <inkml:trace contextRef="#ctx0" brushRef="#br0" timeOffset="391723.1892">2828 3685 109 0,'0'0'108'16,"0"0"-7"-16,0 0-57 15,0 0-16-15,0 0 4 16,-104 53 28-16,80-24-15 15,3 6-17-15,6 4 7 0,6 6-32 16,8 3-2-16,1 5 18 16,12-1-17-16,16-3 5 15,12-3-7-15,7-12 0 16,11-10 12-16,6-14-9 16,6-10-2-16,-3 0 10 15,-9-11-9-15,-8-12 7 16,-16-5-9-16,-7-5 0 15,-11-3 13-15,-10-7-11 16,-6-1-2-16,-6 1 5 16,-22 1-3-16,-12 2 8 15,-7 2-10-15,-5 5 0 16,-4 5 3-16,6 9-3 0,-1 8-7 16,8 8 7-1,8 3-6-15,7 5-2 0,9 13-21 16,7 9-55-16,12 3-5 15,0 1-89-15</inkml:trace>
  <inkml:trace contextRef="#ctx0" brushRef="#br0" timeOffset="392823.9871">7071 4003 420 0,'0'0'56'15,"0"0"-50"-15,0 0 4 16,-50 75 7-16,47-53-15 16,3-1 5-16,0-2 2 15,3-5-7-15,17-5 18 16,2-9-13-16,5 0-4 0,1-3 24 15,-3-17-25 1,-5-6-2-16,-10-3 11 0,-10 1-6 16,0-1 13-16,-25 1 10 15,-2 3 17-15,-4 0 4 16,1 6-44-16,6 1 18 16,9 2 11-16,10 2-31 15,5-3-2-15,0-1-1 16,14 0-10-16,13 1-3 15,6 2 5-15,-2 5 7 16,-4 7-8-16,-8 3 9 16,-8 0-1-16,-4 12-10 15,-7 8 11-15,0 5-2 16,-9 2 2-16,-15 1-1 16,-2-4-6-16,2-3-15 0,9-5-26 15,6-12-75-15,9-4-114 16</inkml:trace>
  <inkml:trace contextRef="#ctx0" brushRef="#br0" timeOffset="393200.6266">7100 3595 346 0,'0'0'71'16,"0"0"-16"-16,-85 33-53 15,55-2 2-15,5 9 12 0,2 6-4 16,10 7 23 0,6 8-21-16,7 4 1 0,0 0 8 15,16-2-16-15,9-9-7 16,8-9 6-16,4-11-1 16,13-12-2-16,5-13-3 15,11-9 0-15,2-11 28 16,-2-19-27-16,-6-8-2 15,-17-8-3-15,-9-3 4 16,-15-4 1-16,-15 1-1 16,-4 2 5-16,-19 4-1 15,-19 3-4-15,-10 8 0 16,-15 10-2-16,-8 9-6 0,-5 12 8 16,0 4-1-16,9 3-11 15,9 15-46-15,13 5-121 16</inkml:trace>
  <inkml:trace contextRef="#ctx0" brushRef="#br0" timeOffset="404760.7382">23038 7879 148 0,'0'0'64'16,"0"0"16"-16,0 0-30 15,0 0-3-15,28-93 6 16,-18 64 0-16,-2-3-17 15,0-4 2-15,-2-5 9 16,-5-3 10-16,-1-2-14 16,0-5-3-16,-7-2 18 15,-6-1-51-15,2 3 9 16,2 6-2-16,4 6-13 0,2 7 12 16,3 9-13-16,0 8 0 15,0 5 0-15,0 4 0 16,0 5-2-16,0 1 2 15,0 0-41-15,0 0-23 16,3 4-101-16,0 13 48 16,-3 3 18-16,0 1-124 15</inkml:trace>
  <inkml:trace contextRef="#ctx0" brushRef="#br0" timeOffset="407471.2317">22651 7836 87 0,'0'0'33'0,"-92"-46"-2"16,38 14 18-16,-3-6 44 16,-5-11-11-16,-4-4-31 0,-5-9 28 15,-1-11-14-15,2-2-19 16,7-1 16-16,11 2-34 15,10 6-2-15,7 2-21 16,5 3-2-16,9 5 17 16,5 8-13-16,3 6 3 15,7 10-10-15,5 9 0 16,1 7 3-16,0 7-3 16,0 5-9-16,0 5-15 15,0 1-54-15,6 0-45 16,8 18 27-16,4 13 3 15,-1 12-82-15</inkml:trace>
  <inkml:trace contextRef="#ctx0" brushRef="#br0" timeOffset="407955.4595">22193 7954 42 0,'0'0'34'0,"-107"-39"33"15,38 11 16-15,-12-6 23 16,-6-3-57-16,-13-11 11 16,-15-2-14-16,-5-4-12 15,2-2 4-15,4 4-28 16,11-1 21-16,12-1-18 15,3 2-8-15,9 0 11 0,5 3-1 16,5 9 9 0,5 5-19-16,4 9 6 0,7 6-12 15,8 6 1-15,8 7 0 16,14 5-3-16,10-1 10 16,10 3-19-16,3 3-73 15,13 13-38-15,27 6 33 16,21 0-105-16</inkml:trace>
  <inkml:trace contextRef="#ctx0" brushRef="#br0" timeOffset="408442.4583">22538 7861 247 0,'-145'-57'13'0,"-11"-3"28"16,-15 2-19-16,-10 3 12 0,-12 3 28 16,-4 9-28-1,-2 2 22-15,-1 4 4 0,6 1-19 16,10 0 14-16,11-3-16 16,5 3-12-16,11 4 2 15,9 5-17-15,4 3-6 16,12 0-6-16,1 3 0 15,6 1 8-15,9 1-8 16,17 2 0-16,24 0 1 16,25 5 9-16,25 2-9 15,15 3-1-15,10 4-14 16,0 3-18-16,24 0-132 0,21 3 92 16,22 14 34-1,17 7-57-15,7 3-125 0</inkml:trace>
  <inkml:trace contextRef="#ctx0" brushRef="#br0" timeOffset="408706.6794">20220 7512 384 0,'-119'-22'0'15,"19"6"-7"-15,33 8-140 16,25 8-53-16</inkml:trace>
  <inkml:trace contextRef="#ctx0" brushRef="#br0" timeOffset="409658.0255">21821 7677 164 0,'0'0'42'0,"0"0"-29"16,-106-8 37 0,67 8 0-16,-4 13-35 0,1 3 17 15,3 1-16-15,5 8 38 16,3 3-35-16,4 7-6 16,6 8 18-16,6 5-23 15,10 7 30-15,5 4-27 16,2 6-9-16,26-2 1 15,11-6-3-15,7-10 0 16,11-13 1-16,1-12-1 16,3-12 0-16,2-10 20 15,-1 0-12-15,-3-21 36 16,-7-14-28-16,-3-9-3 16,-8-13 18-16,-11-7-25 0,-11-6 1 15,-19 5-7-15,-3 1-3 16,-30 8-2-16,-13 8-17 15,-8 7 3-15,-6 10 17 16,0 9-9-16,4 11 8 16,5 8-23-16,9 3-23 15,5 17-43-15,12 12-78 16,8 3-123-16</inkml:trace>
  <inkml:trace contextRef="#ctx0" brushRef="#br0" timeOffset="411003.4645">20357 7539 392 0,'0'0'0'16,"0"0"5"-16,0 0-5 16,-98 74 1-16,62-39 8 15,-1 8-9-15,10 10 0 16,9 10 13-16,14 2-9 16,4 8 2-16,15-3 6 15,19-3-5-15,12-9-7 16,8-13-1-16,8-16 1 15,4-17 11-15,4-7 0 16,2-5 21-16,-7-15-32 16,-7-13 14-16,-11-9 9 0,-13-7-1 15,-10-6-10-15,-15-1-6 16,-9-2-5-16,-4-1-1 16,-28 5 0-16,-4 3 1 15,-4 11-2-15,-2 12 1 16,4 15 0-16,-3 8-15 15,0 17 5-15,2 23-43 16,6 14-22-16,14 12-71 16,17 10-16-16</inkml:trace>
  <inkml:trace contextRef="#ctx0" brushRef="#br0" timeOffset="412943.0179">19315 7681 5 0,'0'0'57'15,"0"0"-14"-15,0 0 6 16,-94 0 17-16,77 0-57 15,4 2 11-15,1 5-18 16,3 6 1-16,3 2-2 16,1 8 1-16,4 5-2 15,1 6 10-15,0 3 10 16,0 2 24-16,9 1-37 16,3-1-6-16,4 1 12 15,3-6-12-15,4-3 1 16,5-12-2-16,4-8 0 15,1-9 7-15,4-2-4 16,2-8 26-16,0-14-1 16,1 0-3-16,-2-3-16 15,-4 1 5-15,-4 2-3 0,-8 0 53 16,-6 3-46-16,-5-1 9 16,-8 1-16-16,-3-3-9 15,0 1 2-15,-16-4-4 16,-10-3 0-16,-4 3-11 15,-8-1 4-15,-3 5 7 16,-1 3-4-16,2 3 8 16,1 6-4-16,6 5 0 15,9 4 0-15,3 0-19 16,4 3 8-16,6 14-33 16,5 3-17-16,6 6-22 0,0 2-13 15,12-1-28-15</inkml:trace>
  <inkml:trace contextRef="#ctx0" brushRef="#br0" timeOffset="425350.3749">20671 8132 164 0,'0'0'56'0,"0"0"4"16,0 0-12-16,0 0 16 16,0 0-9-16,0 0-35 15,0 0-20-15,0 0-8 16,35-14-47-16,-2 10 10 15,9-3-79-15,7 4-61 16</inkml:trace>
  <inkml:trace contextRef="#ctx0" brushRef="#br0" timeOffset="425994.8093">21782 8160 67 0,'0'0'81'15,"0"0"-17"-15,0 0-9 16,0 0-27-16,0 0 28 15,0 0 19-15,-3-4-13 16,3 4-14-16,0 0-35 0,0-2-10 16,0 2 18-1,0 0-11-15,0 0 10 0,0 0 5 16,0 0-11-16,0 0 19 16,0 0-30-16,0 0-2 15,0 0 17-15,0 0-18 16,3 0 0-16,9 0-1 15,4 0 5-15,-4 0 7 16,1 0-11-16,-3 0 0 16,-4 0-1-16,-3 0 2 15,1 0-1-15,-4 0 0 16,0 0 5-16,0 0-7 0,0 0 2 16,0 0 0-16,0 0 4 15,0 0-3-15,0 0-2 16,0 0-18-16,0 0-53 15,1 0-1-15,2 0-81 16,0 3 4-16,-2-2-57 16</inkml:trace>
  <inkml:trace contextRef="#ctx0" brushRef="#br0" timeOffset="428298.6805">21618 10060 132 0,'0'0'88'0,"0"0"-83"16,0 0 5-16,0 0 38 15,0 0-26-15,0 0 39 16,12 0-35-16,-2 0 17 16,2 0-19-16,-1 0-24 15,3 0 0-15,1 0-5 16,3 0-45-16,2 0-36 16,2 0-71-16</inkml:trace>
  <inkml:trace contextRef="#ctx0" brushRef="#br0" timeOffset="428741.1089">22838 10127 232 0,'0'0'114'15,"0"0"-113"-15,0 0 79 16,0 0 1-16,0 0-6 16,0 0-5-16,20 0-39 15,-8-2 1-15,1-3-32 16,4 0-6-16,0 3 0 15,4-1-16-15,0-1-44 16,-3-1-83-16,-1-1-159 16</inkml:trace>
  <inkml:trace contextRef="#ctx0" brushRef="#br0" timeOffset="431721.5959">22916 9729 13 0,'0'0'56'0,"0"0"-13"15,0 0 58-15,0 0-51 16,0 0 38-16,0 0 30 16,0 0-39-16,19-17 5 15,-19 15-17-15,0-1-19 16,0 0 23-16,0 1-61 16,-3 2 15-16,-2 0-17 0,-5 0 1 15,0 4-8 1,-7 9-1-16,2 6 1 0,-2 3 7 15,3 4-8-15,2-1 0 16,2-1 0-16,5 0 4 16,5-2-8-16,0-3 4 15,9 0 0-15,13-4-8 16,4-5 15-16,4-7-7 16,2-3 0-16,0 0 5 15,-4-6 1-15,-4-8-6 16,-4-5 0-16,-1-1 22 15,-9-4-22-15,-3 1 7 16,-5-3 1-16,-2 0-7 16,0 4 13-16,-9 1-14 0,-1 4 0 15,-2 3 1-15,-2 5-1 16,1 2 0-16,-2 4-1 16,0 3-3-16,-1 0-4 15,-1 0-11-15,-1 6-44 16,3 6-37-16,-1 0-87 15,2-6-86-15</inkml:trace>
  <inkml:trace contextRef="#ctx0" brushRef="#br0" timeOffset="432449.6122">21891 9648 239 0,'0'0'176'16,"0"0"-135"-16,0 0 4 0,-85-11 34 15,59 11-38 1,-2 0 32-16,0 6-12 0,1 8-25 15,0 5 2 1,4 4-20-16,1 4-5 0,4 7 15 16,6-1-23-16,8 1 7 15,4 3-12-15,0-6 4 16,6 2 2-16,15-5-6 16,3-9 0-16,10-8-5 15,-1-8 11-15,3-3 2 16,1-3-8-16,-4-18 4 15,1-5 11-15,-7-7-15 0,-7-5 0 16,-7-3 6 0,-12-3-3-16,-1 4-6 0,-7-1 2 15,-16 10-18-15,-6 9 17 16,-1 5-22-16,-3 9-9 16,0 3-6-16,-1 5-62 15,-4 0-53-15,-3 7-47 16</inkml:trace>
  <inkml:trace contextRef="#ctx0" brushRef="#br0" timeOffset="433146.2438">20601 9593 245 0,'0'0'74'15,"0"0"15"-15,0 0-16 16,0 0 39-16,-93-32-10 16,78 32-48-16,-1 0 42 15,-1 0-85-15,4 17-5 16,-5 6 4-16,5 5-3 16,0 4 5-16,2 4-12 15,5 3 0-15,3-1 8 16,3 3-6-16,0-7-2 0,3-5 0 15,10-5 5 1,7-9-6-16,3-10 1 0,4-5 0 16,6 0 3-16,1-10-3 15,1-12 0-15,-5-7 13 16,-5-4-10-16,-10-1 8 16,-6-3-11-16,-9 4 0 15,0 0-17-15,-14 5 15 16,-7 6-21-16,-6 5 21 15,0 10-6-15,1 5 5 16,4 2-13-16,3 3-62 16,5 15-18-16,8 9-38 0,6 6-28 15,1 2-35-15</inkml:trace>
  <inkml:trace contextRef="#ctx0" brushRef="#br0" timeOffset="434022.4671">22988 10486 483 0,'0'0'91'0,"0"0"-48"16,0 0-11-16,0 0-21 15,-84-2-6-15,45 21 4 16,-3 6 56-16,2 5-17 16,6 6-16-16,11 2-13 15,11 4-11-15,10 2 25 16,2-5-31-16,11-3-1 15,17-5 16-15,5-5-17 16,6-7-5-16,3-8 5 16,-2-6 4-16,0-5 14 0,-1 0-18 15,-6-12 1-15,-3-8 25 16,-7-6-22-16,-4-5-4 16,-9-4 2-16,-9-5 0 15,-1 0 9-15,-13 2-11 16,-12 5-5-16,-5 5 1 15,0 11-2-15,3 7 0 16,1 6-11-16,1 4-34 16,3 0 15-16,4 7-84 15,3 8-77-15,0 1-65 16</inkml:trace>
  <inkml:trace contextRef="#ctx0" brushRef="#br0" timeOffset="434706.1224">21728 10549 359 0,'0'0'109'16,"0"0"-56"-16,0 0 25 0,0 0-68 15,0 0 5-15,-91 9 16 16,78 15-31-16,-2 8 44 16,3 8-7-16,3 4-15 15,2 2 16-15,7 0-30 16,0-4-7-16,4-6 22 16,14-7-18-16,4-12-7 15,6-5 4-15,2-10-1 16,6-2 36-16,0-5-37 15,-3-17 7-15,-3-10 21 16,-8-3-19-16,-11-6-9 16,-11-1 6-16,0 1 0 0,-19 5-9 15,-12 5 3-15,-6 7 0 16,-3 9-13-16,-1 8 4 16,-2 6-21-16,0 1-16 15,-3 0-71-15,-2 13-60 16,-1-1-117-16</inkml:trace>
  <inkml:trace contextRef="#ctx0" brushRef="#br0" timeOffset="435342.9308">20571 10542 188 0,'0'0'124'0,"0"0"-40"15,0 0-26-15,0 0-18 16,0 0 4-16,0 0-44 15,16-23 4-15,-37 38 17 16,-6 7 8-16,-2 4 49 16,3 6-36-16,1 3-2 15,5 5 9-15,4 1-40 16,6-2 3-16,6-3-4 16,4-5-2-16,0-4-2 15,22-8-4-15,6-7 0 16,9-7 15-16,3-5-9 0,1-2 17 15,0-15 10 1,-9-10-33-16,-11-2 22 0,-8-5-22 16,-12-4 0-16,-1 1 3 15,-14 1-3-15,-18 2-2 16,-6 7-7-16,-2 9-21 16,-4 5 28-16,-1 8-25 15,-2 5-23-15,0 0-1 16,3 8-61-16,2 8-68 15,0-1-102-15</inkml:trace>
  <inkml:trace contextRef="#ctx0" brushRef="#br0" timeOffset="436011.148">19467 10596 244 0,'0'0'83'16,"0"0"-8"-16,0 0-18 15,0 0 61-15,0 0-45 16,0 0-33-16,-36-21-22 0,8 21-15 16,-8 12 3-1,-1 3-6-15,-1 4 4 0,2 3 42 16,2 6-27-16,1 4-1 16,5 6 13-16,6 1-18 15,6 3 7-15,11-4-18 16,5-5-1-16,5-1 1 15,26-7-2-15,13-7 0 16,13-9 2-16,12-9 1 16,-1 0 15-16,-2-15-18 15,-14-7 2-15,-13-7 13 16,-14-2-15-16,-14-10-5 16,-11-4 2-16,-14-2-1 15,-25 1-13-15,-13 0-28 0,-10 6 1 16,-1 10 35-16,8 10 0 15,10 11 4-15,11 9 0 16,10 0-99-16,9 9-31 16,14 5-68-16,1-3-90 15</inkml:trace>
  <inkml:trace contextRef="#ctx0" brushRef="#br0" timeOffset="437594.7483">15802 7707 29 0,'0'0'14'16,"0"0"-9"-16,0 0 8 15,0 0-13-15,0 0 0 16,0 0 0-16,0 0 0 15,-70-43-61-15</inkml:trace>
  <inkml:trace contextRef="#ctx0" brushRef="#br0" timeOffset="442640.3756">22811 8135 9 0,'0'0'169'0,"0"0"-142"15,0 0 0-15,0 0-2 16,0 0 45-16,0 0-19 15,-28-28 21-15,28 28-20 16,0 0-39-16,0 0 12 16,0 0-11-16,-2 0 8 15,2 0-5-15,0 0-14 16,0 0 40-16,0 0-31 16,0 0-8-16,0 0 16 15,0 0-8-15,0 0-12 16,0 0 0-16,0 0 0 15,0 0 0-15,11 3 8 16,0 1-8-16,5-1 45 0,1-2-7 16,1-1 10-16,2 0-15 15,2 0-24-15,1 0 29 16,0 0-32-16,0-3 2 16,-4 0 10-16,-4 1-16 15,-6-1 11-15,-2 0-13 16,-5 3 0-16,-1 0 13 15,-1 0-13-15,0 0-2 16,0 0-6-16,0 0 3 16,0-2-35-16,0 0-90 15,0-5-116-15</inkml:trace>
  <inkml:trace contextRef="#ctx0" brushRef="#br0" timeOffset="443674.8414">19280 8165 210 0,'0'0'53'16,"0"0"3"-16,0 0-17 16,0 0 27-16,0 0-11 15,0 0-10-15,0 0 26 16,9 0-36-16,7 3-10 16,7 0 52-16,12-1-16 15,8-1-41-15,3-1 29 16,3 0-49-16,2 0 26 15,-6 0-22-15,1 0 2 16,-12 0 5-16,-6 0-8 16,-12 0 0-16,-7 0-3 0,-8 0-22 15,-1 0 12-15,0 0-48 16,-10 0-40-16,-17 0-126 16,-8 0-201-16</inkml:trace>
  <inkml:trace contextRef="#ctx0" brushRef="#br0" timeOffset="444273.7588">18133 8325 166 0,'0'0'130'0,"0"0"-80"16,0 0-5-16,0 0 0 15,0 0 18-15,0 0 23 16,62 0-23-16,-35 0-1 0,8 0-23 16,4 0-23-16,0 0 43 15,-2 0-56-15,-3 0 4 16,-4-3 2-16,-5-1-5 15,-5 1-8-15,-8 1-2 16,-5 0-25-16,-7 1-15 16,0-1-56-16,-13 0-54 15,-16-3-210-15</inkml:trace>
  <inkml:trace contextRef="#ctx0" brushRef="#br0" timeOffset="444861.1649">16873 8283 168 0,'0'0'115'0,"0"0"-26"15,0 0-21-15,0 0 20 16,0 0-34-16,0 0-21 16,3-6 23-16,15 1-24 15,5-1 34-15,6 0-41 0,2 3-22 16,4-4 34-16,0 2-37 16,5-2 0-16,1-2 0 15,-4 1 6-15,-2 2-20 16,-7 1 14-16,-8 1-99 15,-7 2-6-15,-13-3-113 16,0 2-106-16</inkml:trace>
  <inkml:trace contextRef="#ctx0" brushRef="#br0" timeOffset="445443.346">14304 8414 26 0,'0'0'84'0,"0"0"9"0,0 0-38 15,0 0 10-15,0 0 7 16,0 0-6-16,0 0-11 15,0 0 6-15,8 0-23 16,6 0 27-16,9-6-43 16,4-4-2-16,1-2 12 15,1 1-28-15,-1 2-1 16,-3 1-3-16,1 6-13 16,-2 1 10-16,3-1-80 15,2-2-97-15,1-3-82 16</inkml:trace>
  <inkml:trace contextRef="#ctx0" brushRef="#br0" timeOffset="446396.1461">23531 8753 465 0,'0'0'77'0,"0"0"-73"15,0 0-1-15,0 0 57 0,0 0-13 16,0 0 6-16,0 0-40 16,3 29 6-16,0-6-14 15,0 3-1-15,3 0 1 16,2-5 41-16,7-4-46 16,5-6 20-16,5-9 18 15,6-2-7-15,6-2 14 16,-1-14-43-16,-1-8 6 15,-5-3 3-15,-3 3-7 16,-4 1-8-16,-10 8-25 16,-1 6-48-16,-3 9-10 0,-5 0-100 15,-4 6-166-15</inkml:trace>
  <inkml:trace contextRef="#ctx0" brushRef="#br0" timeOffset="446883.5849">23758 9890 374 0,'0'0'98'15,"0"0"-21"-15,0 0-20 16,0 0 47-16,0 0-4 15,0 0-31-15,-7-58-29 16,7 58-29-16,0 0-11 16,0 10-8-16,0 9 8 15,0 3 4-15,0-2-1 0,0-4 1 16,2-5-4-16,5-5 4 16,4-6 23-16,6 0-22 15,13 0 15-15,7-14 1 16,9-6-10-16,-1-4-19 15,-5 2 8-15,-7 5-64 16,-12 6 13-16,-7 7-107 16,-4 4-19-16,-10 0-142 15</inkml:trace>
  <inkml:trace contextRef="#ctx0" brushRef="#br0" timeOffset="447355.5237">23655 10626 89 0,'0'0'193'15,"0"0"-75"-15,0 0-45 16,0 0 23-16,0 0-14 16,0 0-4-16,8-70 10 15,-8 67-32-15,3 3-13 16,-2 0-43-16,2 3 3 15,3 14-17-15,3 7 14 16,-1 3 0-16,1 0 8 16,-1-4-5-16,3-3 6 15,3-7-9-15,4-9 0 16,8-4 48-16,8 0-47 16,4-15 14-16,5-7-13 15,0 0 0-15,-2-1-4 0,-4 5-49 16,-8 6-84-16,-7 6-10 15,-9 5-93-15,-12 1-184 16</inkml:trace>
  <inkml:trace contextRef="#ctx0" brushRef="#br0" timeOffset="447873.1437">23680 11465 435 0,'0'0'100'0,"0"0"-63"15,0 0 44-15,0 0-2 16,0 0 5-16,0 0 1 16,-4-9-35-16,4 7-10 15,0-2-40-15,2 2 2 16,0 1 15-16,0 1-17 0,-1 0-1 15,2 18-4-15,1 7 5 16,-1 5 8-16,3-2-8 16,0-4 0-16,4-4 2 15,2-8-2-15,1-7 0 16,5-5 2-16,7 0 1 16,4-19 0-16,8-11-3 15,2-4 0-15,1 0-13 16,-2 6-16-16,-10 11-22 15,-9 9-31-15,-8 8-26 16,-8 0-7-16,-3 17-72 16,0 7-97-16</inkml:trace>
  <inkml:trace contextRef="#ctx0" brushRef="#br0" timeOffset="448307.244">23799 12438 293 0,'0'0'147'0,"0"0"-69"16,0 0 18-16,0 0 22 16,0 0-21-16,0 0-13 15,-9-69-19-15,9 66-29 16,0 3 2-16,1 0-38 16,1 7-6-16,-2 17 0 15,4 10 10-15,2 3-4 16,-2 0 0-16,1-5 4 15,4-5 1-15,1-11-5 16,2-6 0-16,9-10-5 16,7-4 13-16,11-22-8 15,9-11 0-15,4-4-29 0,-6 0-21 16,-8 5-72-16,-6 4-40 16,-11 5-29-16,-12 0-257 15</inkml:trace>
  <inkml:trace contextRef="#ctx0" brushRef="#br0" timeOffset="450721.6976">15720 8157 198 0,'0'0'101'16,"0"0"-66"-16,0 0 26 16,0 0-10-16,0 0 8 15,0 0-1-15,0-8-27 16,0 5-16-16,7 0-9 15,-2 3-1-15,2-2 24 16,1 1-27-16,0 0 10 0,3 0 25 16,3-1-29-1,2 1 8-15,5-2-6 0,1 0-8 16,1 0 11-16,0 1-13 16,-3-1-9-16,-2 2 9 15,-4-1 5-15,-6 2-5 16,-3-1-9-16,-4-1-8 15,-1 1 12-15,0-1-23 16,-1 1-22-16,-15 0-52 16,-5-2-9-16,0 3 48 15,1-3 20-15,2 3 41 16,0-3-2-16,3 2 4 16,2-2 0-16,3-1-4 0,2 1 4 15,1 0-9-15,1 1-32 16,1 1-3-1,2 1-21-15,2 0-55 0</inkml:trace>
  <inkml:trace contextRef="#ctx0" brushRef="#br0" timeOffset="450808.1618">15720 8157 50 0</inkml:trace>
  <inkml:trace contextRef="#ctx0" brushRef="#br0" timeOffset="450986.459">15720 8157 50 0,'42'-33'84'0,"-44"33"-29"0,-1 0-16 15,1 0 16-15,0 0-18 16,1-4 22-16,1 1 9 16,0 0-3-16,0-1-7 0,0 1-33 15,0 0 9-15,8 1-31 16,3 1-1-16,2-2 14 16,7 2-13-16,3-3 6 15,4-2-9-15,4 1 0 16,1 1-3-16,2-3-11 15,2 4-15-15,-3 0-88 16,-5 3-100-16</inkml:trace>
  <inkml:trace contextRef="#ctx0" brushRef="#br0" timeOffset="461253.7735">15905 12402 343 0,'0'0'122'0,"0"0"-55"15,0 0-9-15,0 0 24 16,0 0 0-16,0 0 9 15,0 0-52-15,-43-41-33 0,32 41 12 16,-5 5-18-16,-7 15 0 16,6 8-2-16,-3 4 3 15,7 4-1-15,1 5 3 16,7 3 9-16,5-1-8 16,0-2-4-16,8-9 0 15,13-11-6-15,4-7 18 16,8-8-12-16,6-6 6 15,5 0 3-15,-2-8 4 16,1-11-12-16,-7-5-1 16,-6-3 12-16,-9-1-5 15,-6 3-3-15,-11-2-4 16,-4 1 5-16,-3 0-5 0,-20-1 0 16,-6 2 0-16,-2 4-11 15,1 8 14-15,2 2-6 16,9 8-6-16,5 3-30 15,5 0-9-15,2 5-81 16,6 12-15-16,1 0-32 16,3-3-246-16</inkml:trace>
  <inkml:trace contextRef="#ctx0" brushRef="#br0" timeOffset="462018.2362">17220 12355 142 0,'0'0'65'0,"0"0"21"16,0 0 42-16,0 0-36 15,0 0-12-15,0 0 17 0,-8-45-48 16,-12 45-20 0,-5 0-8-16,-2 6-9 0,0 10 39 15,1 5-46-15,3 4 16 16,4 8-5-16,4 3-13 16,7 8 8-16,5 5-11 15,3 4 0-15,0-6 9 16,5-7-9-16,16-11 0 15,5-9-2-15,6-10 7 16,2-6-4-16,3-4-1 16,3-7 0-16,1-15 19 15,-4-12-14-15,-5-6-5 0,-8-4 7 16,-8-2-7 0,-10 5 6-16,-6 4-6 0,0 6 0 15,-20 6-10-15,-2 9 10 16,-5 4-2-16,2 4 2 15,-1 8-33-15,3 0-6 16,3 0-5-16,7 5-48 16,7 7-40-16,4 0-72 15,2-2-198-15</inkml:trace>
  <inkml:trace contextRef="#ctx0" brushRef="#br0" timeOffset="462773.4366">18467 12397 350 0,'0'0'108'0,"0"0"-11"0,0 0-24 15,0 0-17-15,0 0 58 16,0 0-75-16,-71-26-1 16,51 26-24-16,-6 0-6 15,-6 9 6-15,-2 8-14 16,2 2 0-16,2 6 30 16,6 6-26-16,6 2 8 15,6 7-9-15,9 2 9 16,3-2-9-16,0-3-3 15,15-8 0-15,10-8-1 16,9-9 1-16,6-6 0 16,5-6-3-16,3 0 21 15,0-6-26-15,-2-15 8 16,-9-4 0-16,-7-8-6 16,-6-5 8-16,-12-3-4 0,-9 1-2 15,-3 4 4-15,-7 5-11 16,-17 9 11-16,-6 6-11 15,-4 7 0-15,-2 7-2 16,0 2-1-16,1 0-31 16,6 14-46-16,8 4-2 15,10 3-61-15,11-2-114 16</inkml:trace>
  <inkml:trace contextRef="#ctx0" brushRef="#br0" timeOffset="463477.8915">19438 12368 260 0,'0'0'169'0,"0"0"-98"15,0 0-10-15,0 0-48 0,0 0 12 16,-95-5 61-16,68 20-23 16,0 8-18-16,3 4-13 15,4 6-18-15,10 6 4 16,9-2-9-16,1 2 2 16,15-8-11-16,19-6 11 15,11-8-11-15,13-9 0 16,5-6 18-16,1-2-16 15,-6-5-2-15,-9-12 4 16,-12-8-14-16,-9-3 10 16,-16-3-6-16,-8-1 6 15,-4 0-13-15,-12 4-8 0,-16 3 1 16,-8 3 7-16,-3 8 1 16,-1 2 12-16,6 4 0 15,4 8-9-15,10 0 9 16,10 0-43-16,10 15-101 15,0 1-43-15,27-1-105 16</inkml:trace>
  <inkml:trace contextRef="#ctx0" brushRef="#br0" timeOffset="464253.7091">20545 12405 147 0,'0'0'81'16,"0"0"19"-16,0 0-11 15,0 0-4-15,0 0 9 0,0 0-11 16,-48-13-31 0,38 13 8-16,-3 0-38 0,-2 5-21 15,0 12 49-15,0 7-42 16,5 6 12-16,4 6-7 16,6 2-9-16,0 0 7 15,6-6-11-15,15-7 0 16,10-8 10-16,3-8-10 15,6-6 0-15,2-3 6 16,-2-3 6-16,-6-15-12 16,-5-10 0-16,-8-5 0 15,-8-3 11-15,-8 0-11 0,-5 1 0 16,-6 2-8 0,-16 8 17-16,-10 3-17 0,-2 8 8 15,0 4 0-15,-1 9-13 16,7 1 13-16,7 0-8 15,9 11-11-15,12 7-87 16,2 2-22-16,29 2-30 16,15-4-118-16</inkml:trace>
  <inkml:trace contextRef="#ctx0" brushRef="#br0" timeOffset="464993.9334">21382 12448 232 0,'0'0'39'0,"0"0"-36"16,0 0-2-16,0 0 25 16,0 0-20-16,0 0-4 15,94-36 4-15,-72 36 3 16,1 0 13-16,2 0-22 16,-1 0 0-16,1 0-2 15,-1 0 16-15,-6 0-3 16,-6 0 47-16,-6 0-26 15,-6-1 82-15,0-2-5 0,-3 0-54 16,-19 1-31-16,-7 2-21 16,-2 0 45-16,0 3 4 15,4 8-39-15,5 8 29 16,6 3-42-16,7 9 1 16,9 5 11-16,0 6-7 15,11 1 0-15,14 1-5 16,10-4 8-16,2-10-17 15,5-6 9-15,0-10 0 16,-2-10-4-16,1-4 10 16,-2-3-6-16,-4-17 4 15,-9-11 5-15,-5-8 6 0,-10-7-15 16,-11-5-2 0,0 1 0-16,-11 6-1 0,-13 9 2 15,-1 13 0-15,0 11 1 16,4 11-19-16,2 0-6 15,4 14-93-15,7 9-11 16,8 4-39-16,5 0-75 16</inkml:trace>
  <inkml:trace contextRef="#ctx0" brushRef="#br0" timeOffset="465557.0965">22805 12363 309 0,'0'0'140'0,"0"0"-49"15,0 0 33-15,0 0-88 16,-90-26 12-16,64 26 38 15,3 2-45-15,6 14-10 16,3 9-27-16,7 4 3 16,5 8 9-16,2 6-13 15,8 1-3-15,17 2 4 16,14-7 6-16,7-10-8 16,3-8-2-16,2-13 2 15,-5-8 0-15,-1 0-2 16,-12-20 0-16,-8-9 1 15,-11-5 0-15,-13-5 5 16,-1-3-6-16,-20 5-6 0,-14-2-12 16,-10 8 6-16,-1 6 5 15,2 9 2-15,5 8 1 16,8 7-7-16,14 1-101 16,9 0-117-16,7 0-70 15</inkml:trace>
  <inkml:trace contextRef="#ctx0" brushRef="#br0" timeOffset="466187.0053">22854 11471 351 0,'0'0'59'16,"0"0"4"-16,0 0 20 16,0 0-66-16,0 0 12 15,0 0 4-15,-80-15 28 16,55 32 10-16,-2 7-46 15,-2 2-3-15,4 4 50 16,8-3-67-16,10 1 11 16,7-4-6-16,4-4-6 15,24-1 6-15,15-5-10 0,12-6 5 16,6-8 8-16,1 0-2 16,-5-8-11-16,-12-10-2 15,-12-6 2-15,-12-4 23 16,-14-1-23-16,-7-2 0 15,-12-1-11-15,-19 1 11 16,-9 0 0-16,-5 5-7 16,3 6 15-16,6 8-9 15,12 6 1-15,10 6-29 16,3 0-29-16,2 11-89 16,5 12 10-16,-1 0 21 15,4-2-155-15</inkml:trace>
  <inkml:trace contextRef="#ctx0" brushRef="#br0" timeOffset="466917.2598">21691 11580 536 0,'0'0'89'16,"0"0"-4"-16,0 0-30 15,0 0-43-15,0 0 21 16,0 0-29-16,-22-20 21 16,6 45-28-16,-2 11 3 15,1 5 0-15,2 5 18 16,7-3-16-16,8-2-2 15,0-5 0-15,17-9 7 16,11-6 0-16,8-10-7 16,3-7 0-16,3-4 22 15,-4-4-11-15,-4-16-9 16,-5-6 6-16,-11-5 3 0,-9-8 11 16,-9-3-22-16,0-3 0 15,-23 0-1-15,-10 4 3 16,-7 3-2-16,0 11 0 15,-3 11 0-15,2 13-7 16,4 3 7-16,3 5-2 16,7 13-5-16,8 5 7 15,10 2-10-15,9 2-86 16,0 1-78-16,13-6-11 16</inkml:trace>
  <inkml:trace contextRef="#ctx0" brushRef="#br0" timeOffset="474586.3454">18183 11480 197 0,'0'0'63'0,"0"0"49"16,0 0-70-16,0 0 40 16,0 0 21-16,0 0-29 15,4-7 10-15,-4 7-17 0,0 0-35 16,0 0 32-16,0 0-47 16,0 0-17-16,0 0 0 15,-2 7-10-15,-12 13 9 16,-7 9 1-16,0 6 0 15,-1 2 7-15,7 2-7 16,6 2 0-16,6-1 9 16,3-3-2-16,3-3-14 15,18-7 7-15,5-6 0 16,9-3 7-16,1-9-7 16,1-4 0-16,-1-5 11 15,-2 0-9-15,-8-11 18 16,-6-7-20-16,-7-4 0 15,-8-7 7-15,-5 0-7 0,0-5 0 16,-12-2 0-16,-10 5 13 16,-5 1-25-16,-2 6 12 15,4 5 0-15,3 6-23 16,7 9 13-16,5 4-8 16,1 0-12-16,9 13-57 15,0 8 26-15,0 3-59 16,10 0-26-16,12-5-148 15</inkml:trace>
  <inkml:trace contextRef="#ctx0" brushRef="#br0" timeOffset="475357.6945">19470 11540 333 0,'0'0'110'0,"0"0"-70"15,0 0 58-15,0 0-50 16,0 0 23-16,-49-72 4 15,32 72-31-15,-4 0 0 16,1 15-44-16,-2 11 7 16,5 8 0-16,6 5 5 15,3 1-12-15,8-3 5 16,0-3 1-16,16-6 4 16,6-7-10-16,2-6 0 15,9-7 1-15,2-8 5 16,4 0-2-16,3-5 1 15,-3-13 2-15,-7-5 7 16,-6-6-14-16,-9-2 2 16,-10-6 5-16,-7 0-7 0,0 0 0 15,-14 6-2-15,-8 4 5 16,-3 10-8-16,-2 11 5 16,0 6-6-16,-1 4-11 15,1 15 4-15,11 8-11 16,7 2-17-16,9 3-55 15,1 3-11-15,32-4-45 16,14-4-108-16</inkml:trace>
  <inkml:trace contextRef="#ctx0" brushRef="#br0" timeOffset="475915.2526">20591 11555 50 0,'0'0'101'16,"0"0"-3"-16,0 0 59 15,0 0-22-15,0 0-54 16,0 0-17-16,-32-48 15 16,11 48-36-16,0 0 4 15,1 4-24-15,1 11-13 16,0 5-2-16,0 5-8 15,4 5 0-15,3 4 22 16,4 0-22-16,8-1 1 16,0-3-1-16,1-4 10 15,19-4-18-15,4-8 8 16,9-4 0-16,7-9 5 0,3-1-1 16,1-8-7-16,2-9 3 15,-12-8-25-15,-6-1 24 16,-11-4-25-16,-10-4 5 15,-7 1 20-15,-1-1-19 16,-23 1-5-16,-4 7 20 16,-5 6-35-16,-2 11 18 15,5 9-50-15,7 0-27 16,11 13-48-16,12 3-238 16</inkml:trace>
  <inkml:trace contextRef="#ctx0" brushRef="#br0" timeOffset="488317.724">20540 3176 87 0,'0'0'378'0,"0"0"-327"16,0 0 25-16,0 0-39 15,0 0-11-15,0 0 45 16,0 0-4-16,10-63-36 15,5 51 35-15,-2 2-65 16,3 0 16-16,4 3-6 16,-1 2 0-16,4 3-9 15,0 2-2-15,-1 0 0 16,0 0 7-16,-3 2-7 16,-2 9-9-16,-6 5 4 15,-6-2-2-15,-5 6 7 0,0 4-1 16,-12 0 4-16,-10 0 4 15,-5 0-7-15,-3-4 0 16,2-3 1-16,3-8 2 16,12-4-3-16,5-2 0 15,6-3 0-15,2 0-10 16,0 0 14-16,0 0-8 16,0-11-7-16,0 1-11 15,6 3 16-15,0 1-7 16,-2 6 13-16,1 0-8 15,1 0 8-15,3 0 0 16,3 6 2-16,3 8-1 16,4 4 9-16,0-1-10 15,3-4 4-15,1 0 8 0,1-2-5 16,0-5-10-16,3-2 3 16,-2-4-30-16,2 0-95 15,0-15-219-15</inkml:trace>
  <inkml:trace contextRef="#ctx0" brushRef="#br0" timeOffset="488902.4234">20965 3014 304 0,'0'0'40'15,"0"0"-3"-15,0 0 5 16,0 0 116-16,0 0 14 16,0 0-61-16,4-9-19 15,12-8-80-15,1-6-9 0,3 0 10 16,0-2-12 0,-3-4 26-16,-3 0-27 0,-4 0 0 15,-2 2 1-15,-5 3-1 16,0 4 0-16,-3 7-1 15,0 5 5-15,0 5 1 16,0 3-5-16,0 0-1 16,0 0-9-16,0 0 7 15,0 0 2-15,0 9-4 16,-1 7 5-16,1 1-6 16,0 0 6-16,0-1 0 15,0-1-1-15,10-2 8 0,4-2-11 16,2-1 4-16,1-3 0 15,0-2 8-15,-2-1-8 16,-1 1 2-16,-1-4-19 16,-1-1 11-16,1 0-30 15,2 0-115-15,-4 0-185 16</inkml:trace>
  <inkml:trace contextRef="#ctx0" brushRef="#br0" timeOffset="489194.655">21390 2836 208 0,'0'0'321'15,"0"0"-241"-15,0 0-61 16,0 0 48-16,0 0 0 16,0 0-4-16,54-6-24 15,-30 1-25-15,-2-1 24 16,-3 0-38-16,-3 1 0 16,-5-3 0-16,-1 1-37 15,-1-6-106-15,-2-3-102 16</inkml:trace>
  <inkml:trace contextRef="#ctx0" brushRef="#br0" timeOffset="489502.2867">21639 2606 211 0,'0'0'291'0,"0"0"-226"16,0 0-53-16,0 0 5 16,0 0 19-16,0 0 38 15,22 29 25-15,-13-13-60 0,0 3-5 16,0 2-4 0,-5 4-12-16,-1 2-14 0,0 4 6 15,-3 0 0-15,0-1-12 16,0-2 2-16,0-3 0 15,-1-4-5-15,-4-5-26 16,1-4-100-16,1-11-135 16,-2-1-249-16</inkml:trace>
  <inkml:trace contextRef="#ctx0" brushRef="#br0" timeOffset="489824.9779">21862 2576 388 0,'0'0'31'16,"0"0"-21"-16,0 0 39 15,0 0 18-15,0 0-17 16,38 95-14-16,-38-67 0 16,0 5 13-16,-5 2-41 15,-11 1-1-15,-5 0 7 16,-6 2-10-16,0-4-4 0,-1-4-10 16,1-3-91-16,2-6 11 15,-2-4-84-15,-1-5-44 16</inkml:trace>
  <inkml:trace contextRef="#ctx0" brushRef="#br0" timeOffset="490424.6205">20877 2579 332 0,'0'0'116'0,"0"0"-66"16,0 0-16-16,0 0-15 15,0 0-3-15,0 0-3 16,-11 16 36-16,-1-1 26 16,2 5-35-16,-2 4 2 15,1 2 9-15,5 0-23 0,3 6 9 16,3 1-29-16,0 2 1 15,3 5 22-15,12-1-30 16,0 0-1-16,6-3 8 16,0-2-5-16,1-5-6 15,5-5-9-15,-2-4-11 16,4-6-13-16,-1-2-121 16,-1-11-80-16</inkml:trace>
  <inkml:trace contextRef="#ctx0" brushRef="#br0" timeOffset="500792.0786">20736 3682 42 0,'0'0'39'0,"0"0"-22"16,0 0 15-16,0 0-14 15,0 0-5-15,0 0-10 0,0 0 0 16,0-6 15-16,0 4-17 16,0 2 0-16,0-2 9 15,0 1-7-15,0 0 13 16,0-1-2-16,0 1-8 15,0 1 31-15,0 0-24 16,0 0 12-16,0 0 23 16,0 0-29-16,0 0 18 15,0 0-15-15,0-1-22 16,0-1 15-16,12 1-14 16,7-2-1-16,1 2 20 0,4-3-17 15,0 1 6-15,-2 3 8 16,-1-2-12-16,0 1 10 15,-2-2-8 1,-1-1-1-16,0 0 3 16,-4 1-9-16,0 0-4 0,-2-1-1 15,-4 1-30-15,3-1-10 16,-2 1-65-16,-4-3-56 16</inkml:trace>
  <inkml:trace contextRef="#ctx0" brushRef="#br0" timeOffset="511290.6096">24380 9676 280 0,'0'0'62'0,"0"0"-29"16,0 0-19-16,0 0 43 15,0 0 19-15,0 0-37 16,0 0-17-16,20-6 13 16,-9 4-32-16,3 2 31 15,-1 0-27-15,-2 0 0 16,-1 0 1-16,-4 5-8 0,-2 7 0 16,-2 2-4-16,-2 2 17 15,0 4-7-15,-18 0-6 16,-5-3 0-16,-4 0 11 15,2-3-11-15,2-4 0 16,3-4-4-16,8-1-13 16,4-2 15-16,6-3-7 15,2 0 9-15,0 0-14 16,0 0 10-16,0 0-17 16,9 0 21-16,0 0 2 0,2 0 12 15,-1 1-14 1,2 9 0-16,-2 4 10 0,2 3-5 15,-1 2-3-15,0-2 12 16,1 0-5-16,2-3 17 16,1-3-26-16,1-2 5 15,5-4 1-15,-1-5-6 16,2 0-53-16,-4-5-131 16</inkml:trace>
  <inkml:trace contextRef="#ctx0" brushRef="#br0" timeOffset="511855.4014">24696 9409 212 0,'0'0'173'0,"0"0"-135"15,0 0-28-15,0 0 30 0,0 0 0 16,0 0-1-16,14 0-8 15,-4 2-22-15,1 3 20 16,-2-1-29-16,-2 2 0 16,1-1 2-16,-6 2-2 15,0 2-3-15,-2 2-2 16,0 3 10-16,0 0-2 16,0 1-3-16,0-2 0 15,0-2 19-15,0-3 3 16,0 1-9-16,0-2 14 15,5 1-16-15,3-1 43 16,1 2-39-16,-3-1-4 16,-1-1 22-16,-2 2-25 15,-1-2-4-15,-2-1 3 16,0 3 0-16,0-1 8 0,0 4-15 16,0 0 0-16,0 2 8 15,-8 1-7-15,0 2-1 16,2-2-5-16,1 2-104 15,5-3-53-15,0-4-138 16</inkml:trace>
  <inkml:trace contextRef="#ctx0" brushRef="#br0" timeOffset="512956.5308">24426 10674 414 0,'0'0'52'0,"0"0"-36"15,0 0-15-15,0 0 7 16,0 0-5-16,0 0-1 15,79 32-4-15,-78-12-4 16,-1 0 6-16,-7 1 3 16,-13-2 0-16,-6-2-3 15,3-1 0-15,3-6 0 16,4-5 0-16,7-3 11 16,4-2-9-16,5 0 59 15,0 0 5-15,0 0 0 16,5-4-64-16,5-2 3 15,3 2 5-15,-2 4 5 16,-4 0-9-16,2 0 32 16,2 0-33-16,-1 14 0 15,3 1 6-15,-2 2-5 0,1-3 9 16,0-2-15-16,0-1 0 16,0-5-10-16,3-3 10 15,-2-3-74-15,4 0-80 16,-4-12-189-16</inkml:trace>
  <inkml:trace contextRef="#ctx0" brushRef="#br0" timeOffset="513403.3139">24725 10502 359 0,'0'0'114'16,"0"0"-22"-16,0 0-15 16,0 0 30-16,0 0-44 15,0 0-27-15,0-13-36 16,0 17 3-16,0 14-14 16,0 3 28-16,-2 3-17 15,-1-1 16-15,3-5-12 16,0-4 2-16,0-4-6 15,0-3 1-15,6-4 8 16,3-3-6-16,6 0 9 16,2-5 5-16,3-11-11 0,-2-2 4 15,-3-1-10-15,-2 2 0 16,-5 3 10-16,-3 3-2 16,-4 5-7-16,1 3 16 15,-2 3-10-15,0 0-7 16,0 0-3-16,0 3 3 15,0 8-8-15,0 4 15 16,0 2-7-16,0 2 0 16,0 3-9-16,0-2-35 15,3-1-126-15,-3-3-150 16</inkml:trace>
  <inkml:trace contextRef="#ctx0" brushRef="#br0" timeOffset="514403.4414">24229 11490 400 0,'0'0'81'15,"0"0"-70"-15,0 0 9 16,0 0 12-16,0 0 23 16,93-18-19-16,-72 18-27 15,-3 11 21-15,-5 0-26 16,-5 2-4-16,-8 0 0 0,0 3 6 15,-9-2-9-15,-14 0 6 16,-4 0-3-16,2-3 26 16,4-4-25-16,8 1 2 15,5-4 0-15,4-3 4 16,4 2-14-16,0-2 4 16,0 1-17-16,0 5 20 15,7-1 1-15,5 1 1 16,2 4 13-16,5 0-13 15,-3 0 25-15,-1 0-27 16,0-2 0-16,0-1 14 0,2-3-14 16,1-4-6-1,2-1-24-15,3-1-115 0,1-18-284 16</inkml:trace>
  <inkml:trace contextRef="#ctx0" brushRef="#br0" timeOffset="514771.3594">24687 11276 408 0,'0'0'119'15,"0"0"-70"-15,0 0-12 0,0 0-2 16,0 0 43-16,0 0-44 15,-64-19-34-15,64 19 1 16,0 12-1-16,2 5 0 16,5 2-4-16,2 3 12 15,3-2 8-15,-3 0-16 16,2-4 0-16,-1-2 2 16,-3-1 0-16,0-5 8 15,-2 1 6-15,-1 0-15 16,-4 0 18-16,0 0-19 15,0 1 0-15,-16-2 6 16,-4 3 1-16,-1-4 0 16,3 3-7-16,6-3-34 15,8-3-88-15,4-4-220 16</inkml:trace>
  <inkml:trace contextRef="#ctx0" brushRef="#br0" timeOffset="516887.8472">24297 12497 70 0,'0'0'144'16,"0"0"-58"-16,0 0-15 15,0 0 23-15,0 0 36 16,0 0-25-16,-2-8-29 15,2 6-32-15,0 2-2 16,0-3-24-16,6 3-15 0,6 0 24 16,9 0-25-1,4 1 3-15,-1 14-5 0,-3 1 2 16,-5 1-9-16,-6 3 7 16,-7-3 0-16,-3 1 4 15,-11 3-3-15,-19-3-2 16,-9 1-4-16,-2-2-14 15,6-4 17-15,10-5-8 16,13-4 10-16,7 0-7 16,5-4 7-16,0 0-3 15,0 0 3-15,7 0-27 16,7 0 24-16,0 0-18 16,-1 0 21-16,1 1 0 15,-2 7 0-15,1 3 0 0,0 3-2 16,5-2 7-16,-4-1 8 15,2-1-13-15,-2-3 0 16,0-1 2-16,3-6-2 16,5 0-50-16,4 0-170 15</inkml:trace>
  <inkml:trace contextRef="#ctx0" brushRef="#br0" timeOffset="517270.9293">24731 12261 264 0,'0'0'92'15,"0"0"-84"-15,0 0 20 16,0 0 4-16,0 0 50 16,0 0-1-16,30 17-19 15,-2-15-1-15,3 3-50 16,1-2-10-16,-4 2 35 16,-6-1-33-16,-5 2 3 0,-8 3-6 15,-2 1 0 1,-7 4 2-16,0 3-2 0,-3 2 4 15,-16 2 16-15,1-2-17 16,0 2-2-16,6-3-1 16,4 3-5-16,7-4-72 15,0-8-203-15</inkml:trace>
  <inkml:trace contextRef="#ctx0" brushRef="#br0" timeOffset="521843.1014">23167 7410 229 0,'0'0'44'16,"-52"-88"-9"-16,24 43 35 15,4 1-56-15,1 3 4 16,7 6-11-16,2 4-2 16,2 3 9-16,4 4 0 15,0 7-10-15,3 0-4 16,2 8-15-16,3 2-101 15,0 6-157-15</inkml:trace>
  <inkml:trace contextRef="#ctx0" brushRef="#br0" timeOffset="524945.5571">8353 15729 17 0,'0'0'206'0,"0"0"-160"16,0 0 25-16,0 0-61 0,0 0-1 16,0 0 61-16,0 0 1 15,-12-11 14-15,12 11-35 16,0 0-16-16,0 0 8 15,-1 0 2-15,-1 0-39 16,2 0 26-16,0 0-31 16,6 4 0-16,18 3 0 15,11 0 9-15,15 2-4 16,8 0 1-16,5-1-5 16,12-1 13-16,5-1-14 15,11 1-2-15,11-5-2 16,8 0 8-16,6-2-2 0,3 0-2 15,1 0-5-15,-1-11-7 16,-11-1 23-16,-11 3-12 16,-17-4 1-16,-13 4 0 15,-16 1 8-15,-12-1-8 16,-16 3-2-16,-10 2-2 16,-8 3-52-16,-5-2-17 15,0 0-19-15,-25 0-180 16</inkml:trace>
  <inkml:trace contextRef="#ctx0" brushRef="#br0" timeOffset="525254.8408">8775 15972 204 0,'0'0'56'0,"0"0"-47"16,0 0-2-16,0 0-7 16,0 0 7-16,0 0 95 15,0 28-19-15,24-18 14 16,18-3-41-16,17-4-10 15,18-3-20-15,20 0-26 0,17-17 0 16,16-5-13 0,9-5-107-16,-6-7-183 0</inkml:trace>
  <inkml:trace contextRef="#ctx0" brushRef="#br0" timeOffset="532365.8998">1611 9026 201 0,'0'0'51'0,"0"0"-5"16,0 0 13-16,0 0-27 16,0 0 15-16,0 0 6 15,0 0-15-15,0 0 15 0,-24-28-8 16,24 28-34-16,0 0 19 16,0 0-30-16,2 0-4 15,20 0 4-15,12 5 2 16,10 0 0-16,8 1 10 15,0-1-3-15,2-3 12 16,-5-1-21-16,-7 1 0 16,-2-2 17-16,-9 0-10 15,-8 0-7-15,-5 0 0 16,-6 0 10-16,-5 0-12 16,-4 0 2-16,0-2 0 15,-3 1-7-15,0-6 7 16,0-4-6-16,0-5-66 0,-8-7-70 15,-8 1 4-15,-7-3-40 16,-4079-2 10-16</inkml:trace>
  <inkml:trace contextRef="#ctx0" brushRef="#br0" timeOffset="532651.7089">1819 8782 12 0,'0'0'111'0,"0"0"-16"15,0 0-2-15,0 0-22 16,0 0-68-16,0 0 8 15,-14-4 12-15,41 14 17 16,9 1-3-16,7 1-6 16,4 3-14-16,6 2 11 0,-6 4-5 15,-3 5-21-15,-7 1 33 16,-10 0-35-16,-5 1 0 16,-8 2 21-16,-8-3-14 15,-3 0-5-15,-3-1 22 16,0-4-14-16,0 0 30 15,0-5-36-15,-5-3-4 16,2 0 10-16,-3-1-6 16,0 1-4-16,-1-1-17 15,-2 3-104-15,-3-8-100 16</inkml:trace>
  <inkml:trace contextRef="#ctx0" brushRef="#br0" timeOffset="1.58388E6">12264 14416 60 0,'0'0'40'16,"0"0"-14"-16,0 0 78 16,0 0 0-16,0 0-10 15,0 0 9-15,0 0-35 16,3-16 19-16,-3 16-15 16,0 0-27-16,0 0 32 15,0 0-59-15,0 0-10 16,0 1-8-16,0 12 10 15,0 7-10-15,0 3 4 16,0 3-3-16,1 0 38 0,1 4-36 16,-2 1 11-1,1 0 14-15,-1 2-23 0,2 0 16 16,-2-5-19-16,0-3 2 16,0-2 16-16,0-5-15 15,0-3-5-15,0-8 3 16,0-3 2-16,0-4-1 15,0 0-4-15,1 0-19 16,5-10 7-16,5-17-147 16,4-10-298-16</inkml:trace>
  <inkml:trace contextRef="#ctx0" brushRef="#br0" timeOffset="1.58439E6">12582 14451 261 0,'0'0'160'16,"0"0"-65"-16,0 0-70 15,0 0 41-15,0 0-10 16,0 0 12-16,67-12-22 15,-48 12-11-15,1 0 8 16,-1 5-33-16,-1 2 13 16,-5 1-4-16,0 2-15 0,-4 4 17 15,-2 0-21 1,-7 6 0-16,0 2 13 0,-5 0-13 16,-17 0 0-16,0-1 1 15,0-5 2-15,3-4 7 16,10-7-10-16,6-2 0 15,0-1 3-15,3-2-1 16,0 0-2-16,0 0 5 16,0 0 5-16,0 0 2 15,0 0-12-15,0 0 0 16,0 1 15-16,8 3-11 16,5 3 2-16,7 1 6 15,-1 4-5-15,3-1 20 16,1 0-20-16,-1 0-5 15,-1-3 10-15,3-3-10 0,0 0-4 16,2-3-5-16,1-2-79 16,0 0-77-16,-3-8-260 15</inkml:trace>
  <inkml:trace contextRef="#ctx0" brushRef="#br0" timeOffset="1.58496E6">13232 14437 84 0,'0'0'301'0,"0"0"-116"16,0 0-134-16,0 0 25 15,0 0 45-15,0 0-84 16,57-34 7-16,-34 28-22 16,0 3-18-16,-2 3 21 15,-5 0-18-15,-4 0-7 16,-1 0 11-16,-7 11-11 0,-4 2 0 15,0 5-5-15,-4 1 5 16,-17 1 9-16,-1-3-9 16,5-3 0-16,2-3 9 15,9-2-8-15,3-3-2 16,3-1-3-16,0-1 4 16,0 0 4-16,11 4-4 15,6-3 0-15,0 4-3 16,-1-1 7-16,-4 1-2 15,-1 3-2-15,-7 4 0 16,-4 0-1-16,0 3 10 16,-9 1-9-16,-10-2 24 15,0-1-3-15,0-2 1 16,6-5-22-16,4 0 6 0,5-6-2 16,2 1-4-16,2-5-35 15,0 0-45-15,11-7-143 16,8-13-256-16</inkml:trace>
  <inkml:trace contextRef="#ctx0" brushRef="#br0" timeOffset="1.58553E6">13760 14457 437 0,'0'0'166'15,"0"0"-107"-15,0 0-21 16,0 0 19-16,0 0-42 15,0 0 19-15,-24 45-5 16,20-21 1-16,2 1 12 0,2-3-39 16,0-2 23-1,0-4-26-15,11-7 0 0,3-4 17 16,2-3-17-16,4-2 0 16,4 0 8-16,0-12 0 15,1-3 6-15,-1-2-14 16,-4-1 0-16,-5 1 6 15,-3 0 1-15,-4 5-7 16,-3 4 0-16,-3 1 6 16,-1 5 6-16,-1 2-2 15,0 0-6-15,0 0-6 16,0 0 2-16,0 12-9 16,0 10 6-16,0 3 6 15,0 5 12-15,0-1-15 16,0-2 0-16,0-2 24 0,0-4-20 15,0-1-4 1,-3-5 0-16,3-4 9 0,0-4-18 16,0-4-3-16,12-3-86 15,10-3-112-15,1-16-221 16</inkml:trace>
  <inkml:trace contextRef="#ctx0" brushRef="#br0" timeOffset="1.586E6">14469 14420 383 0,'0'0'116'16,"0"0"5"-16,0 0-31 16,0 0-5-16,0 0-18 15,0 0-10-15,-88 5-18 16,65 3-12-16,7 3-26 16,4-1 28-16,5 2-29 15,7 0 0-15,0 0 7 0,8 0-5 16,13 0 4-16,8 0-6 15,-1-2 4-15,-1 0 0 16,-6 1-4-16,-6-1 0 16,-9 2 5-16,-6 4-5 15,0 1-2-15,-6 4 0 16,-17 1 2-16,-2 2 7 16,-5 1-7-16,-2 0 0 15,3 0 7-15,5-5-3 16,3-4 0-16,11-6-4 15,7-6 0-15,3-4-7 16,3 0-37-16,20-9-102 16,9-16-216-16</inkml:trace>
  <inkml:trace contextRef="#ctx0" brushRef="#br0" timeOffset="1.58644E6">14939 14408 105 0,'0'0'417'0,"0"0"-309"16,0 0-56-16,0 0 83 15,0 0-33-15,0 0-52 16,4-11-50-16,-10 18 0 0,-12 11 14 15,-4 7-12-15,1 0 6 16,1 5 11-16,1 0-14 16,5 0 19-16,4-1-24 15,3-2 3-15,7-3 8 16,0-4-10-16,2-3-1 16,18-5 2-16,4-2 5 15,3-6-5-15,-2-1-2 16,-1-3-8-16,-5 0 6 15,-5 0-20-15,-4-3 22 16,-7-3-8-16,-3-2 16 16,0 1-14-16,-6-1 6 0,-10 3 0 15,-5 2-11 1,1 3 11-16,1 0-5 0,3 0-1 16,1 7-84-16,3 3-78 15,6 0-118-15</inkml:trace>
  <inkml:trace contextRef="#ctx0" brushRef="#br0" timeOffset="1.58863E6">12298 15537 378 0,'0'0'58'0,"0"0"-33"15,0 0-3-15,0 0 42 16,0 0 11-16,0 0-63 15,76-9 11-15,-62 9-7 16,-5 0-14-16,-2 0 32 16,-2 5-25-16,-2 7-6 15,-3 5 10-15,0 3-5 16,0-1-6-16,-9 0 15 16,-9-2-14-16,1-4 14 15,0 0-14-15,3-3 4 0,3-4-1 16,3-4-1-16,8 0-5 15,-2-2 12 1,2 0-7-16,0 0 10 0,0 0-15 16,0 0 4-16,0 0-6 15,0 1 2-15,0 3 0 16,6 6-3-16,6 1 6 16,0 5 15-16,1 0 2 15,2 1-11-15,2-3 30 16,-2-2-28-16,4-2 6 15,-1-4-13-15,4-2 5 16,2-4-9-16,1 0 0 16,1-2-88-16,1-12-176 15</inkml:trace>
  <inkml:trace contextRef="#ctx0" brushRef="#br0" timeOffset="1.58909E6">12770 15529 432 0,'0'0'165'15,"0"0"-140"-15,0 0-20 0,0 0-5 16,0 0 8-16,0 0 1 15,56 1 7-15,-44 8-16 16,0 2 0-16,-6-2-3 16,-4 3 3-16,-2 1 0 15,0 1 1-15,-5-1 5 16,-4-1 12-16,-1-5-10 16,5 0 13-16,5-4 6 15,0-1-27-15,0 1 0 16,5 2 14-16,11 1-9 15,2 1 50-15,0 0-46 16,-4 3 0-16,-3 1-9 0,-8 5 7 16,-3 1-5-16,0 3 23 15,-14-1 1-15,-5 0 31 16,0-6-36-16,7-3-18 16,5-4 6-16,2-4-7 15,5-2-2-15,0 0-28 16,20-8-97-16,8-13-138 15</inkml:trace>
  <inkml:trace contextRef="#ctx0" brushRef="#br0" timeOffset="1.58968E6">13269 15537 214 0,'0'0'138'0,"0"0"-56"16,0 0-35-16,0 0 71 15,0 0 0-15,0 0-39 16,0-13-1-16,0 13-44 15,0 0-13-15,-5 0 8 16,-3 10-3-16,0 4 5 16,4-3-25-16,1 6-1 0,3-5 9 15,0 1-7 1,0-2-7-16,0 0 3 0,10-4 2 16,7 0-1-16,1-4-4 15,6-3 1-15,1 0 9 16,2 0-6-16,-3 0-4 15,-3-7 7-15,-5-1-5 16,-6 1-3-16,-3-2 1 16,-3 1 0-16,-1 1 16 15,-3 1-15-15,3 4-1 16,-3 0 8-16,0 2-4 16,0 0 4-16,0 0-8 15,1 0 0-15,1 0-14 16,1 0 14-16,1 10 0 0,2 8-5 15,0 3 7-15,-3 0-2 16,0 1 0-16,1-3 3 16,-3-5-12-16,-1 1 11 15,2-4-2-15,0-5 0 16,3 1-15-16,2-6-62 16,5-1-179-16,0-8-294 15</inkml:trace>
  <inkml:trace contextRef="#ctx0" brushRef="#br0" timeOffset="1.5902E6">14064 15464 325 0,'0'0'228'16,"0"0"-140"-16,0 0 21 15,0 0-28-15,0 0-22 16,0 0-8-16,-76 4-24 0,51 6 8 15,-1-1-26-15,6 4-8 16,5-4 23-16,6 1-24 16,9-1 1-16,0-3-4 15,4 3 6-15,20 0 4 16,0-2-7-16,9 1 0 16,-6-1 7-16,-5 1-7 15,-7-2 0-15,-6 1-6 16,-6 2 14-16,-3 0-8 15,0 3 0-15,-6 3 0 16,-12-1 1-16,-4 2-1 16,-1 1-2-16,1-2-5 0,1 2 14 15,2-4-2 1,5-4-5-16,4-2 0 0,7-3-13 16,3-2 10-16,0-2-89 15,12 0-114-15,12-13-102 16</inkml:trace>
  <inkml:trace contextRef="#ctx0" brushRef="#br0" timeOffset="1.59068E6">14470 15430 463 0,'0'0'207'15,"0"0"-188"-15,0 0-2 16,0 0 73-16,0 0-22 16,0 0-14-16,-28 21-16 15,8-4-11-15,-1-1 21 16,-1 7-38-16,4-2 2 15,-1 1 13-15,7-1-17 16,3 1-1-16,6-3-7 0,3-2 0 16,0-1-5-1,8-7 12-15,8 0-7 0,-2-4 0 16,5-4-1-16,-3-1-4 16,-4 0-9-16,-1 0 8 15,-4-7-12-15,-6-1 18 16,-1-3 0-16,0 2 1 15,-4 3 2-15,-10 1-6 16,-2 5-1-16,4 0 4 16,2 0-5-16,2 0 5 15,8 0-4-15,0 6-2 16,0-1-60-16,20-2-47 0,9-3-90 16,9 0-259-1</inkml:trace>
  <inkml:trace contextRef="#ctx0" brushRef="#br0" timeOffset="1.59108E6">14843 15504 62 0,'0'0'378'0,"0"0"-307"16,0 0 5-16,0 0 7 15,0 0 43-15,0 0-56 0,-43-14-45 16,43 14 11 0,0 0-36-16,0 0 0 0,0 0 30 15,6 0-17-15,11 0 41 16,2 0-34-16,4 0-19 16,3 1 26-16,-4 0-27 15,-2 2 0-15,-4 2-1 16,-4 2 10-16,-2 1-10 15,-5 3 1-15,-4 3 0 16,-1 3 4-16,0 3-4 16,-6 1-2-16,-9 1-3 15,-2-2 10-15,-3 0 5 16,-1-2-10-16,2-1 4 16,-2-5-20-16,6-3 3 15,2-3-73-15,0-6-133 0,3-1-510 16</inkml:trace>
  <inkml:trace contextRef="#ctx0" brushRef="#br0" timeOffset="1.59278E6">18022 14545 508 0,'0'0'122'0,"0"0"-88"15,0 0 62-15,0 0 42 16,0 0-53-16,0 0-8 16,0 0-21-16,-5-19-47 15,10 2 12-15,11-5-21 16,2 1 0-16,3-6 6 15,-1 5-6-15,0 5 0 16,-1 3-1-16,1 7 7 16,-5 4-18-16,2 3 12 15,-4 0-3-15,0 6-8 16,-3 10 9-16,-2 6 2 16,-5 2 0-16,-3 0 1 0,0-3-4 15,0-4 3-15,0-4 0 16,-3-6-4-16,0-4 6 15,1 0-4-15,2-3-3 16,0 0 5-16,0-9-19 16,9-9-15-16,11-1-34 15,2 3 66-15,-1 5-18 16,0 6 13-16,-7 2 0 16,-3 3 7-16,-5 0-13 15,0 0 13-15,-1 12 0 16,5 3 6-16,-1 2 1 15,0-3 2-15,3 2-2 16,-2-5-4-16,7-4 15 0,-1-2-14 16,8-3-4-1,4-2 0-15,5 0-73 0,3-10-200 16</inkml:trace>
  <inkml:trace contextRef="#ctx0" brushRef="#br0" timeOffset="1.59307E6">18659 14584 114 0,'0'0'150'16,"0"0"-48"-16,0 0 7 16,0 0-29-16,0 0-80 15,0 0-50-15,42-41-424 16</inkml:trace>
  <inkml:trace contextRef="#ctx0" brushRef="#br0" timeOffset="1.59339E6">18863 14371 528 0,'0'0'194'16,"0"0"-175"-16,0 0-4 0,0 0 35 15,0 0 32-15,0 0-54 16,78 0-11-16,-45 0 7 15,-2 0-24-15,-4 0-10 16,-14 0-28-16,-4 0-98 16,-9 6-28-16,0 8-113 15,-24 3-55-15</inkml:trace>
  <inkml:trace contextRef="#ctx0" brushRef="#br0" timeOffset="1.59357E6">18821 14589 147 0,'0'0'84'0,"0"0"-15"16,0 0 73-16,0 0-37 16,0 0 86-16,0 0-63 0,60 15-65 15,-32-15-20-15,5-6-38 16,0-1-3-16,2-2-2 16,0 0-20-16,1-3-59 15,-4-6-289-15</inkml:trace>
  <inkml:trace contextRef="#ctx0" brushRef="#br0" timeOffset="1.59401E6">19670 14296 350 0,'0'0'163'0,"0"0"-86"15,0 0-50-15,0 0-5 16,0 0 23-16,0 0 1 16,-73 34 51-16,52-17-46 15,0 3-13-15,0 2 2 16,3 2-22-16,5 0 20 15,2 2-21-15,2 1-15 16,6 0 33-16,3-1-35 16,0-2 0-16,11-4 7 0,10-6-4 15,7-3 6 1,3-5-9-16,1-6 2 0,-5 0-14 16,-7 0 8-16,-8 0 0 15,-7-7 2-15,-5-3-2 16,0 4-7-16,-5-2-24 15,-14 4-11-15,-7 3 44 16,0 1-46-16,-1 0-28 16,0 0-94-16,5 1-281 15</inkml:trace>
  <inkml:trace contextRef="#ctx0" brushRef="#br0" timeOffset="1.60018E6">21770 15308 473 0,'0'0'69'0,"0"0"-57"0,0 0 77 16,0 0 49-16,0 0-21 16,0 0-67-16,0 0-31 15,-9 0 30-15,9 0-32 16,0-10 2-16,0-6-9 15,0-3-7-15,3-3 12 16,6-6-15-16,-2 2 0 16,2-3 18-16,2 3-18 15,-1 0 0-15,2 3 4 16,1 6 7-16,1 5-18 16,-1 3 7-16,-2 5 0 15,1 0 1-15,1 4-1 0,1 0-8 16,0 0 4-16,-4 0 8 15,0 5-10-15,-3 2 6 16,-1 2 0-16,-3 1-9 16,0 0 9-16,-2 0 0 15,1 0 7-15,-2 4-5 16,0-5-4-16,0 3-3 16,0-2 5-16,0 0-1 15,0 0 1-15,0 0 0 16,0 0 3-16,0-1-1 15,0-1 5-15,0-1-7 16,0-1 0-16,0 0-7 16,0-5 7-16,0 0 0 0,0-1 3 15,0 0 2-15,0 0-7 16,0 0 5-16,3 0-3 16,6-12 21-16,0-5-20 15,3-5-2-15,3 3 1 16,-1 1 0-16,0 2-2 15,0 5 1-15,1 2-14 16,-3 7 1-16,-2 0 9 16,0 2 3-16,-2 0-3 15,-4 0 5-15,3 4-6 16,-5 6 6-16,4 3 0 16,-3 1-12-16,-3 0 19 0,2 0-11 15,-2-1 4 1,4-1 0-16,-1-3-1 0,2 2 1 15,1-5 0-15,1 0 0 16,1-2 7-16,2 0-7 16,5-2 0-16,0-2 8 15,4 0-14-15,-1 0 6 16,0 0-29-16,-3-2-87 16,-2-4-166-16,-7 1-273 15</inkml:trace>
  <inkml:trace contextRef="#ctx0" brushRef="#br0" timeOffset="1.60231E6">21976 15200 286 0,'0'0'116'0,"0"0"-70"15,0 0 15-15,0 0 62 16,0 0-6-16,0 0-33 15,71-54 23-15,-69 52-51 16,-2 2-12-16,0 0 16 0,0 0-60 16,-15 0 2-1,-16 11 7-15,-10 9-5 0,-6 2-4 16,2 2 0-16,4 2 8 16,6-1 4-16,11 1-12 15,6-1 0-15,9 1 2 16,6-4 6-16,3-1-16 15,0-4 8-15,12-1 0 16,10-5 10-16,7-3-6 16,2-4-4-16,1-4 9 15,2 0-7-15,-5 0 3 16,-3-10-5-16,-5-2 0 16,-3-5 16-16,-6-4-16 15,-2-5 0-15,-7-3 4 0,-3-2-4 16,0-3 0-16,0-1 0 15,-13 1 0-15,-1-2 8 16,-2-1-8-16,-2 1-3 16,0 0 3-16,3-1 1 15,2-1 4-15,4 4-5 16,6 0 0-16,3 0-3 16,0 1 3-16,0 6 0 15,6 5-1-15,8 4 5 16,2 4-7-16,0 2 3 15,2 5 0-15,3 2-7 16,-1 3 7-16,2-1 0 16,-2 3-2-16,0 0 2 0,-2 0-2 15,-2 3-5-15,1 9 7 16,0 3-4-16,-2 1 4 16,2 8-6-16,-4-1 2 15,-2 3 8-15,-4 0-4 16,-6 0 0-16,-1 2 0 15,0 0 8-15,-12 1 4 16,-7-2-12-16,-3 0 3 16,-4-5 1-16,4 0 6 15,0-3-10-15,4-2-4 16,6-1-4-16,4-3-66 16,7-8-102-16,-1-5-245 0</inkml:trace>
  <inkml:trace contextRef="#ctx0" brushRef="#br0" timeOffset="1.60307E6">22074 14638 319 0,'0'0'62'0,"0"0"9"15,0 0 1-15,-100 0 13 16,54 0-10-16,-3 0-30 15,-2 0-19-15,-1 13 10 16,3 6-21-16,5 4 32 16,5 9-36-16,7 6-11 15,5 7 5-15,4 8 1 16,3 2 1-16,2 5 1 16,1 1-8-16,-2 6 20 15,7 2-20-15,1 1 3 0,3-5 2 16,8-7-3-16,0-5 0 15,8-9 2-15,11-5 2 16,10-5 12-16,9-5-18 16,8-7 0-16,7-5 18 15,7-9-18-15,3-7 17 16,4-1-17-16,2-2 5 16,-2-16 10-16,1-6-15 15,-5-6 0-15,-3-5 7 16,-1-5 0-16,-6-4-5 15,-4-5-2-15,-10-3 4 16,-3-5-2-16,-8-1 0 16,-7-1-2-16,-7 1 0 0,-8 5 4 15,-6-2 0 1,0 5-4-16,-1 1 6 0,-14 2-14 16,-3 8 8-16,-6 5 0 15,-3 7-3-15,1 6 6 16,-3 2-3-16,-2 8 0 15,-5 0 0-15,-2 5-8 16,-3 3 8-16,-2 3 0 16,1 0-7-16,-1 0 20 15,4 0-19-15,2 13 6 16,1 5-57-16,3 7 19 16,5 1-88-16,7 4 12 0,3-2-62 15,6-3-205-15</inkml:trace>
  <inkml:trace contextRef="#ctx0" brushRef="#br0" timeOffset="1.60464E6">20065 14608 401 0,'0'0'84'15,"0"0"-24"-15,0 0-17 16,0 0 48-16,0 0-13 16,0 0-32-16,10-4-6 15,-2-2-40-15,4-1 2 16,4 0 5-16,2 2-7 0,0 1 0 16,4 1-6-1,1 1 16-15,1 2-16 0,1 0 6 16,-1 0 0-16,-2 0-3 15,1 0 3-15,1 0 0 16,-1 0 3-16,4 2 2 16,2-1 5-16,-2 1-10 15,2-1 0-15,1 1 10 16,0 1-10-16,2-1 0 16,1 2 6-16,0 1 5 15,-3 1-11-15,-6 0 0 16,-4-1 0-16,-4 1-2 15,-4-1 2-15,0 1 0 16,-3 0-1-16,0 0 6 16,2 1-8-16,2 2 3 0,1-1 0 15,1 1 5 1,5 2-5-16,-1-2 0 0,4 5 0 16,2-2 0-16,-3 0-4 15,-1 0 4-15,-1 1 0 16,-3-3-1-16,-4 0 7 15,0-1-6-15,-1 1 0 16,-2-3 4-16,3 4 1 16,-1-3-5-16,2 2 2 15,2-2 10-15,-2 1-11 0,1-3 9 16,-5 0 7 0,-1-1-17-16,-2-2 13 0,-4 0-13 15,0-2 0-15,-3 1 1 16,0-2-1-16,0 0 0 15,0 0-2-15,2 0 8 16,3-2-15-16,2-13-56 16,5-4-181-16,-3-6-271 15</inkml:trace>
  <inkml:trace contextRef="#ctx0" brushRef="#br0" timeOffset="1.60504E6">21027 14591 442 0,'0'0'20'0,"0"0"-15"16,0 0 0-16,0 0 29 15,94 49 15-15,-72-32 14 16,-4 5-51-16,-4 1-5 16,-8 5 37-16,-4 2-32 15,-2 1 19-15,0 2 16 16,0-2-33-16,0-3 41 16,0-6-23-16,0-4-13 15,0 0 14-15,-1-1-25 0,-5 0 12 16,-4-1 2-16,-8 1-22 15,-7-3 33-15,-4 1-33 16,-3-3 0-16,2-2 18 16,0-3-18-16,9-3 4 15,2-3-11-15,9-1-53 16,0 0-93-16,3-3-201 16</inkml:trace>
  <inkml:trace contextRef="#ctx0" brushRef="#br0" timeOffset="1.60701E6">12003 14601 315 0,'0'0'88'16,"0"0"-5"-16,0 0 23 15,0 0 4-15,0 0-32 16,0 0 2-16,0 0 7 0,14-42-54 15,-14 42-24-15,-5 0-1 16,-7 0-4-16,-4 2-4 16,1 7 18-16,-3 3-15 15,1 2 32-15,0 1-35 16,6-1 1-16,1-1 10 16,1 0-5-16,6 0-6 15,3-1 0-15,0-1 5 16,0-2-12-16,9-1 7 15,8-4 0-15,6 0-2 16,-1-4 12-16,4 0-13 16,-3 0 3-16,-2-7 0 0,-6-5-9 15,-2 1 9 1,-5-6-2-16,-8 2-10 0,0 1 9 16,0-1 2-16,-14 3-9 15,0 1 10-15,-4 2 2 16,0 3-2-16,2 5 0 15,2 1-11-15,1 0 11 16,4 0-4-16,0 2-82 16,0 9-115-16,3-2-38 15</inkml:trace>
  <inkml:trace contextRef="#ctx0" brushRef="#br0" timeOffset="1.60759E6">11535 14575 546 0,'0'0'85'16,"0"0"-44"-16,0 0 105 15,0 0-29-15,0 0-71 16,0 0 0-16,0-17-35 15,0 17 3-15,0 0-14 16,0 0 0-16,-6 12 1 16,-2 2-1-16,2 3 0 15,2 0-1-15,2 1 8 16,2-4 1-16,0-2-8 16,6-2 2-16,11-3-3 15,6-4 1-15,4-3 0 16,5 0 6-16,-4-6 1 0,-4-6-14 15,-6-2-1-15,-6 0 8 16,-6-4-9-16,-6 1 16 16,0 3-7-16,-3-1 0 15,-10 6-2-15,-1 5 0 16,-4 4 2-16,3 0 0 16,-3 0-17-16,3 11 17 15,0 6-33-15,6 7-30 16,0 1-76-16,1 1-46 15,8 3-358-15</inkml:trace>
  <inkml:trace contextRef="#ctx0" brushRef="#br0" timeOffset="1.60849E6">12021 15634 429 0,'0'0'141'0,"0"0"-62"0,0 0-25 15,0 0-1-15,0 0-14 16,0 0-23-16,-36-1 52 16,30 10-29-16,0 3-25 15,0-1 40-15,3 3-45 16,1 2 25-16,2-2-25 16,0 1-3-16,0-3 2 15,0-2-8-15,8-1 0 16,3-6 8-16,2 1-7 15,0-4-1-15,5 0 4 16,-1-4 5-16,-2-9-5 16,-2-3-4-16,-2-4-2 0,-6 4-5 15,-3-1 12 1,-2 4-5-16,0 2 0 0,-15 4 1 16,-1 4-6-16,-5 3 5 15,-1 0-1-15,3 0-4 16,3 4 5-16,4 4-7 15,0 3-73-15,3-2-75 16,2-2-63-16,-2-1-300 16</inkml:trace>
  <inkml:trace contextRef="#ctx0" brushRef="#br0" timeOffset="1.60897E6">11633 15648 427 0,'0'0'180'0,"0"0"-131"16,0 0-28-16,0 0 85 0,0 0-20 16,0 0-65-16,0 0 29 15,-43 45 1-15,31-26-22 16,-1 1 16-16,5-1-32 16,5-1-4-16,3-3 1 15,0 0-6-15,11-4 6 16,11-5-10-16,6-3 0 15,5-3 12-15,1 0-12 16,0-12-12-16,-4-4 0 16,-7 0-16-16,-8-1 21 15,-11 0 2-15,-4 0 5 16,-4-2-5-16,-19 2 5 16,-2 2 0-16,-5 2-6 15,2 7 12-15,-2 1-14 0,0 5 8 16,2 0-34-16,0 1-95 15,-2 5-222-15</inkml:trace>
  <inkml:trace contextRef="#ctx0" brushRef="#br0" timeOffset="1.61346E6">11703 14218 192 0,'0'0'46'0,"0"0"44"15,0 0 22-15,0 0-7 16,0 0-36-16,0 0-34 15,0 0 53-15,-25-17-62 16,19 14 30-16,0 2 6 16,1-1-37-16,-5 2 1 15,3 0-12-15,-7 0-12 16,-1 0 17-16,-5 0-13 16,3 0-6-16,-4 3 0 0,-1 4 9 15,1 0-17-15,-3-3 8 16,2 1 0-1,-4 0 16-15,2 1-16 0,1 0-3 16,0-1 3-16,2 1 3 16,5 0 5-16,0 1-8 15,3 1 0-15,2 1 3 16,2-2-3-16,0 1 0 16,1-1-5-16,-2 2 12 15,4 1-12-15,-3 0 5 16,3 1 0-16,-4 2 0 15,2-1 0-15,0 1 0 16,1-1-2-16,1 2 8 16,1 1-13-16,4 2 7 15,1-2 0-15,0 1-9 0,0 1 13 16,0 0-4-16,0 0 0 16,3 1 4-16,2-1-2 15,2-1-2-15,-3 1 0 16,4 0-1-16,-2-1 4 15,3 1-3-15,0-2 0 16,1 0 7-16,1 0-4 16,4-2-3-16,-3 0 0 15,2 1 10-15,0-2-7 16,1 0-3-16,3 0 0 16,1 0 9-16,2 1-5 15,0-1-4-15,0 2 0 0,-1-1 1 16,-1 1-1-16,0 0-3 15,0-1-1-15,-1-1 8 16,5 0-1-16,0-3-3 16,3 0 0-16,0-1-2 15,0-2 9-15,1 1-7 16,-2-3 0-16,0 2 1 16,1-4 11-16,-2 2-12 15,-3-3 0-15,3 1 5 16,4-2 4-16,-1 0-2 15,1 0-7-15,0 0 2 16,1 0 5-16,-3 0-7 16,-1 0 0-16,3 0 8 0,-3 0-4 15,2 0-8 1,-2 0 2-16,1 0 2 0,-1 0 6 16,-1 2-6-16,1 1-1 15,-4 0 1-15,0-1 1 16,0 1-1-16,0-2 0 15,1 1 6-15,-2-1-14 16,1-1 8-16,2 0 0 16,-3 0 0-16,-1 0 8 15,-1 0-13-15,1 0 5 16,1 0 0-16,-4 0-2 16,2 0 2-16,0 0 0 0,0 0 5 15,1 0-4-15,-1 0 2 16,2 0-3-16,-1 0 0 15,-3 0-7-15,1 0 8 16,-2 0-1-16,1 0 2 16,-1 0-1-16,1 0 0 15,-2 0-1-15,-1 0 0 16,1-3 0-16,-4 2 0 16,0-2-3-16,0 0-4 15,-1-2 14-15,4 1-2 16,-3-1-5-16,5 0 0 15,-2 0-9-15,2-1 16 16,-1 0-7-16,1-1 0 0,-3 2 3 16,-2 1-9-16,2-4 6 15,-3 3 0-15,0 1-1 16,1-2 1-16,1 1 0 16,-2 2-3-16,1-2 10 15,-1-1-3-15,-1 0-4 16,0-3 2-16,2 0-11 15,0 1 16-15,-1-1-7 16,3 3 0-16,-5-1 9 16,1 0-19-16,-2 1 10 15,-2-2 0-15,-1 1 11 16,-1-3-9-16,-2 2-2 16,0-3 5-16,0 1 0 15,0-5-2-15,0 1-3 0,0-1 0 16,0 1-10-16,0 0 17 15,0 3-7-15,-2 2 0 16,-2 0 6-16,-1 2-8 16,3-1 2-16,-3 3 0 15,2 0-2-15,-2-2 2 16,2 1 0-16,-1-1-1 16,-2-1 9-16,0 0-14 15,0-5 6-15,0 1 0 16,-1 1-2-16,-2-2 2 15,1-1 0-15,1 4-2 16,-1 0 10-16,1 1-14 16,-1-2 6-16,2 3 0 15,-1-2 1-15,0 2-1 16,-3-1 0-16,3 0-3 0,1 1 8 16,-4 2-6-16,3 0 1 15,-1-2 0-15,-1 1-2 16,-1-2 2-16,-1 2 0 15,2-1-7-15,-1 0 14 16,1-1-4-16,0 1-3 16,0 1 0-16,1-2-4 15,-1 2 4-15,2 0 0 16,-6 0-4-16,3 0 16 16,-1-1-16-16,-1 2 4 0,-2-1 0 15,-1 0-3-15,2 1 5 16,-3 0-2-16,2 1 0 15,-2 3 5-15,1-2-13 16,0 1 8-16,3 0 0 16,-1 1-5-16,1 0 5 15,-3-1 0-15,1-1-1 16,-2 1 8-16,1-1-9 16,-1 1 2-16,-1 2 0 15,1-1-1-15,-2 1 4 16,-2-1-6-16,1 2-1 15,1-1 4-15,-1 1 0 16,2 0 0-16,-4 0 0 0,4 0 1 16,0 0 3-1,-2 0-1-15,2 0-3 0,-2 0 1 16,0 0-6-16,-1 0 5 16,-1 0 0-16,1 0 1 15,-2 0 2-15,2 0 1 16,-3 0-4-16,4 0 0 15,3 0-3-15,0-1 3 16,2-1 0-16,0-1-4 16,-1 3 9-16,2 0-7 15,-2 0 2-15,1 0 0 16,0 0-4-16,2 0 4 16,-3 0 0-16,0 0-2 15,-3 0 8-15,1 0 1 0,0-2-7 16,-1-1 0-16,0 1-9 15,0 0 12-15,0 0-3 16,0 1 0-16,0 1 3 16,-1 0-3-16,4 0 0 15,2 0 2-15,1 0-5 16,7 0 3-16,-2 0-1 16,2 0 1-16,1 0 0 15,-2 0-1-15,0 0 1 16,-5 0 0-16,1 0 6 15,-5-2-6-15,-1 2 0 16,-2-2 0-16,0 2 4 16,0 0-8-16,1 0 4 0,0 0 0 15,4 0-4-15,5 0 4 16,3 0 0-16,3 0-2 16,2 0 1-16,0 0-1 15,0 0-38-15,0 5-90 16,10 1-38-16,8-1-154 15</inkml:trace>
  <inkml:trace contextRef="#ctx0" brushRef="#br0" timeOffset="1.61679E6">13489 14212 12 0,'0'0'217'15,"0"0"-164"-15,0 0 28 16,0 0-18-16,0 0 7 16,0 0-4-16,0 0-32 15,-53-19 36-15,50 13-64 16,0 1 2-16,0 2 5 16,3 0-6-16,-1 2-7 15,1 1 0-15,0-2 0 16,-3 2 7-16,3-2-7 15,-2 2-1-15,-3-1-2 16,0-1 6-16,-1 0 1 0,-3 2-4 16,0-3 0-16,0 2 28 15,-1-1-27-15,1-1 10 16,-5 2 16-16,5 1-19 16,-5 0 8-16,6 0-16 15,-2 0 0-15,-2 0 12 16,4 0-12-16,1 0 0 15,-1 1-8-15,-2 4 24 16,2-1-25-16,1 0 9 16,1 1 0-16,-3-1 7 15,2 1 2-15,-3-1-9 16,2 3 1-16,0-2 5 16,-1 0-4-16,0 2-2 15,2-3 3-15,0 4-13 0,2-3 18 16,0 2-8-16,1 0 0 15,-2 1 7-15,2-1-2 16,-1 0-5-16,1 0 0 16,1-2-4-16,0 2 14 15,3 0-10-15,-3 2 0 16,3-1 6-16,0 2-7 16,0 2 1-16,0-1 0 15,0 0-5-15,4 1 5 16,1 1 0-16,-1 1 7 15,-1-1-6-15,0 0 9 0,0 0-10 16,1-2 0 0,-2 0 4-16,-1 1-4 0,2-1-3 15,-1 0 1 1,-1 0 4-16,1-1 6 0,1 2-8 16,0-2 0-16,0 1 5 15,-1 0-4-15,-1-1 1 16,1-1-2-16,2 2 9 15,-3-1-3-15,2 0 3 16,0-2-5-16,2 1 20 16,-2 1-18-16,4-2 5 15,-1 1-11-15,1 0 14 16,0-1 3-16,-4 2-17 16,3 0 0-16,-2-1 14 0,-1 2-12 15,1-2 0-15,-1 0-2 16,-1 1 0-16,1-1 18 15,0-1-18-15,1-1 0 16,1 0 6-16,0 0-6 16,2 2 0-16,0-3-6 15,1 4 20-15,-2-1-20 16,9 1 9-16,-5 0-3 16,2 1 0-16,1 0 12 15,-3-1-21-15,3 0 9 16,-3-2 0-16,2 0 0 15,3-1 0-15,3-3 0 16,0-1 3-16,3 0-1 16,2-3 2-16,0 3-4 15,-1-2 7-15,1-1-12 0,-7 1 7 16,1 1-2-16,-4-2 0 16,0 1 2-16,1 2-2 15,1-2 0-15,0 2 0 16,3 1 6-16,0-2-6 15,4 2-3-15,-1 0 0 16,1 0 6-16,-2 2-1 16,-1 1-2-16,-2-3 0 15,0 2-1-15,-2 0 1 16,3-3 0-16,0 4-4 16,0-4 13-16,0-2-15 15,-2 1 6-15,4-2 0 0,-3 0-3 16,0 0 3-16,1 0 0 15,0 0 0-15,3 0 12 16,1 0-25-16,3 0 13 16,-2 0 0-16,4 0 6 15,-2 0-6-15,0 0-5 16,0 0 0-16,-3 0 10 16,1 0-6-16,0 0 1 15,0-3 0-15,-1-2-3 16,4 3 3-16,0-2 0 15,-1-1 0-15,-1 2 8 16,2 0-9-16,0-2 1 16,3-1 0-16,-1 0-4 0,0 1 8 15,0 0-4 1,1 3 1-16,-2-1-1 0,-2 1 0 16,-3-3-5-16,-1 2 5 15,0 0 0-15,-3-1 6 16,0 2-6-16,1-5 1 15,-1 2-1-15,2-2 0 16,-1-1-4-16,-1 0 4 16,1 2 0-16,-2 0 0 15,-1 0 0-15,-1-1-3 16,0 1 10-16,0-1-7 16,0 0 0-16,0 0 0 0,0 0-1 15,4-1 6-15,-4 1-5 16,3-3 0-16,-3 4 1 15,2-2 1-15,2-1-2 16,0-1 0-16,0 0-3 16,-2 0 3-16,-4 2 0 15,2-4-4-15,-3 0 12 16,0-1-4-16,-2-2-4 16,0 2 0-16,4 1 2 15,-3-1-2-15,0 2 0 16,-2 0-1-16,-1 0 1 15,1 2-3-15,-2 1 3 16,-5 1 0-16,1-3 9 16,-3 1-9-16,0-1-1 0,0-4-4 15,0-3 5-15,-11 0 7 16,-1-2-7-16,-3 2 1 16,-1 2-5-16,1-1 4 15,-4 4 0-15,1 1-3 16,0 2 8-16,-2 1-11 15,6 0 6-15,-4 2 0 16,0-2-2-16,0 1 2 16,-4-2 0-16,1 1-4 15,-2 1 13-15,0-1-13 16,0-1 4-16,2 4 0 16,-1-3-4-16,0 4 7 15,-1-1-3-15,1-1 0 0,-1 0 2 16,1 2-1-16,-2-1-1 15,2-1 0-15,-1 0-3 16,0-2 3-16,0 2 0 16,1-2-6-16,-1 1 22 15,-2-2-21-15,0 0 5 16,0 2 0-16,-1 2-5 16,0-1 13-16,4 1-8 15,0 0 0-15,2 1 5 16,3-1 28-16,-3 1-27 15,1-5 1-15,1 3 18 0,0 0-25 16,-4-5 15 0,-1 5-15-16,-5-1 1 0,-5 3-4 15,0 0 3-15,-1 0 0 16,2 1 4-16,4 0-1 16,3 0-5-16,1 2 2 15,6-2 0-15,-1 1 1 16,2 0-1-16,4 1 0 15,-2-3-1-15,-1 1 8 16,-2 0-14-16,0 0 2 16,-3 2 5-16,-1-1-3 15,1 1 3-15,-6-1-7 16,-1 0 2-16,-2-1 3 16,-2 3-1-16,2 0 3 0,0 0 0 15,2 0-12-15,-1 0 12 16,5 0-1-16,3 0 0 15,0 5 2-15,5-2 4 16,1 0-5-16,0 0 0 16,1-2-4-16,1 1 10 15,-2 1-6-15,3 2 0 16,-3-1 6-16,1 0-9 16,1 2 3-16,0 1 0 15,-2-2-4-15,1 2 4 16,1-2-1-16,1-1-1 15,-3 0 4-15,3 0 3 16,2-1-5-16,0-1 0 0,2-1-4 16,0 2 4-16,2 0-23 15,-2 0-25-15,0 6-45 16,-1-4-76-16,-4-1-123 16</inkml:trace>
  <inkml:trace contextRef="#ctx0" brushRef="#br0" timeOffset="1.61954E6">11800 15248 34 0,'0'0'280'15,"0"0"-237"-15,0 0 16 16,0 0 18-16,0 0-3 15,-86-15-27-15,71 15-2 16,0 0-8-16,3 0 4 16,-5 0 22-16,3 0-51 15,-2 7 26-15,0 0 5 16,0 0-33-16,-1 1 6 16,0-1-16-16,1 3 0 15,2-4 3-15,0 3-3 0,3-3 0 16,0 2 0-16,0 0 3 15,0 1-3-15,-1 0-4 16,1 1 4-16,-2 0 8 16,-1 2-8-16,-2 1-1 15,2 2-1-15,-2-2 4 16,2-1 2-16,3-1-4 16,2 0 0-16,1-2-5 15,2 2 5-15,-1-2 0 16,1 1 0-16,1 1 8 15,1 2-13-15,-1 1 5 16,-3 1 0-16,0 0-2 16,-2-1 3-16,-2 3-1 15,1-2 1-15,1-2 8 16,4-4-13-16,0 1 4 0,6-2 0 16,0 1-7-1,0 2 7-15,0-2 0 0,0 4 2 16,6 1 1-16,3 1-3 15,-2 1-3-15,2 1 3 16,0 3-1-16,-1-3 2 16,1 2-1-16,0-2 3 15,2 0 3-15,3 0 1 16,1 0-7-16,1 1 0 16,4-2 16-16,-3-1-16 0,3 1 0 15,2-2 4-15,2 0 0 16,3 0 9-16,0-2-13 15,0-1 1-15,3-1-1 16,0 0 13-16,5-3-13 16,-4 0 0-16,4 1 9 15,-1 1-18-15,2 1 9 16,-2-2 0-16,-1 1 1 16,-2 0-1-16,1-1 0 15,-2 0-2-15,-1 1 12 16,-2 0-4-16,0 1-6 15,-2-2 0-15,2 2-2 16,-2 0 2-16,1-1 0 0,1-1-6 16,0 1 17-1,-1-2-14-15,3 0 3 0,-2-3 0 16,5 0-3-16,0-1 10 16,2-1-7-16,1 0 0 15,-3-2 5-15,1 3-7 16,1-1 2-16,-4 0 0 15,3 1 1-15,-6 1-1 16,0-1 0-16,0 0-2 16,-2-2 4-16,-1-1-7 15,-2 0 5-15,1 0 0 16,-1 0 6-16,0-1-6 16,0-5-2-16,1-3-5 15,-2 3 14-15,-2-1-5 0,-1 0-2 16,-3 3 0-16,-1-4 0 15,0 0 4-15,-1 2-4 16,4-5 0-16,-4 2 6 16,2-2 3-16,-1-2-9 15,1 3 0-15,-2-2 5 16,-1 0 1-16,0 1-6 16,-3 1 0-16,-1 0 3 15,0-1 7-15,-2 2-10 16,-3-1 0-16,2-4 23 15,0-3-14-15,-2-2 0 16,1-2-9-16,2 0 8 16,-3 0-7-16,0 2-1 0,-2 0 0 15,1 2 1-15,1 3 4 16,-3 1-5-16,0 1 0 16,0-3 0-16,0 1-4 15,0-1 4-15,0 1 0 16,0-6 1-16,0 3 4 15,0-5-6-15,-5 3 1 16,1-1 0-16,-2 0-4 16,-3 2 4-16,1 0 0 15,-1 1 1-15,-1 1 3 16,3 1-8-16,-2-1 4 16,0 3 0-16,0-1 2 0,1 2-2 15,1 2 0-15,2 0-2 16,0 1 5-16,-1 1-5 15,0-1 2-15,-2 2 0 16,2 0 2-16,-3-3-2 16,2 2 0-16,-2 1 0 15,-1 0 0-15,3 0 0 16,-2 0 0-16,0 0 0 16,-1-1-3-16,-1 0 3 15,-3 2 0-15,3-1 0 16,-2 0 4-16,-1-1 0 15,1-1-4-15,-2 3 0 16,0-3-10-16,-4 4 10 0,5-2 0 16,-2-1-3-16,2 3 10 15,-2-2-8-15,-1 2 1 16,-3 1 0-16,-1-2-14 16,-1 2 14-16,2 0 0 15,-1 2-4-15,5 1 12 16,-2-1-14-16,0 2 6 15,3 0 0-15,-1 0 2 16,-1 0-2-16,0 0 0 16,0 0-5-16,-5 0 14 15,-4 0-16-15,0 0 7 16,-3 2 0-16,1-1-2 16,2 1 3-16,-1-1-1 15,2 0 0-15,3-1 4 0,0 0 0 16,2 0-4-16,2 0 0 15,2 0-2-15,4 0 2 16,0 2 0-16,3-2-3 16,-3 2 14-16,3-2-13 15,0 0 2-15,-1 0 0 16,-2 0-8-16,-4 0 16 16,2 0-12-16,-4 0 4 15,0 0 0-15,0 0 6 16,-1 0-6-16,-1 0 0 15,0 0-2-15,-1 0 4 0,3-4-2 16,0 3 0 0,2-3 6-16,-1 1-8 0,3-1 2 15,1 1 0 1,1 0-4-16,2 1 5 0,-2 0-1 16,0-1 0-16,0 3 4 15,-2 0-5-15,-1 0 1 16,2 0 0-16,0 0-10 15,-2 6 10-15,3 0-15 16,0 0-4-16,6 0-22 16,2 0 4-16,-1-2-47 15,3-1-33-15,2 0 22 16,0-3-138-16,0 0-200 16</inkml:trace>
  <inkml:trace contextRef="#ctx0" brushRef="#br0" timeOffset="1.62196E6">13459 15283 229 0,'0'0'99'0,"0"0"-18"16,0 0-8-16,0 0-33 16,-82-14 63-16,64 14-47 15,0 0-38-15,-1 0 6 16,2 0-8-16,-2 0 13 15,2 0 20-15,-1 0-30 16,-1 1-5-16,3 5 4 16,-2 1-12-16,1 1 17 15,3-1-23-15,-1 0 0 16,4 1 0-16,2 1 0 16,2-1 0-16,-1 0-3 0,-1 3 10 15,0-2-2-15,0 2-5 16,-4-1 0-16,-1 2 11 15,0-3-9-15,2 3-1 16,1-2 3-16,-1-2 3 16,5 0-2-16,-1 1-5 15,4-1 0-15,0 4-4 16,4 1 5-16,0 1-1 16,0 1 0-16,4 0 10 15,6 1-3-15,1 0-7 16,4-1 0-16,-3 0 2 15,2 0 2-15,0 0-4 16,-2-1 0-16,1 1 5 0,-2-1-6 16,2 0 1-1,-2 0 0-15,-1 1 19 0,3-2-3 16,0 1-10-16,1-2 14 16,-3 1-14-16,5-1 12 15,-2 0-18-15,2 1 0 16,-2 0 11-16,6-1-9 15,-2 2-2-15,4-1 12 16,2 1-2-16,2-2 5 16,-1 0-15-16,4 1 10 15,-2 1 3-15,-1-2-6 16,-2 1-7-16,-2-2 0 16,0 1 6-16,-3 1-6 15,-1-3 0-15,1 0 0 0,2-1-2 16,1-2 2-16,1 0 0 15,4 0-4-15,1-1 16 16,2-2-13-16,3 1 1 16,-2 1 0-16,-1-1-4 15,-2 1 6-15,-1-1-2 16,3 1 0-16,-5 0 11 16,5-1-18-16,1 0 7 15,-1-1 0-15,4-1-3 16,1 2 6-16,1-3 1 15,1 0-4-15,-3-2 1 0,0 1-1 16,1-1 0 0,1 0 0-16,-2 0 0 15,0 0 3-15,2 0-6 0,0 0 0 16,-1-3 3-16,3-4 0 16,3-2 3-16,1 1-3 15,-1-2 0-15,0 1 3 16,-3 1 5-16,-3-1-8 15,1 2 0-15,-5-2-1 16,-2-1 1-16,-5 4 0 16,-4-5 0-16,-3 3 1 15,-1-4-1-15,-1-6 0 16,5 0 2-16,2-1-7 16,1 1 5-16,0 2 0 0,-1 2-4 15,2 1 19-15,-4 3-24 16,1-2 9-16,-3 2 0 15,-3 0-2-15,1 1 2 16,-2-3 0-16,-1 2-2 16,0-1 7-16,-1 0 2 15,-1-2-7-15,1 0 0 16,-2-3-10-16,2 2 14 16,-2-1-4-16,-2-2 0 15,1 1 9-15,-2-1-15 16,-4 3 6-16,0-4 0 15,-3 4-2-15,0-3 4 16,0 0-2-16,-4 3 0 0,-8-1 3 16,-3 2-8-1,3 2 5-15,-1-1 0 0,1 3-6 16,-3-1 6 0,1-2 0-16,1 2-2 0,-2 0 7 15,0 1-7-15,-1 1 2 16,-2 0 0-16,0 0-6 15,-1 0 6-15,0 2 0 16,-3 0-1-16,1 1 5 16,-1 0-12-16,2 1 8 15,1 1 0-15,1-2-1 16,-1 2 1-16,3 1 0 16,-3-2-2-16,-1-1 12 15,-6 2-14-15,0-4 4 0,-3 2 0 16,2 0-4-16,-3-2 5 15,2 1-1-15,0 0 0 16,-1-2 9-16,0 3-18 16,-1-1 9-16,-2-2-3 15,-5 1-2-15,-3-4 5 16,-2 1 0-16,-4 2-3 16,3-2 10-16,1 3-11 15,2 1 4-15,5 0 0 16,4 1-6-16,3 2 6 15,5 0 0-15,5-3 0 16,-2 2 10-16,6-2-14 16,-2 2 4-16,1 1 0 0,-3-2-5 15,1 2 6 1,3 1-1-16,-4 2 0 0,-2 0 0 16,-1 0-13-16,-2 0 13 15,1 0-1-15,0 0-10 16,4 0 11-16,2 0-1 15,-2 0-10-15,0 0 20 16,3 0-23-16,3 0 14 16,0 0 0-16,3 0-11 15,0 0 11-15,-1 0-2 16,0 6-1-16,0-2 6 16,0 2-11-16,-2-2 8 0,2 0 0 15,-2-1 0-15,0 2 2 16,3-1-2-16,-4-1 0 15,2 2 0-15,-2 0-3 16,1-1 3-16,1-1 0 16,-1 4-3-16,5-2 3 15,-3 1 0-15,2 1-3 16,-1 0 10-16,0 0-24 16,-3 1 17-16,2 3-75 15,-4 0-28-15,-5 0-48 16,-3-2-152-16</inkml:trace>
  <inkml:trace contextRef="#ctx0" brushRef="#br1" timeOffset="1.63441E6">2012 15632 625 0,'0'0'39'16,"0"0"0"-16,0 0-10 15,0 0 36-15,-82-2 31 16,72 5-90-16,0 12 8 16,1 2-14-16,4 5 0 15,2 0 11-15,3 1-11 16,0-3 0-16,8-4 0 15,8-6 4-15,-1-1-4 16,3-6 5-16,-2-3-1 0,2 0 15 16,4-2-19-16,-5-11 0 15,2-4 14-15,-7 0-6 16,-6 0-8-16,-4 1 0 16,-2 6 11-16,0-1-17 15,0 4 6-15,-11 3 0 16,-1 1 0-16,-4 1-1 15,4 2 1-15,-1 0 0 16,5 0 3-16,2 0-15 16,3 0 10-16,3 3-17 15,0 3-96-15,9-2-77 16,13-2-141-16</inkml:trace>
  <inkml:trace contextRef="#ctx0" brushRef="#br1" timeOffset="1.63468E6">2333 15686 163 0,'0'0'472'0,"0"0"-436"16,0 0-34-16,0 0 22 15,0 0 39-15,0 0-61 16,-31 2-2-16,28 8-4 0,3 4 2 16,0-2-1-16,0-2 6 15,0 0 1-15,13-2-4 16,-2-4-15-16,2-2-5 16,-1-2-151-16,-3 0-97 15</inkml:trace>
  <inkml:trace contextRef="#ctx0" brushRef="#br1" timeOffset="1.63596E6">11140 13958 301 0,'0'0'335'0,"0"0"-238"15,0 0-73-15,0 0 98 0,0 0-32 16,0 0-58-16,-13-8-7 16,10 8-18-16,-3 0 12 15,-2 0-19-15,-3 0 5 16,-4 5-3-16,-1 4-2 16,-2 5 0-16,3 0 1 15,1 2 7-15,3 2-10 16,3 2 2-16,4 1 0 15,2-1-2-15,2-3 2 16,0-3 0-16,0-2 8 16,6-2-2-16,2-3 0 15,6-3-6-15,2-1 0 16,3-3 2-16,2 0-2 16,0 0 0-16,-2 0-3 15,-2 0-11-15,-1 2-74 0,-5 1-148 16,-2 1-140-16</inkml:trace>
  <inkml:trace contextRef="#ctx0" brushRef="#br1" timeOffset="1.63706E6">15093 13975 512 0,'0'0'55'0,"0"0"23"0,0 0 3 16,0 0 53-16,0 0-23 15,0 0-75-15,3-31 44 16,-3 31-76-16,0 0-2 16,0 0 1-16,0 0 0 15,0 4-6-15,0 9-5 16,0 1 8-16,0 2-2 15,0-1 2-15,0 0 0 16,0-6 9-16,0 0-8 16,0-3 2-16,0-4-3 15,0 1 5-15,0-3-4 16,0 0-1-16,0 0-7 16,0 0-31-16,0-11-185 0,0-7-270 15</inkml:trace>
  <inkml:trace contextRef="#ctx0" brushRef="#br1" timeOffset="1.63733E6">15093 13975 369 0</inkml:trace>
  <inkml:trace contextRef="#ctx0" brushRef="#br1" timeOffset="1.63801E6">15093 13975 369 0,'26'-61'123'0,"-26"59"-18"0,0 1-6 0,0 1-26 16,0 0-49-16,0 0-9 15,0 0-15-15,0 13-5 16,0 4-2-16,0 4 14 16,0 6 18-16,0 2-8 15,0 3 3-15,0-3 31 0,0-1-45 16,0-3 15-16,0-1 2 15,1-5-22-15,1-6 15 16,2-4-16-16,-2-4 0 16,-1-2 8-16,-1-1-1 15,0-2 0-15,2 0 20 16,-2 0-5-16,3 0 14 16,-2-6-36-16,1-3 0 15,-1-3 5-15,2 0-5 16,-1 0-20-16,3-2 4 0,-1-1 7 15,-1 0-2 1,0-4 7-16,-2 2-6 0,0-3-11 16,-1-3 20-16,0 4 1 15,0 0-1-15,2 4 2 16,1 0-3-16,1 5 2 16,1-1 0-16,1 3 1 15,3 2-1-15,0 2-5 16,3 2 4-16,0 0 2 15,3 2-6-15,0 0 5 16,-2 0-10-16,0 0 5 16,1 5 1-16,-1 4 4 15,-2-1 0-15,-1 1 8 16,1-2-12-16,-5 3 4 16,1-3-3-16,-2 0-2 0,-2 3 7 15,2-3-2 1,-3 6 0-16,-1-2 3 0,-1 1 15 15,0 1-18-15,0-1 0 16,0 2 21-16,0-1-18 16,-3-1 3-16,-7 0-6 15,-3 0 3-15,-1-3 14 16,1 0-17-16,-2-2 0 16,6-3 0-16,0-1 5 15,3 0 0-15,3-1-5 16,-1-2 4-16,4 0-22 15,0 0 18-15,0 0-51 16,-2 0-20-16,2 0-91 0,0 0-56 16,0 0-95-16</inkml:trace>
  <inkml:trace contextRef="#ctx0" brushRef="#br1" timeOffset="1.64016E6">10991 13964 294 0,'0'0'204'15,"0"0"-155"-15,0 0 45 0,0 0 32 16,0 0-50-16,0 0-10 15,0-9-45-15,0 9-18 16,0 16 2-16,0 8 3 16,0 9 27-16,0 5-9 15,3 4-18-15,-1 1 21 16,1 1-29-16,0-8 0 16,-3-5 22-16,3-7-16 15,-1-6 2-15,-1-8-8 16,1-6 11-16,-2-2-8 0,0-2 1 15,0 0-4 1,1 0 31-16,1-6-6 0,2-12 17 16,2-10-42-16,1-6 8 15,-1-5-5-15,1-6-3 16,-3 0 0-16,-1-1-7 16,1 6 13-16,2 2-8 15,2 5 2-15,1 4 0 16,1 6-7-16,1 5 7 15,-4 4 0-15,2 5-3 16,0 4 4-16,2 4-1 16,-1 1 0-16,6 0-5 15,0 5-9-15,0 12 14 16,4 6 0-16,-3 0-3 16,2 4 10-16,-3 1-7 0,-6 1 0 15,-4 0 1-15,-5-2-8 16,-1-1 7-16,0-1 0 15,0-4 3-15,0-3 5 16,0-3-9-16,0-4 1 16,0-4-13-16,0-2 8 15,0 0-75-15,-3-5-67 16,-4 0-73-16,-7-2-211 16</inkml:trace>
  <inkml:trace contextRef="#ctx0" brushRef="#br1" timeOffset="1.64032E6">11141 14125 410 0,'0'0'158'0,"0"0"-153"15,0 0 29-15,0 0 23 16,0 0-25-16,87-7-5 16,-41 2-27-16,12 1-13 15,4-4 11-15,1-2-269 16</inkml:trace>
  <inkml:trace contextRef="#ctx0" brushRef="#br1" timeOffset="1.64203E6">15086 13991 318 0,'0'0'213'0,"0"0"-149"16,0 0-57-16,0 0 11 16,0 0-16-16,0 0 3 15,0 45 75-15,-1-22-34 16,-1 4-19-16,1-3 30 0,-2 3-6 15,1-1-9 1,1 1-2-16,-1-2-26 0,2-1 31 16,0 0-34-16,0-3 1 15,0-4 1-15,0-2-9 16,0-4 3-16,0-3-7 16,0-2 0-16,2-3 3 15,-2-2-3-15,1-1 0 16,-1 0 18-16,2 0-15 15,2-8 36-15,2-9-39 16,-2-3 1-16,-1-3 3 16,-1-2-4-16,-2-3 0 15,0-1-1-15,0 0 8 16,0 2-12-16,0 1 5 16,0 2 0-16,1-3-7 0,6 5 7 15,0 1-5 1,3 2 1-16,-1 3 2 0,2 2-4 15,2 2-6-15,-1 5 12 16,0 0-24-16,1 4 24 16,0 0-3-16,1 3 2 15,1 0 2-15,3 0-13 16,1 0 12-16,1 0 0 16,-2 1-5-16,0 6 8 15,-2 0-3-15,-2 4 0 16,-4 0 5-16,-6 1-11 15,-2 5 6-15,-2 0 0 0,0 4-6 16,-18 1 6-16,-3 1-1 16,-4-1-1-16,-2 1 4 15,3-5 6-15,8-2-8 16,1-2 0-16,4-6-7 16,8-1 11-16,2-7-4 15,1 2 0-15,0-2 5 16,0 0-4-16,0 1-1 15,10-1 0-15,10 2-3 16,1-1 4-16,3 2-1 16,-2 2 0-16,2 0 4 15,-6 2-7-15,-4 1 3 16,-3 1 0-16,-5 1-8 0,-3 2 8 16,-3 0 0-1,0 5-2-15,0-2 14 0,-12-3-12 16,-6 2 0-16,0-2 0 15,-3-4 10-15,-1 3-7 16,-2-5-3-16,-1 2 0 16,-2-4-7-16,-2-1-11 15,1-3-171-15,0 0-163 16</inkml:trace>
  <inkml:trace contextRef="#ctx0" brushRef="#br1" timeOffset="1.64294E6">11471 16107 474 0,'0'0'102'16,"0"0"-74"-16,0 0 33 16,0 0 52-16,0 0-86 15,0 0 20-15,-76-1-30 16,55 7 0-16,-2 5 55 16,-1 4-66-16,-3 4 13 15,2 3 7-15,4-2-17 16,5 1 25-16,4-1-34 0,7-3 0 15,5 0-4 1,0-3 4-16,3-2 0 0,15 0 6 16,5-2 5-16,7-3-15 15,8 0 4-15,3 1 0 16,5-2-1-16,2 2 1 16,1 3-43-16,-1-3-71 15,2 0-138-15</inkml:trace>
  <inkml:trace contextRef="#ctx0" brushRef="#br1" timeOffset="1.64395E6">15186 16428 559 0,'0'0'153'16,"0"0"-73"-16,0 0 67 15,0 0-82-15,0 0-30 0,0 0-6 16,-2 5-25-16,-2 7 18 15,-2 8-12-15,0 6-10 16,0-2 36-16,-1 3-33 16,-2 1-3-16,1-7 1 15,4 0 6-15,-1-4-5 16,2-8-2-16,2-4 0 16,-1-3 2-16,2-2-1 15,0 0-1-15,0-5 14 16,0-15-11-16,0-7 0 15,0-5-3-15,0-2 0 16,-1-2-6-16,-6-2 6 0,1 1-12 16,6 6 11-16,0-1 2 15,0 6-2-15,3 4 0 16,10 3 1-16,1 4-6 16,5 5 6-16,-4 3-2 15,5 5 0-15,0 2 4 16,-3 0-12-16,5 0 8 15,-3 2 2-15,-1 7-3 16,-2 4 3-16,-2 2 0 16,-4 4-4-16,1 0 12 15,-7 4-10-15,-2 0 2 16,-2 2 0-16,0 0 10 16,-6 0-9-16,-6 1 1 0,0-2 4 15,-2-1-3 1,-2-2 16-16,-3-1-19 0,1-3 0 15,-8-3 9-15,1 1 0 16,-4-5-7-16,-1-1-2 16,4-4 11-16,-1-1-4 15,6-2-7-15,3-2 0 16,8 0 2-16,4 0-2 16,0 0-8-16,3-8 6 15,3 0-41-15,0-4-42 16,0-2-326-16</inkml:trace>
  <inkml:trace contextRef="#ctx0" brushRef="#br1" timeOffset="1.64617E6">1905 15649 501 0,'0'0'26'16,"0"0"-26"-16,0 0 0 15,0 0 52-15,0 73-36 16,0-47 60-16,0 1-41 0,5 0 13 15,0 1-2-15,0-1-16 16,-2-1 19-16,-2-3-9 16,-1-2-17-16,2-6 24 15,-2-3-26-15,1-7-13 16,0-2 13-16,-1-3-12 16,0 0 15-16,0 0 21 15,0 0-10-15,0-13 38 16,0-11-70-16,0-2 1 15,-1-4 5-15,-3-1-8 16,1 0 0-16,1-1-1 16,2 1 0-16,0 2-15 15,0 4 15-15,0 4-8 16,6 1 7-16,2 4 1 16,1 3-8-16,0 2 8 0,-1 1 0 15,2 4-5-15,3 0 5 16,-1 1-1-16,6 2-4 15,-3 3-1-15,4 0 3 16,-2 0 3-16,-1 0 0 16,-1 5-8-16,-2 4 8 15,-2 1 0-15,-5 0-8 16,4 3 9-16,-5 3-4 16,-1 2 3-16,1 3 0 15,-2 3 1-15,-2 2 2 0,1 1-3 16,-2 1 7-1,0-1-1-15,0 3 3 0,0-3-9 16,0 0 5-16,-3-1 0 16,-2-7-5-16,2-5-4 15,3-4-44-15,-1-7-82 16,-4-3-161-16,-2-13-420 16</inkml:trace>
  <inkml:trace contextRef="#ctx0" brushRef="#br1" timeOffset="1.64634E6">2042 15816 525 0,'0'0'0'0,"0"0"0"16,0 0 22-16,0 0-14 15,103 7 7-15,-64-7-15 16,4-16-15-16,-4-4-227 15</inkml:trace>
  <inkml:trace contextRef="#ctx0" brushRef="#br1" timeOffset="1.64662E6">2624 15595 218 0,'0'0'441'0,"0"0"-413"16,0 0 16-16,0 0 50 15,0 0-29-15,0 0-35 16,19 35-4-16,-19-11 38 16,0 2-33-16,0-1-14 15,0 2-5-15,-10-1-3 16,1-2 5-16,-2-2-14 15,0-5-14-15,-3-2-6 16,-4-8-136-16,-2-5-151 16</inkml:trace>
  <inkml:trace contextRef="#ctx0" brushRef="#br1" timeOffset="1.6468E6">2480 15748 567 0,'0'0'74'15,"0"0"-38"-15,0 0 39 16,0 0-36-16,0 0 41 16,89 21-63-16,-61-12 26 15,-1 1-37-15,7-3-6 16,-1-3 0-16,-3-4-148 16,3 0-269-16</inkml:trace>
  <inkml:trace contextRef="#ctx0" brushRef="#br1" timeOffset="1.64756E6">2969 15579 254 0,'0'0'319'16,"0"0"-260"-16,0 0 51 15,0 0-1-15,0 0-66 16,0 0-43-16,8 11 0 16,-3 4 75-16,-1 5-31 15,1 3-14-15,1-1 2 0,-1 3-18 16,3 4 0-16,-2-2-14 16,-1-3 0-16,-2 3 49 15,-2-5-49-15,-1-2 0 16,0-5 14-16,0-4-14 15,0-4 11-15,0-7-11 16,0 0 0-16,0 0 18 16,0 0-17-16,0-12-1 15,0-8 15-15,0-2-10 16,-4-6-10-16,-7-1 4 16,-2 1 1-16,4-1-14 15,1 4 14-15,1 3 0 16,4 2-4-16,3 1 6 0,0 3-10 15,0 2 7-15,5 0-1 16,5 5-16-16,2 1 18 16,3 3-12-16,-2 2 9 15,5 3-3-15,-3 0-2 16,0 0 2-16,0 0 6 16,3 8-13-16,-8 3 13 15,-2 2-3-15,-5 2 2 16,-3 2-3-16,0-1-6 15,-11 4 8-15,-2-5 2 16,-2-1-2-16,6-4 6 16,3-3-4-16,6-3 0 15,0-1 3-15,0-1-17 0,0 1 13 16,12 1 1 0,1-1 9-16,4 2-9 0,-1 0 0 15,-4 0-1-15,0 2 6 16,0 3-7-16,-6 2 2 15,-3 2 0-15,-3 3 1 16,0 2 3-16,0-1-4 16,-11 1 0-16,0-3 0 15,0-2 16-15,8-6-16 16,0-2-12-16,3-6 11 16,0 0-135-16,11-15-174 15</inkml:trace>
  <inkml:trace contextRef="#ctx0" brushRef="#br1" timeOffset="1.64785E6">3349 15557 448 0,'0'0'266'15,"0"0"-249"-15,0 0 13 16,0 0 49-16,0 0-29 0,0 0-7 16,85 48 27-16,-69-25-45 15,-2 3-12 1,-2 4 0-16,-8 5 6 0,-4 4-18 16,0 0 0-16,-4 1 10 15,-17 0-12-15,-6 0 1 16,-8 1-6-16,-6 3-61 15,-8-5-156-15,-2-4-257 16</inkml:trace>
  <inkml:trace contextRef="#ctx0" brushRef="#br1" timeOffset="1.64831E6">1601 15574 371 0,'0'0'141'0,"0"0"-119"15,0 0-15-15,0 0 86 16,0 0-27-16,-15 82-11 16,15-47-15-16,0 3-15 15,4 3-16-15,12 2 7 16,16-1-16-16,14 2 0 16,14 1-9-16,10-6-131 15,6-2-351-15</inkml:trace>
  <inkml:trace contextRef="#ctx0" brushRef="#br1" timeOffset="1.64876E6">4111 15643 513 0,'0'0'176'0,"0"0"-175"16,0 0 30-16,0 0 74 15,0 0-74-15,0 0 29 16,-21 57 6-16,3-28-27 0,-6 0-2 15,-4 1-36-15,3-2-1 16,-2-4-40-16,10-11-155 16,3-5-220-16</inkml:trace>
  <inkml:trace contextRef="#ctx0" brushRef="#br1" timeOffset="1.64893E6">3945 15735 585 0,'0'0'80'0,"0"0"-64"16,0 0 4-16,0 0-9 0,0 0 1 15,90 27 6 1,-63-16-14-16,1-2-8 0,1-5-127 16,-4-4-395-16</inkml:trace>
  <inkml:trace contextRef="#ctx0" brushRef="#br1" timeOffset="1.64917E6">4335 15598 659 0,'0'0'59'15,"0"0"-46"-15,0 0 6 0,0 0 64 16,0 0-8-1,0 0 14-15,25 88-47 0,-20-62-24 16,-1 0 15-16,3-3-28 16,-2-4-5-16,1-4 0 15,2-5 0-15,3-7-108 16,3-3-141-16,4-9-455 16</inkml:trace>
  <inkml:trace contextRef="#ctx0" brushRef="#br1" timeOffset="1.64951E6">4606 15670 664 0,'0'0'44'0,"0"0"-8"0,0 0 116 16,0 0-89-16,0 0-41 15,-34 88 5-15,34-69-14 16,18-2 19-16,0-4-27 15,4-4 1-15,0-5 10 16,1-4-16-16,-1 0 2 16,-2-1-1-16,-4-14 6 15,-3-1-14-15,-5-2 0 16,-8-1 7-16,0 0-4 16,0 2 4-16,-11 3-2 15,-8 4 0-15,0 5 2 16,2 2-4-16,3 3 4 0,0 0 0 15,5 0-4-15,0 1 4 16,5 6-16-16,2 0-109 16,2-5-129-16,0-2-200 15</inkml:trace>
  <inkml:trace contextRef="#ctx0" brushRef="#br1" timeOffset="1.64993E6">4873 15487 339 0,'0'0'354'16,"0"0"-354"-16,0 0 10 15,0 0 49-15,0 0-1 16,0 0-28-16,0 0 33 15,2 78-23-15,4-66-19 16,0-1-6-16,4-4-11 16,-1-4 17-16,2-2-18 15,0-1 0-15,3 0 11 16,-1-8-6-16,-1-4-3 16,-3 0-5-16,-3-1 8 15,-3 4 5-15,-3 1-2 0,0 4 10 16,0 1 35-1,0 3-39-15,0 0-12 0,0 0-5 16,0 3 0-16,0 9-14 16,0 8 14-16,0-1 0 15,0 1 7-15,3-1-2 16,2-2-10-16,-2-1-12 16,0-4-116-16,-2-9-202 15</inkml:trace>
  <inkml:trace contextRef="#ctx0" brushRef="#br1" timeOffset="1.65132E6">701 15741 29 0,'0'0'433'16,"0"0"-414"-16,0 0-9 15,0 0-5-15,0 0 103 16,0 0-70-16,21 5 32 16,-6-5 4-16,3 0-22 15,3-5 15-15,3-7-37 16,-5-1-29-16,-4 2 19 16,0 4-20-16,-3 0-84 15,-6 6-57-15,-6 1-241 0</inkml:trace>
  <inkml:trace contextRef="#ctx0" brushRef="#br1" timeOffset="1.65154E6">746 15949 270 0,'0'0'178'0,"0"0"-146"16,0 0 56-16,0 0 26 15,0 0-28-15,0 0-67 16,0 0 7-16,88-24 1 0,-70 12-25 16,-3-2 19-1,-3-2-21-15,-3-1-62 0,-9-1-104 16,0-3-341-16</inkml:trace>
  <inkml:trace contextRef="#ctx0" brushRef="#br1" timeOffset="1.65174E6">828 15718 482 0,'0'0'84'0,"0"0"-73"16,0 0-6-16,0 0 8 16,0 0 19-16,0 0-11 15,3 59 26-15,6-39-47 16,-1-1 4-16,-2 2 7 0,-1-3-9 15,3 1-4-15,-2-5-29 16,-3-1-206-16</inkml:trace>
  <inkml:trace contextRef="#ctx0" brushRef="#br1" timeOffset="1.65268E6">797 16442 512 0,'0'0'13'15,"0"0"-4"-15,0 0 66 0,0 0-35 16,0 0-18 0,0 0 9-16,18 72-31 0,-9-58 8 15,1 0 6 1,-2 0-14-16,2 0 1 0,-3-1-5 16,1-1-121-16,-2-7-135 15</inkml:trace>
  <inkml:trace contextRef="#ctx0" brushRef="#br1" timeOffset="1.65346E6">886 16651 311 0,'0'0'126'0,"0"0"-122"15,0 0 8-15,0 0-12 16,0 0-23-16,97-13-189 15</inkml:trace>
  <inkml:trace contextRef="#ctx0" brushRef="#br1" timeOffset="1.65796E6">1941 16527 433 0,'0'0'206'0,"0"0"-156"0,0 0 8 16,0 0 72-16,0 0-48 16,0 0-49-16,0 0-33 15,0-3 9-15,0 4-20 16,0 16 19-16,0 6-11 15,0 7 6-15,0 1-3 16,4-1 19-16,2 1-10 16,0-5 0-16,-1-3 14 15,-1-6-23-15,-2-2 0 16,-2-9 8-16,0-1-8 16,0-5 12-16,0 0-6 15,0 0 11-15,0-2 53 16,0-15-52-16,0-7-8 0,0-2-10 15,0-2-2-15,0-3 1 16,0 3-25-16,0 0 26 16,0 3-15-16,0 3 14 15,4 6-4-15,2 4 3 16,0 4 4-16,-3 4-9 16,2 2 7-16,-1 2-3 15,2 0-11-15,3 0 12 16,1 0 2-16,1 5-6 15,-1 4 15-15,4 8-18 16,-1 0 9-16,-1 5 0 16,2-3 3-16,-3 1 3 0,-2-1-6 15,-1-4 0 1,-2 1 11-16,1-2-11 0,-4-1 0 16,0-1 0-16,0 0-4 15,-3-2-20-15,0-3-106 16,0-2-101-16,-4-5-181 15</inkml:trace>
  <inkml:trace contextRef="#ctx0" brushRef="#br1" timeOffset="1.65811E6">2069 16707 445 0,'0'0'97'15,"0"0"-95"-15,0 0-2 0,0 0 17 16,0 0-10-1,0 0-2-15,111 9-5 0,-80-9-125 16</inkml:trace>
  <inkml:trace contextRef="#ctx0" brushRef="#br1" timeOffset="1.65871E6">2450 16570 248 0,'0'0'22'0,"0"0"45"15,0 0 35-15,0 0 7 16,0 0-12-16,0 0-4 15,16 84-35-15,-16-68 32 16,0 4-49-16,0-3 30 16,0 0-41-16,0 0-30 15,0-5 40-15,0 1-40 16,1 0 1-16,2-9 9 16,0 2-5-16,0-4 1 15,-1-2-6-15,-2 0 9 16,0 0 10-16,0 0-19 0,0 0 4 15,0 0 11-15,0 0-14 16,0 0 5-16,0-2-6 16,0 2 0-16,0-1-2 15,0 1 2-15,0 0 0 16,0-2 3-16,0-1-1 16,0-1 0-16,0-6-2 15,0 1 0-15,0-3-1 16,0 2 1-16,0 1 0 15,0 1-5-15,0 3 5 16,0 2-7-16,0-1 7 16,0-1 0-16,0 0-10 0,0-1 10 15,-2 3-4 1,1-4 4-16,-1 1 1 0,1-1 4 16,-1-4-5-16,1-2-22 15,-1-1 20-15,1 0-96 16,1 0-79-16,0 3-89 15</inkml:trace>
  <inkml:trace contextRef="#ctx0" brushRef="#br1" timeOffset="1.65898E6">2505 16561 456 0,'0'0'176'16,"0"0"-171"-16,0 0 9 16,0 0-14-16,0 0 58 15,0 0 1-15,0 85-2 16,0-61 14-16,-8-4-40 16,-2 0-23-16,2-3 24 15,1-3-32-15,-1-3 0 16,0-5-15-16,-3-4-93 15,2-2-25-15,-1 0-164 16</inkml:trace>
  <inkml:trace contextRef="#ctx0" brushRef="#br1" timeOffset="1.65914E6">2389 16670 105 0,'0'0'330'16,"0"0"-274"-16,0 0-46 15,0 0 76-15,0 0-17 16,0 0-30-16,23 17 16 15,-5-7-17-15,2 0-33 16,8-1 16-16,0-6-16 16,2-3-10-16,3 0-78 15,-9 0-328-15</inkml:trace>
  <inkml:trace contextRef="#ctx0" brushRef="#br1" timeOffset="1.66E6">3110 16571 485 0,'0'0'96'0,"0"0"-92"15,0 0 59-15,0 0-16 16,0 0 18-16,87 33 2 16,-74-14-46-16,2 1 46 15,-7 2-31-15,2 3-16 16,-7 1 13-16,-3-2-22 16,0 1-6-16,0 1 18 15,-15-2-18-15,-3-2-3 16,-6 2-2-16,-6-4-6 0,-5 1-40 15,-4-1-71-15,-3-3-27 16,-1-5-49-16,1-5-146 16</inkml:trace>
  <inkml:trace contextRef="#ctx0" brushRef="#br1" timeOffset="1.66771E6">685 16453 218 0,'0'0'81'0,"0"0"29"0,0 0-21 15,0 0-11-15,0 0 19 16,0 0-37-16,0 0-18 16,0-1-28-16,-3-2-5 15,3 2-18-15,0-2-49 16,0 1-67-16,0 1-85 15</inkml:trace>
  <inkml:trace contextRef="#ctx0" brushRef="#br1" timeOffset="1.66801E6">685 16453 130 0,'-57'24'131'0,"56"-21"-86"16,-1-1-33-16,0 0 53 16,1 1 1-16,1-3-42 15,0 2-3-15,0-2 7 16,0 0 26-16,0 0 13 16,0 0-10-16,12 0-2 15,12-2-24-15,3-5 5 16,4-1-15-16,-1-2-20 15,0 3 11-15,-2 0-12 16,-4 0 0-16,-3 2-11 16,-3 5-53-16,-6 0-83 15,-3 0-135-15</inkml:trace>
  <inkml:trace contextRef="#ctx0" brushRef="#br1" timeOffset="1.6697E6">2760 16658 503 0,'0'0'113'16,"0"0"-63"-16,0 0 38 15,0 0 21-15,0 0 0 16,0 0-84-16,-19-9 4 16,19 9-29-16,-2 7-6 15,-1 10 0-15,1 2 6 16,2 5 0-16,0-4 26 16,0 4-11-16,0-5 0 15,0 0-15-15,0-6 3 0,0 0 13 16,3-4-16-16,-1-5 0 15,-1-3 7-15,-1-1-5 16,1 0-2-16,-1 0 18 16,0-2-7-16,0-12 27 15,0-5-38-15,-1-3 0 16,-5-1-16-16,-1-2-1 16,4 4 0-16,0-1 8 15,3 2-22-15,0 4 26 16,0 3-20-16,0 1 12 15,3 6 10-15,7 0-11 16,1 1 11-16,1 3 3 0,-2-1 0 16,7 3-15-1,-4 0 15-15,-1 0-6 0,2 0 1 16,-3 8 3-16,1 0 1 16,0 3-3-16,-1 1 4 15,-2 1 4-15,-1 1-2 16,-3 0-2-16,-2-2 29 15,-3 2-11-15,0 2-2 16,0 0 4-16,0 1-16 16,-8 0 18-16,1-2-22 15,1-1 0-15,2-2 1 16,2 0 4-16,-1-6-7 16,3 1 2-16,0 0-30 15,-3-5-30-15,0 1-89 16,-10-3-129-16</inkml:trace>
  <inkml:trace contextRef="#ctx0" brushRef="#br1" timeOffset="1.67036E6">1471 16542 250 0,'0'0'324'0,"0"0"-309"16,0 0-9-16,0 0-6 15,0 0 5-15,0 0-11 16,5-2 13-16,2 13-7 16,0 4 38-16,-1 5-12 0,0 6 40 15,2 2-49-15,-2 2-15 16,7-1 32-16,-1 2-29 16,7 1 1-16,5-3-6 15,6 0 1-15,6 0 0 16,9-6-1-16,10-1-28 15,8-5-15-15,8-8-121 16,1-5-267-16</inkml:trace>
  <inkml:trace contextRef="#ctx0" brushRef="#br1" timeOffset="1.67133E6">3640 16683 333 0,'0'0'209'0,"0"0"-157"0,0 0 53 16,0 0-1-16,0 0-54 15,0 0-1-15,-6 29-18 16,0-11 39-16,0 3-26 16,-1 2-38-16,1-1 23 15,-2 0-21-15,1-3-2 16,2 1 5-16,-4-3-11 16,-3-2-11-16,-1-1-28 15,1-5-124-15,0-6-53 16,-1-3-201-16</inkml:trace>
  <inkml:trace contextRef="#ctx0" brushRef="#br1" timeOffset="1.6715E6">3461 16835 16 0,'0'0'426'16,"0"0"-390"-16,0 0-32 15,0 0 56-15,0 0 8 16,0 0-1-16,43 0-10 15,-15 0-36-15,2 0 0 16,2-8-21-16,-1-3-66 16,-6 0-214-16</inkml:trace>
  <inkml:trace contextRef="#ctx0" brushRef="#br1" timeOffset="1.67254E6">1471 16341 210 0,'0'0'94'15,"0"0"72"-15,0 0-143 16,0 0 98-16,0 0-55 16,0 0-25-16,-51-33 11 0,36 30-46 15,-1 1 28-15,3 2 1 16,6 0-15-16,-3 0 5 15,0 0-25-15,2 10 0 16,-2 4-2-16,-2 4 4 16,1 2 13-16,-2 3-15 15,4 5 0-15,-3-1 9 16,0 6-9-16,3 2 0 16,-1 2-4-16,4 1 10 15,4 3-8-15,1 0 2 16,1 1 0-16,0 1 11 15,3 0-11-15,13-1 0 16,5 1-3-16,6-2 15 16,3-2-14-16,8-1 2 0,3 2-49 15,4 0-27-15,1-1-88 16,-1-8-149-16</inkml:trace>
  <inkml:trace contextRef="#ctx0" brushRef="#br1" timeOffset="1.67642E6">4490 16670 539 0,'0'0'89'15,"0"0"-87"-15,0 0-2 16,0 0 40-16,0 0 16 16,0 0-56-16,-28 79 0 15,19-66 0-15,1-1-9 16,4-4-114-16,1-4-107 0,3-4-134 16</inkml:trace>
  <inkml:trace contextRef="#ctx0" brushRef="#br1" timeOffset="1.67658E6">4438 16736 427 0,'0'0'34'0,"0"0"12"15,0 0 17-15,0 0 33 16,0 0-37-16,0 0-45 16,100 7 7-16,-70-7-20 15,0 0-1-15,-2 0-22 16,-5-2-221-16</inkml:trace>
  <inkml:trace contextRef="#ctx0" brushRef="#br1" timeOffset="1.69015E6">660 16552 299 0,'0'0'174'16,"0"0"-158"-16,0 0 0 0,0 0 79 16,0 0 13-16,0 0-18 15,1-10-79-15,4 2-2 16,-1 1 10-16,-3 4-4 15,-1 2 13-15,0 1 5 16,0 0-26-16,0 0 21 16,0 0-28-16,0 0-9 15,0 0 1-15,2 7-2 16,4 8 10-16,0 5-5 16,6 1 10-16,0-1-8 15,-3 0 18-15,0-3-15 16,-2-4 6-16,-1-1-6 15,-3-4 20-15,3-2-20 16,-4-1 0-16,-1-2 1 16,0-3-1-16,1 0-35 0,0 2-60 15,-2-2-91-15,0 0-144 16</inkml:trace>
  <inkml:trace contextRef="#ctx0" brushRef="#br1" timeOffset="1.69114E6">4062 16623 747 0,'0'0'21'16,"0"0"-21"-16,0 0-7 16,0 0 7-16,0 73 65 0,0-39-28 15,0 2 17-15,0 0 11 16,0-2-22-16,0-4-22 15,-3-5-21-15,3-5 10 16,0-7-20-16,0-4-12 16,3-9-131-16,12 0-122 15</inkml:trace>
  <inkml:trace contextRef="#ctx0" brushRef="#br1" timeOffset="1.69149E6">4233 16844 499 0,'0'0'98'0,"0"0"-57"15,0 0 0-15,0 0 86 0,0 0-87 16,0 0-15-16,-28 42 1 16,28-39-17-16,16 3 13 15,2-4-1-15,6-2 7 16,0 0-7-16,3 0-21 15,-6-3 0-15,-2-5 11 16,-7-3-8-16,-3 0-3 16,-9-1 0-16,0 2 4 15,-4 1 0-15,-14 0-4 16,-3 4 0-16,1 1 1 16,1 2 6-16,6 2-7 15,5 0 0-15,5 0 3 0,1 0-5 16,2 0 2-16,0 0-61 15,0 0-101-15,2-5-64 16,13-9-301-16</inkml:trace>
  <inkml:trace contextRef="#ctx0" brushRef="#br1" timeOffset="1.69181E6">4406 16497 473 0,'0'0'221'0,"0"0"-207"16,0 0-7-16,0 0 94 0,0 0-42 15,0 0-42 1,81-32 12-16,-68 37-12 0,-5 7 16 16,1 4-19-16,-6 4-12 15,-3 2 39-15,0 2-22 16,0-4-2-16,-2-3-1 15,-1-6-5-15,3-2 5 16,0-4-16-16,0-2 0 16,8-1 14-16,10-1-14 15,2-1 0-15,6 0 11 16,-2 4-5-16,0 0-12 16,-2 5-24-16,-8 3-161 0,-11-3-283 15</inkml:trace>
  <inkml:trace contextRef="#ctx0" brushRef="#br1" timeOffset="1.69281E6">445 17495 663 0,'0'0'177'16,"0"0"-127"-16,0 0-43 0,0 0 20 16,0 0-5-16,85-72-21 15,-51 60 4-15,-1 0-5 16,-5 7-31-16,-7 5-110 16,-9 0-45-16,-12 12-139 15</inkml:trace>
  <inkml:trace contextRef="#ctx0" brushRef="#br1" timeOffset="1.693E6">555 17670 309 0,'0'0'134'16,"0"0"-110"-16,0 0 151 15,0 0-52-15,0 0-19 0,98-19-31 16,-72 9-54-16,-5 3-10 15,-5 4-9-15,-5 1-42 16,-1 2-50-16,-4 0-145 16,-6 0-165-16</inkml:trace>
  <inkml:trace contextRef="#ctx0" brushRef="#br1" timeOffset="1.69318E6">658 17650 306 0,'0'0'38'0,"0"0"-35"15,0 0 6 1,0 0 5-16,0 0-10 0,0 0-4 16,79-19-162-16</inkml:trace>
  <inkml:trace contextRef="#ctx0" brushRef="#br1" timeOffset="1.69346E6">558 17715 511 0,'0'0'16'0,"0"0"-9"15,0 0-7-15,85-36-3 16,-62 17-104-16,-9-1-204 15</inkml:trace>
  <inkml:trace contextRef="#ctx0" brushRef="#br1" timeOffset="1.6937E6">540 17483 536 0,'0'0'113'15,"0"0"-111"-15,0 0-2 16,0 0 6-16,0 0 16 16,0 0 39-16,40 66-14 15,-27-45-34-15,0-1 14 16,-3-1-26-16,-1 0 7 16,-3-2-8-16,-1-8-3 15,2 2-13-15,-1-11-113 0,0 0-110 16</inkml:trace>
  <inkml:trace contextRef="#ctx0" brushRef="#br1" timeOffset="1.6939E6">664 17436 434 0,'0'0'221'15,"0"0"-214"-15,0 0-2 16,0 0 7-16,0 0 39 15,0 0-10-15,21 57-21 16,-9-38-16-16,4-2 19 0,2-2-23 16,0-1 0-16,4-2-2 15,-1 0-120-15,-3-7-209 16</inkml:trace>
  <inkml:trace contextRef="#ctx0" brushRef="#br1" timeOffset="1.69624E6">1951 17414 495 0,'0'0'141'0,"0"0"-73"15,0 0-7-15,0 0 18 0,0 0-51 16,0 0-16-16,0 0-12 16,0 19 0-16,0 3 17 15,0 4-2-15,0 5 18 16,0 1-11-16,-1 2 4 16,-1-8 33-16,-1-4-56 15,-1-8 3-15,4-6 3 16,0-2-7-16,0-6 8 15,-3 0-8-15,3 0 11 16,-3 0 68-16,0-9-66 16,-3-7 9-16,-2-7-20 15,-3-2-4-15,5-2-6 16,-2 2-8-16,0-4 4 0,0 2 0 16,3 3-12-1,4 0 22-15,1 3-9 0,0 1 4 16,0 3 5-16,10 3-4 15,2 5-6-15,2 1 1 16,-1 3 3-16,-3 4 4 16,5 1 0-16,-3 0 4 15,3 0-13-15,-3 8 9 16,-1 2 2-16,-5 5-2 16,-2-1 2-16,-1 0-10 15,-2-2 10-15,2-2 2 16,0-3-2-16,2-2-1 15,1 0 1-15,4-2 3 16,2 1-3-16,6-1-4 16,0 1 1-16,0 3 6 0,-3 1-6 15,-3 5 1-15,-5 3 0 16,-7 5-8-16,0-1 9 16,-9 4 1-16,-13 1-3 15,-2-5 10-15,3-3 2 16,8-6-9-16,5-3 0 15,5-8-2-15,3 0 2 16,0-3-107-16,17-19-179 16</inkml:trace>
  <inkml:trace contextRef="#ctx0" brushRef="#br1" timeOffset="1.69647E6">2420 17419 483 0,'0'0'265'15,"0"0"-259"-15,0 0-6 16,0 0 22-16,0 0 22 16,-6 74 0-16,-5-52-39 15,1 2 29-15,-1-7-34 16,2-3-4-16,1-3-44 15,0-8-95-15,1-3-357 0</inkml:trace>
  <inkml:trace contextRef="#ctx0" brushRef="#br1" timeOffset="1.69662E6">2363 17534 589 0,'0'0'18'0,"0"0"-18"16,0 0 51-16,0 0 0 15,0 0-18-15,0 0-31 16,101 70-2-16,-80-63-44 16,0-7-345-16</inkml:trace>
  <inkml:trace contextRef="#ctx0" brushRef="#br1" timeOffset="1.69692E6">2815 17454 236 0,'0'0'463'0,"0"0"-417"16,0 0-27-16,0 0 64 16,0 0 8-16,0 0-79 15,-69 29 25-15,47-10 13 16,2 1-26-16,4-1-1 0,4-2-13 15,6 0-4-15,5-2 3 16,1-1-9-16,0-2 0 16,4 1 0-16,10-5 0 15,6 0 8-15,3-5-8 16,4-3-56-16,3 0-62 16,-6-8-216-16</inkml:trace>
  <inkml:trace contextRef="#ctx0" brushRef="#br1" timeOffset="1.69719E6">2980 17423 521 0,'0'0'244'0,"0"0"-225"15,0 0-17-15,0 0 48 16,80 13-5-16,-54 6 14 15,0 5-10-15,-1 3-37 16,-5 6-9-16,-6-4 14 16,-6 5-9-16,-8 0 1 15,0 0-9-15,-12-3 0 16,-15-2-1-16,-7-2-2 16,-8-1-46-16,-6-4-131 15,-6-5-99-15</inkml:trace>
  <inkml:trace contextRef="#ctx0" brushRef="#br1" timeOffset="1.69766E6">1359 17386 638 0,'0'0'85'15,"0"0"-82"-15,0 0-3 16,0 0 39-16,0 0 40 15,52 92-13-15,-31-51-31 16,2 2-14-16,2 1 35 0,3 1-49 16,5-2-2-16,12-2-5 15,11-2-8-15,16-8-112 16,10-7-221-16</inkml:trace>
  <inkml:trace contextRef="#ctx0" brushRef="#br1" timeOffset="1.69808E6">3944 17506 502 0,'0'0'208'0,"0"0"-105"0,0 0 5 16,0 0-7-16,0 0-42 16,0 0-47-16,-72 26 1 15,43 0-13-15,0 0 0 16,-2-1 13-16,6-3-13 16,1-5-21-16,10-7-27 15,7-3-73-15,2-7-63 16,4-4-211-16</inkml:trace>
  <inkml:trace contextRef="#ctx0" brushRef="#br1" timeOffset="1.69823E6">3766 17551 436 0,'0'0'331'16,"0"0"-277"-16,0 0-53 16,0 0 54-16,0 0-2 15,0 0-50-15,66 10 26 0,-38-3-29 16,4-2-9-16,2 0-15 15,2-5-178-15,0 0-487 16</inkml:trace>
  <inkml:trace contextRef="#ctx0" brushRef="#br1" timeOffset="1.69844E6">4262 17452 798 0,'0'0'79'0,"0"0"-75"16,0 0 7-16,0 0 43 0,0 0 33 16,0 0-65-16,23 79-5 15,-21-56 6-15,1 1-23 16,0-6 0-16,3 1-9 16,2-8-138-16,5-6-92 15,0-5-387-15</inkml:trace>
  <inkml:trace contextRef="#ctx0" brushRef="#br1" timeOffset="1.69909E6">4782 17251 519 0,'0'0'203'0,"0"0"-152"16,0 0 14-16,0 0 106 16,0 0-125-16,0 0-37 15,51-19 7-15,-33 19-14 0,0 9 17 16,0 8-19-16,-5-2 4 15,-5 5-6-15,-5 0 8 16,-2 0-6-16,-1-3 5 16,3-1-2-16,2-5 3 15,5-2-6-15,2-1 0 16,6-8 17-16,2 0-10 16,0 0-7-16,-1 0 0 15,0 0-5-15,-3 3 0 16,-7 3-112-16,-9 2-151 15,0 1-360-15</inkml:trace>
  <inkml:trace contextRef="#ctx0" brushRef="#br1" timeOffset="1.70067E6">6411 16836 623 0,'0'0'157'15,"0"0"-40"-15,0 0-25 16,0 0 15-16,0 0-67 16,0 0 30-16,-3-4-48 15,3 4-3-15,0 0 13 16,0-5-25-16,12 2-2 0,6-1-5 15,3 2 1 1,3 2-6-16,-1 0 5 0,3 0-13 16,-2 0 0-16,4 0-43 15,-2 0-6-15,-4 0-65 16,-8 5-125-16,-4 4-175 16</inkml:trace>
  <inkml:trace contextRef="#ctx0" brushRef="#br1" timeOffset="1.7009E6">6325 17215 534 0,'0'0'89'0,"0"0"-78"15,0 0 61-15,0 0 61 16,0 0-36-16,95 4-63 15,-60-6 17-15,-1-7-41 16,-3-1-10-16,-5 0 0 16,-1 0-5-16,-9-2-92 15,-7-2-93-15,-9-1-136 16</inkml:trace>
  <inkml:trace contextRef="#ctx0" brushRef="#br1" timeOffset="1.70113E6">6486 16934 709 0,'0'0'62'16,"0"0"-62"-16,0 0 0 16,0 0 89-16,0 0-30 15,0 0 0-15,-15 86-48 16,15-64-8-16,0-2 13 15,0-3-12-15,0 0-6 16,4-5 2-16,7-4-89 16,-2-4-109-16,4-4-249 15</inkml:trace>
  <inkml:trace contextRef="#ctx0" brushRef="#br1" timeOffset="1.70135E6">6626 16946 521 0,'0'0'190'0,"0"0"-186"16,0 0 0-16,0 0 0 16,0 0 54-16,0 0 12 15,16 74-52-15,-12-41-8 16,1 3 7-16,-2 1-17 0,-3 2-24 15,0-9-169 1</inkml:trace>
  <inkml:trace contextRef="#ctx0" brushRef="#br1" timeOffset="1.70337E6">6429 16886 301 0,'0'0'101'16,"0"0"-63"-16,0 0 22 16,0 0 19-16,0 0-8 15,0 0-40-15,0 0-5 16,54-44-19-16,-54 44 0 15,3 0-7-15,1 0-35 16,1 0-17-16,6 0-44 16,-1 0-27-16,-4 0 44 15,1 3 17-15,-3-3 27 16,1 0 10-16,-1 0 25 16,4 0 0-16,-2 0 0 0,7-3-8 15,-4-2-54-15,-1 0 62 16,-4 5 88-16,-4-4 67 15,0 4 60-15,0 0-91 16,0 0-59-16,0 0-2 16,-4 0-21-16,-1 7-1 15,2 3 19-15,3 6-41 16,0 0-2-16,0 4 1 16,0-1-10-16,5 2 22 15,5 0-30-15,-4-1 2 16,-3-1 24-16,0-4-23 15,0-3-1-15,-1-3 10 0,-1-6-10 16,1 0 19 0,-1-3-20-16,5 0 2 0,0 0 42 15,4-10-23-15,5-4-3 16,0-4-15-16,-3-6 4 16,3 2-2-16,-3 0-6 15,0 0 0-15,-2 1-7 16,1 4 7-16,1 3-21 15,0 8-19-15,1 6-48 16,2 0-70-16,0 0-156 16</inkml:trace>
  <inkml:trace contextRef="#ctx0" brushRef="#br1" timeOffset="1.70547E6">7653 16841 279 0,'0'0'170'0,"0"0"-101"16,0 0 50-16,0 0 8 16,0 0-22-16,0 0-17 15,2 0-26-15,-2 0-28 16,0 0 24-16,0 0-57 0,0 0 6 15,0 0-7 1,0 4-4-16,0 12 2 0,0 6-7 16,0 8 9-16,1 1 13 15,3-5-13-15,0 1 0 16,-1-5 4-16,3-5 3 16,-4-5 0-16,-2-7-7 15,0-4 0-15,0-1 9 16,1 0-8-16,-1 0-1 15,0 0 13-15,0-4-10 16,0-13 29-16,0-4-32 16,0-4 0-16,0-4-7 15,3-2 3-15,6-1-15 16,1-1 14-16,5 3-25 16,-1 1 22-16,-1 7-9 0,2 6 15 15,-6 8-10-15,0 3 12 16,-5 5-1-16,-1 0-2 15,2 0-4-15,1 5 0 16,3 9 7-16,2 3 0 16,-1 3 2-16,4 4 3 15,-5-1-5-15,2 3 15 16,-1 1-12-16,-4-2 21 16,-3-2-24-16,-3-2 3 15,0-4 5-15,0 0-8 16,-3-2-6-16,-8-1-41 15,-5-4-126-15,0-6-115 0</inkml:trace>
  <inkml:trace contextRef="#ctx0" brushRef="#br1" timeOffset="1.70563E6">7773 17009 588 0,'0'0'136'0,"0"0"-128"16,0 0 48-16,0 0-24 15,0 0-13-15,0 0-19 16,92-11-14-16,-53 0-99 16,0 1-336-16</inkml:trace>
  <inkml:trace contextRef="#ctx0" brushRef="#br1" timeOffset="1.70586E6">8240 16832 693 0,'0'0'147'16,"0"0"-35"-16,0 0-33 15,0 0-37-15,0 0-37 16,0 0-2-16,-2 47-3 16,-5-19 16-16,-5-4-11 15,-2-1 13-15,1 0-18 16,1-8-21-16,3-3-22 15,2-5-125-15,4-7-56 16,0 0-83-16</inkml:trace>
  <inkml:trace contextRef="#ctx0" brushRef="#br1" timeOffset="1.70599E6">8156 16948 482 0,'0'0'154'0,"0"0"-121"0,0 0 12 15,0 0 2-15,0 0-25 16,0 0 13-16,68 13-34 15,-45-7 7-15,3-3-8 16,-3-3-52-16,-3 0-223 16</inkml:trace>
  <inkml:trace contextRef="#ctx0" brushRef="#br1" timeOffset="1.7066E6">8504 16857 462 0,'0'0'218'16,"0"0"-175"-16,0 0-18 0,0 0 30 16,0 0 51-16,0 0-31 15,18 74-37-15,-15-47 6 16,-2 2-13-16,1-4-23 16,-2 0 21-16,0-5-29 15,1-4 1-15,2-7 9 16,-2-5-10-16,-1-4 0 15,0 0 8-15,1 0-7 0,1-13 22 16,0-7-23 0,-1-2 3-16,1-5-8 0,-2 0 5 15,0-2-6-15,0 0 6 16,0 1 0-16,0 3-9 16,0 3 9-16,0 6 0 15,0 7-8-15,9 3 8 16,-1 4-2-16,2-1-1 15,0 3 4-15,1 0-6 16,4 0 5-16,-2 0 0 16,0 11-10-16,-2 3 10 15,-3 0 0-15,-4 1-2 16,-3 1 5-16,-1 0-8 16,0-1 5-16,0 0 0 15,-7-3-3-15,6-2 3 0,1-3 0 16,0 1 0-16,0-2 8 15,4-3-9-15,8 4 1 16,-3-1 0-16,-2 1-3 16,2 2 6-16,-6 3-6 15,-3 5 3-15,0 0 0 16,0 5 2-16,-16 2 0 16,-1-3-2-16,-6 0 19 15,8-2-18-15,3-9-1 16,4-3 0-16,5-7-38 0,3 0-84 15,0-7-219-15</inkml:trace>
  <inkml:trace contextRef="#ctx0" brushRef="#br1" timeOffset="1.70784E6">8905 16818 397 0,'0'0'157'0,"0"0"-135"0,0 0 119 16,79 51-55-16,-61-23 24 16,-6-1-33-16,-6 7-39 15,-6 5 10-15,0-2-44 16,-6 6-3-16,-12 3 11 16,-6-4-12-16,-6-5 0 15,-7 0-42-15,-6-4-108 16,-10-6-54-16,-5-2-241 15</inkml:trace>
  <inkml:trace contextRef="#ctx0" brushRef="#br1" timeOffset="1.70834E6">7479 16610 463 0,'0'0'99'16,"0"0"-88"-16,0 0-3 15,0 0 84-15,-54 80 31 16,39-47-39-16,-7 7 0 16,3 8-18-16,4 7-28 15,0 1-13-15,10 5-4 0,5 4-12 16,0 7 8-16,8 3-17 16,17-2 2-16,10-10-12 15,12-7 8-15,14-6-113 16,13-9-116-1,6-10-317-15</inkml:trace>
  <inkml:trace contextRef="#ctx0" brushRef="#br1" timeOffset="1.70899E6">9578 17011 717 0,'0'0'117'0,"0"0"-13"0,0 0-28 16,0 0-17-16,0 0 12 15,0 0-64-15,-30 3-6 16,14 17 14-16,-4 8-12 16,-8 1 4-16,-5 3-7 15,-1-9 0-15,2 0-5 16,4-9-39-16,10-6-52 15,6-8-71-15,10 0-42 16,2-20-285-16</inkml:trace>
  <inkml:trace contextRef="#ctx0" brushRef="#br1" timeOffset="1.70913E6">9378 17091 574 0,'0'0'143'0,"0"0"-48"16,0 0 18-1,0 0-45-15,0 0 3 0,0 0-33 16,86 25-22-16,-59-12-4 15,0 0-11-15,0-1-2 16,1-1 1-16,-3-7-132 16,0-4-159-16</inkml:trace>
  <inkml:trace contextRef="#ctx0" brushRef="#br1" timeOffset="1.70934E6">9907 16990 275 0,'0'0'579'0,"0"0"-569"0,0 0-1 15,0 0 68-15,0 0-6 16,2 82 3-16,-2-50-52 16,0 1-19-16,3-2 13 15,-3-1-15-15,3-9-2 16,3-5-68-16,4-7-185 15,4-9-316-15</inkml:trace>
  <inkml:trace contextRef="#ctx0" brushRef="#br1" timeOffset="1.70968E6">10159 17169 397 0,'0'0'350'0,"0"0"-296"15,0 0-20-15,0 0 81 16,0 0-36-16,0 0-73 16,-4 58 15-16,23-44-12 15,7-4-8-15,1-3 23 16,1-7-24-16,-3 0 0 16,-4 0 5-16,-6-6-5 15,-5-5 0-15,-5-3-5 16,-5-1 14-16,0-4-4 0,-5 0-5 15,-9 1 0 1,-3 4 18-16,-1 4-5 0,1 3-9 16,0 5-4-16,4 2 6 15,7 0-15-15,1 5 5 16,4 4-48-16,1 2-15 16,0-7-137-16,1 0-56 15</inkml:trace>
  <inkml:trace contextRef="#ctx0" brushRef="#br1" timeOffset="1.71238E6">10585 16719 192 0,'0'0'151'0,"0"0"-80"16,0 0 18-16,0 0 24 15,0 0-70-15,0 0 69 16,-45 43-5-16,21-20-31 15,2 3 4-15,5 0-44 0,8-2-27 16,6-6 23-16,3-3-32 16,2-6 0-16,20-3 9 15,5-6-9-15,1 0 20 16,-1 0-20-16,-7-7 2 16,-6-4 2-16,-8-2-4 15,-6 1 0-15,0-2-4 16,-1 0-9-16,-18 1 12 15,3 7-22-15,-3 6-12 16,0 0 3-16,-8 16-124 16,-8 6-52-16,-9 4-405 15</inkml:trace>
  <inkml:trace contextRef="#ctx0" brushRef="#br1" timeOffset="1.72344E6">4583 17475 74 0,'0'0'380'0,"0"0"-298"0,0 0-35 16,0 0 39-16,0 0 20 15,0 0-68-15,0-5 21 16,0 5-25-16,0 0-7 16,0 0 18-16,0 0-28 15,0 0 9-15,0 0-7 16,-2 0-11-16,-11 11 5 15,5 6-13-15,-5 0 0 16,4 2 4-16,4 1-3 16,4-4-1-16,1-1 0 0,0-2 1 15,10-4 1 1,9-2-2-16,4-7 0 0,4 0 13 16,6 0-11-16,-3-12 7 15,-6 0-9-15,-4 1 1 16,-9 2-12-16,-7 1 11 15,-4 2 0-15,0-2 0 16,0-1 3-16,-9-1-6 16,-3 0 0-16,-2 3 3 15,4 1-14-15,-3 3 14 16,4 3-14-16,-2 0-17 16,2 0-41-16,1 6-46 15,5 5-57-15,1-2-149 16</inkml:trace>
  <inkml:trace contextRef="#ctx0" brushRef="#br1" timeOffset="1.72666E6">10598 16763 286 0,'0'0'102'0,"0"0"-42"15,0 0 14-15,0 0 47 16,0 0-32-16,0 0 5 16,0 0 39-16,1-39-96 0,-1 36 5 15,0 1-23 1,0 2 13-16,0-3-2 0,0 3-17 16,0 0-3-16,0 0-10 15,0 0 5-15,0 0-6 16,-5 0 1-16,-7 0 0 15,-4 5-2-15,0 5 3 16,3 3-2-16,-1 1 0 16,3 2 1-16,0-1 1 15,4 1-1-15,2-2 0 16,2-1-5-16,3-3 10 16,0 2-9-16,0-4 4 15,9 2 0-15,8-3-2 16,6 0 2-16,3-2 0 15,4-1 5-15,3-2-1 0,-4-2-4 16,0 0 0-16,-4 0 0 16,-6 0 4-16,-7-5-4 15,-4 1 0-15,-4-3 0 16,-4-2 4-16,0-2 3 16,0-3-7-16,0-1 1 15,-9-6-6-15,0 1 8 16,2 3-3-16,-6 5 0 15,8 3 4-15,-3 4-11 16,-1 4 6-16,-5 1-7 16,-5 0-3-16,-3 4-18 15,-3 11-9-15,-2 2-28 0,3 2-93 16,3-3-104 0</inkml:trace>
  <inkml:trace contextRef="#ctx0" brushRef="#br1" timeOffset="1.73117E6">525 13958 499 0,'0'0'90'16,"0"0"-72"-16,0 0 0 15,0 0-13-15,0 0 82 16,109-64-24-16,-70 29-41 15,4 1 37-15,-1-6-52 16,0 2 0-16,-5 5-7 16,-7 6 15-16,-5 12-32 15,-10 8 17-15,-6 7-75 0,-6 0-36 16,-3 10-141-16,-5 16 2 16</inkml:trace>
  <inkml:trace contextRef="#ctx0" brushRef="#br1" timeOffset="1.73139E6">619 14156 299 0,'0'0'59'16,"0"0"-58"-16,0 0 66 16,0 0 14-16,0 0-3 15,84 46 81-15,-71-46-109 0,-2 0-18 16,-1 0 36-1,-1-2-64-15,-2-8 4 0,4-3-8 16,-5-4-12-16,-3-4-27 16,-3-6-100-16,0-4-205 15</inkml:trace>
  <inkml:trace contextRef="#ctx0" brushRef="#br1" timeOffset="1.7316E6">671 13871 447 0,'0'0'78'16,"0"0"-4"-16,0 0-46 16,0 0-28-16,0 0 0 15,0 0 22-15,30 17 10 16,-12 4-3-16,0 6-3 0,-3-1-23 16,-3 3 15-16,-3-2-18 15,0 1 0-15,-3 0-10 16,3-1 10-16,-3-8-161 15,-6-7-405-15</inkml:trace>
  <inkml:trace contextRef="#ctx0" brushRef="#br2" timeOffset="1.73617E6">15526 17179 432 0,'0'0'289'15,"0"0"-191"-15,0 0-82 16,0 0 1-16,0 0 50 16,0 0-8-16,119-50-5 15,-52 25-13-15,12-3-40 16,4 0 27-16,3-1-27 15,-1 0 0-15,-6 6 16 16,-10 0-16-16,-8-1 7 16,-12 7-8-16,-10 3 2 15,-7 8-13-15,-9 6-65 16,-11 0-114-16,-12 8-84 16,-4 13-182-16</inkml:trace>
  <inkml:trace contextRef="#ctx0" brushRef="#br2" timeOffset="1.73643E6">15836 17438 382 0,'0'0'31'16,"0"0"95"-16,0 0 22 15,0 0-29-15,111 4 15 16,-75-12-62-16,6-3-14 0,-1-1-9 15,-1-2-39 1,-3 0 11-16,-3-2-20 0,-6 1 6 16,-4-1 9-16,-7-1-16 15,-4 0-16-15,-6-7-23 16,-7 4-101-16,0-9-127 16,-14-2-309-16</inkml:trace>
  <inkml:trace contextRef="#ctx0" brushRef="#br2" timeOffset="1.73668E6">16045 16958 458 0,'0'0'227'16,"0"0"-166"-16,0 0-58 0,0 0 23 15,0 0 27-15,0 0 35 16,-32 101-12-16,32-64-34 15,0 4-11-15,0-4-20 16,4-4-9-16,4-5 13 16,0-5-13-16,0-8-2 15,-2-3 5-15,0-6-5 16,2 0-24-16,3-6-114 16,0-3-106-16,-1-14-374 15</inkml:trace>
  <inkml:trace contextRef="#ctx0" brushRef="#br2" timeOffset="1.73696E6">16157 16994 392 0,'0'0'337'16,"0"0"-248"-16,0 0-41 15,0 0-43-15,0 0 12 16,0 0 42-16,11 32 12 16,-6-6-24-16,6-1-16 15,-2 4-29-15,0 5 20 16,-1-5-22-16,0 1 0 16,-2-2 8-16,0-4-6 15,0-1-4-15,1-3-20 0,-4 0-102 16,0-4-124-16,-3-3-319 15</inkml:trace>
  <inkml:trace contextRef="#ctx0" brushRef="#br2" timeOffset="1.73828E6">2075 16104 377 0,'0'0'122'15,"0"0"-28"-15,0 0-78 16,0 0 20-16,0 0 27 16,0 0-55-16,-6 3 20 15,18 2-28-15,18 1 4 16,7-4 53-16,14-2-23 16,4 0 10-16,8 0 1 15,4-8-21-15,-1-6 14 16,11-5-38-16,-4-2 4 15,-3 1 7-15,-6-1-11 0,-13 4 4 16,-9 3-10-16,-14 4-18 16,-12 4-7-16,-9 6-66 15,-7 0-8-15,-3 0-76 16,-23 3-179-16</inkml:trace>
  <inkml:trace contextRef="#ctx0" brushRef="#br2" timeOffset="1.73863E6">2151 16250 475 0,'0'0'71'15,"0"0"-43"-15,0 0 14 16,0 0 43-16,0 0 15 16,0 0-49-16,101-28-14 15,-57 17 4-15,6-2-31 16,4 0 20-16,5 0-30 16,6-1 5-16,2 1 1 15,0-3-5-15,-4-1-1 16,-6 0 1-16,-12 1-1 15,-13 3-16-15,-14 6-40 16,-10 4-21-16,-8 3 27 0,0 0-70 16,-17 0-105-16</inkml:trace>
  <inkml:trace contextRef="#ctx0" brushRef="#br2" timeOffset="1.74432E6">2169 6607 453 0,'0'0'134'16,"0"0"-78"-16,0 0 33 15,0 0-34-15,0 0 49 16,0 0 2-16,0 0-56 16,0-22 0-16,0 21-44 15,-3-1 8-15,0 2 20 16,-2 0-28-16,-2 0-6 16,0 5 0-16,-5 12-2 0,0 10-3 15,4 0 5-15,5 1 0 16,3-6-13-16,0-2 21 15,0-8-8-15,8-2 0 16,2-3 8-16,2-5-12 16,3-2 4-16,3 0 0 15,6-5 2-15,-6-11 9 16,3-4-13-16,-4-2 2 16,-6 2 0-16,0-2-9 15,-8 3 9-15,-3 1 0 16,0 0-8-16,0 3 8 15,-6 2 0-15,-6 3-1 0,4 5 8 16,-2 0-21-16,2 3 14 16,1 2 0-16,-1 0-10 15,1 0 10-15,4 0-7 16,3 0-27-16,-2 0-73 16,2 11-13-16,0 0-65 15,8-7-134-15</inkml:trace>
  <inkml:trace contextRef="#ctx0" brushRef="#br2" timeOffset="1.74468E6">2624 6553 509 0,'0'0'97'0,"0"0"-71"15,0 0-14-15,0 0 10 16,0 0-13-16,0 0 4 16,-70 51 17-16,70-41-30 15,0 0 0-15,6 1 3 16,7-6-3-16,5 0 26 16,4-5-26-16,-2 0 0 15,5 0 18-15,-7-7-8 16,-6-3-4-16,-7 0-2 15,-5 1 0-15,0-1 21 16,-12 3-25-16,-6 2 0 0,-5 2 5 16,1 3-2-16,4 0-1 15,6 1-2-15,4 11-12 16,8 0 1-16,0 3-33 16,20-7-64-16,10-8-108 15</inkml:trace>
  <inkml:trace contextRef="#ctx0" brushRef="#br2" timeOffset="1.74491E6">2961 6437 624 0,'0'0'184'0,"0"0"-153"15,0 0-31-15,0 0-21 16,0 0 21-16,0 0 45 15,16 100-40-15,-11-67 35 16,-1-1-1-16,1-5-38 16,-2-3 10-16,5-3-11 15,2-8-115-15,5-9-25 16,1-4-293-16</inkml:trace>
  <inkml:trace contextRef="#ctx0" brushRef="#br2" timeOffset="1.74524E6">3228 6478 670 0,'0'0'139'0,"0"0"-121"16,0 0-16-16,0 0 12 16,0 0-10-16,0 0 20 15,39 11-16-15,-20 0-7 16,-2 4 31-16,-3 2-27 15,-6 2-1-15,-5 1 4 16,-3 1-2-16,0 2 9 16,-14-3-13-16,3-7-2 15,8-3 11-15,3-3-11 16,0-4-6-16,0 2 3 16,14-1 6-16,8 1 24 15,4 1-19-15,0 1 4 0,-1 3-3 16,-4-2-8-16,-3 4-1 15,-6 1 0-15,-5 1-115 16,-7 1-88-16,0 2-459 16</inkml:trace>
  <inkml:trace contextRef="#ctx0" brushRef="#br2" timeOffset="1.74791E6">2175 7507 511 0,'0'0'199'0,"0"0"-161"16,0 0 36-16,0 0 12 15,0 0-33-15,0 0 7 16,18 0-60-16,0-3 0 16,0-1 11-16,4 4-4 15,-7 0-14-15,-4 0 4 16,-3 0 3-16,-5 0-3 15,0 1 3-15,-3 5-6 16,0-1 0-16,2 3 12 16,1-1-7-16,3-1 1 15,7 3 0-15,1-1 5 0,5 2-5 16,-1 0 0 0,-2-1-9-16,-5 4 20 0,-4-2-16 15,-7 2 5-15,0 3 0 16,0 3-4-16,-7-1 4 15,-6 2 0-15,-4-2 2 16,2-3-2-16,3-2 6 16,5-6-6-16,7-4-15 15,0-3-28-15,6 0-182 16,16-21-170-16</inkml:trace>
  <inkml:trace contextRef="#ctx0" brushRef="#br2" timeOffset="1.74831E6">2624 7490 724 0,'0'0'82'16,"0"0"-76"-16,0 0-6 15,0 0 0-15,0 0 0 16,0 0 2-16,36 86 0 15,-23-72 12-15,1-2-9 16,-4-6 2-16,2-4-7 16,3-2 0-16,1 0 46 15,5-7-23-15,2-9-10 16,-3-1-4-16,-3 0-3 0,-2 3 11 16,-8 3 5-16,-4 5 19 15,-3 5 29-15,0 1-54 16,0 0-15-16,0 1-1 15,0 17 1-15,0 9-10 16,0 5 9-16,0 0 0 16,0-2 8-16,0-5-5 15,0-3-3-15,5-3 0 16,5-5 9-16,-1-3-23 16,2-8-15-16,3-3-129 15,-6 0-160-15</inkml:trace>
  <inkml:trace contextRef="#ctx0" brushRef="#br2" timeOffset="1.74946E6">3300 7321 445 0,'0'0'66'16,"0"0"-29"-16,0 0 26 15,0 0 68-15,0 0 20 16,0 0-75-16,6-29-74 16,-32 39 23-16,-2 6-16 15,1-1-7-15,8-3 24 16,10-1-19-16,5-3-9 16,4 2 2-16,0-3 0 0,5 3-5 15,9 2 6-15,2 0-1 16,-2-2 0-16,0 1 10 15,-2-1-12-15,-4 1 2 16,1 1 0-16,-5 0 0 16,-4 2 0-16,0 2 0 15,0 2-1-15,-9 2 8 16,-6-2-1-16,3-3-3 16,2-4-1-16,6-5-1 15,4-1-1-15,0-5-28 16,23 0-94-16,10-8-102 15</inkml:trace>
  <inkml:trace contextRef="#ctx0" brushRef="#br2" timeOffset="1.74982E6">3692 7354 669 0,'0'0'123'15,"0"0"-91"-15,0 0-31 16,0 0 49-16,0 0-10 16,0 0 9-16,-82 90-30 15,73-61-8-15,6 2 33 0,-1-2-41 16,4-2 4 0,0-2 4-16,7-7-10 15,7-5 11-15,5-5-12 0,2-7 4 16,1-1 1-16,-1 0-5 15,-4-9-10-15,-4-3 4 16,-10 0-11-16,-3-1 16 16,0-1 1-16,-21 7-29 15,-11 5 21-15,-5 2-13 16,-3 0 17-16,1 6-8 16,6 5-20-16,8 2-28 15,14-4-69-15,6-5-248 16</inkml:trace>
  <inkml:trace contextRef="#ctx0" brushRef="#br2" timeOffset="1.75337E6">4512 6547 249 0,'0'0'359'0,"0"0"-250"16,0 0-59-16,0 0-15 16,0 0 56-16,0 0 20 15,0 0-61-15,3 0-15 16,14-4-35-16,8-5 5 16,5 3 4-16,1-2 1 15,5 1-10-15,-5 2 0 16,-4 2-10-16,-6 3-7 15,-3 0-97-15,-10 0-54 16,-4 15-50-16,-4 1-129 16</inkml:trace>
  <inkml:trace contextRef="#ctx0" brushRef="#br2" timeOffset="1.75357E6">4602 6800 304 0,'0'0'60'0,"0"0"12"16,0 0 78-16,0 0-24 16,0 0-57-16,0 0-14 15,46 2 15-15,-26-2-64 16,8 0-2-16,2 0-8 16,-2 0-17-16,3 0-65 15,-4 0-50-15,-8 0-271 16</inkml:trace>
  <inkml:trace contextRef="#ctx0" brushRef="#br2" timeOffset="1.75434E6">2224 7057 408 0,'0'0'130'0,"0"0"-102"15,0 0-14-15,0 0 33 0,0 0 6 16,0 0 6-16,70-3-26 16,-35-3 25-16,6-2-42 15,-1 3 13-15,6 1 5 16,0-4-22-16,-3 3 19 15,0 0-19-15,-4 1-10 16,-6 1 42-16,-6 0-39 16,-8 0 20-16,-9 0-9 15,-5 2-11-15,-2 0 10 16,-3 1-15-16,0 0 0 16,0 0 6-16,0 0-6 15,0 0 0-15,0 0-1 16,0 0-67-16,0 0-99 0,0 0-160 15</inkml:trace>
  <inkml:trace contextRef="#ctx0" brushRef="#br2" timeOffset="1.75509E6">2323 8022 585 0,'0'0'82'0,"0"0"-40"15,0 0-35-15,0 0 46 16,0 0 30-16,0 0-28 15,107-13 5-15,-73 7-36 16,-1 2-19-16,0 1 46 16,-3-1-32-16,-5 1-11 15,0 3 5-15,-8 0-12 16,-1 0-1-16,-5 0 0 16,-5 0 5-16,0 0-23 15,-2-3 18-15,2 3-62 16,5-5-60-16,-1-2-96 0,3-3-445 15</inkml:trace>
  <inkml:trace contextRef="#ctx0" brushRef="#br2" timeOffset="1.75567E6">3428 7964 325 0,'0'0'88'0,"0"0"4"15,0 0 11-15,0 0 30 0,0 0-46 16,0 0 13-16,-48 0-33 16,48 0-42-16,0 0 7 15,2-3-22-15,16 2-2 16,10-5 41-16,5 1-41 16,10-1 0-16,-4-1 0 15,-3 2-6-15,-3-1 21 16,-8-2-23-16,-3 5 1 15,-8 0 10-15,-6-1-8 16,-4 3-3-16,-2 1 0 16,-2 0 7-16,0 0-15 15,0 0-8-15,0 0-57 16,0 0-62-16,0 2-106 0,-9 6-55 16</inkml:trace>
  <inkml:trace contextRef="#ctx0" brushRef="#br2" timeOffset="1.75674E6">3213 6974 479 0,'0'0'206'0,"0"0"-166"16,0 0-25-16,0 0-9 15,0 0 10-15,0 0 135 16,84 0-118-16,-48 0 1 16,2 0 0-16,1 0-23 15,1 0 32-15,-1 0-43 16,-3-2 4-16,-9 0-1 15,-3-1-3-15,-10 3-54 16,-10 0-117-16,-4 3-253 16</inkml:trace>
  <inkml:trace contextRef="#ctx0" brushRef="#br2" timeOffset="1.87474E6">18756 15930 211 0,'0'0'174'0,"0"0"-107"0,0 0-3 16,0 0 47-16,0 0-38 16,0 0-21-16,0 0 7 15,0 0-54-15,0-22-10 16,0 25-4-16,0 9-51 15,0 1-17-15,1-7-142 16,8-6-227-16</inkml:trace>
  <inkml:trace contextRef="#ctx0" brushRef="#br2" timeOffset="1.87529E6">18636 15766 132 0,'0'0'424'15,"0"0"-302"-15,0 0-101 16,0 0 29-16,0 0-13 15,0 0 30-15,0 0-20 0,0 0-35 16,10 2-9-16,3-2-3 16,7 0 0-16,4 2-6 15,0 1-87-15,5-1-28 16,-4 1-95-16,-2-1-208 16</inkml:trace>
  <inkml:trace contextRef="#ctx0" brushRef="#br2" timeOffset="1.87561E6">18452 16112 525 0,'0'0'121'15,"0"0"-105"-15,0 0 3 16,0 0-3-16,0 0 10 16,0 0 64-16,45 25 4 15,-16-14-50-15,6-4 18 16,6 0-30-16,3-2 18 16,3-5-32-16,2 0-12 15,-4 0 24-15,-4-9-30 16,-6-4 0-16,-8-3 0 15,-11-4-18-15,-7-4-40 0,-9-5-119 16,0-5-205 0</inkml:trace>
  <inkml:trace contextRef="#ctx0" brushRef="#br2" timeOffset="1.87585E6">18703 15791 574 0,'0'0'128'0,"0"0"-118"16,0 0 5-16,0 0-13 0,0 0 65 15,0 0 8-15,0 62-18 16,0-43-44-16,0 0-7 16,0 3 14-16,0-2-16 15,9-3-7-15,2-1 3 16,6-4-70-16,-1-7-55 15,-3-5-135-15</inkml:trace>
  <inkml:trace contextRef="#ctx0" brushRef="#br2" timeOffset="1.87626E6">18399 15791 456 0,'0'0'114'16,"0"0"-88"-16,0 0-9 15,0 0 91-15,0 0 1 0,79 2-22 16,-37-2-20 0,3-6-34-16,1 3-6 0,-2 2-27 15,0 0 20-15,-1 1-17 16,0 0-3-16,-1 0 0 15,-2 0-5-15,-4 0 5 16,-5 0-36-16,-5 1-52 16,-7 4-100-16,-7-2-56 15</inkml:trace>
  <inkml:trace contextRef="#ctx0" brushRef="#br2" timeOffset="1.87683E6">20055 15900 622 0,'0'0'74'0,"0"0"5"0,0 0-26 16,0 0 35-16,0 0 0 15,0 0-66-15,13 0-2 16,13 0-20-16,12 0 1 16,5 0 4-16,5 0-5 15,-2 0-20-15,-3 0-121 16,-11 0-198-16</inkml:trace>
  <inkml:trace contextRef="#ctx0" brushRef="#br2" timeOffset="1.87735E6">20396 16277 467 0,'0'0'11'15,"0"0"11"-15,0 0 85 16,0 0 54-16,0 0 34 16,0 0-169-16,12-62 1 15,-7 31-8-15,2-5-8 16,8 1 5-16,0-2-16 15,9 6 0-15,4 5 0 16,1 5 0-16,3 6-6 0,-2 7-3 16,-5 5 18-16,-4 3-13 15,-6 0 4-15,-3 16-5 16,-7 6-9-16,-1 5 14 16,-4 0 0-16,0-4-3 15,-6-3 10-15,-2-6-7 16,4-4 0-16,3-7 0 15,1-3 5-15,0 0-5 16,0 0 0-16,10-3-4 16,13-7 9-16,-1 5-16 0,-3 2 8 15,-1 3 2 1,-3 0-10-16,0 13 11 0,-2 6 0 16,2 1-3-16,2 2 8 15,4-3 2-15,4-2-7 16,8-5-12-16,4-12-103 15,3 0-297-15</inkml:trace>
  <inkml:trace contextRef="#ctx0" brushRef="#br2" timeOffset="1.87754E6">21178 16075 592 0,'0'0'52'0,"0"0"-50"16,0 0-2-16,98 0 7 16,-65 0-7-16,1 12-68 15,-11 3-54-15,-7 1-75 16,-11-1-34-16</inkml:trace>
  <inkml:trace contextRef="#ctx0" brushRef="#br2" timeOffset="1.87761E6">21348 16185 39 0,'0'0'75'16,"0"0"18"-16,0 0-52 15,0 0-20-15,0 0-21 16,0 0 0-16</inkml:trace>
  <inkml:trace contextRef="#ctx0" brushRef="#br2" timeOffset="1.87804E6">21871 16148 13 0,'0'0'801'15,"0"0"-664"-15,0 0-73 16,0 0 40-16,0 0-67 16,-86-10-2-16,77 20 3 15,3 4-36-15,6 3 3 16,0 3-5-16,6 1 0 16,18-4 6-16,4-4-6 15,5-6 0-15,0-7 6 16,-1 0 0-16,-2-3-12 0,-4-16 4 15,-10-1 2-15,-10-5-20 16,-6-3 20-16,0-3-9 16,-19 1 7-16,-10-1 2 15,-1 2-2-15,2 3 2 16,6 1 0-16,8 8 2 16,10 6-1-16,4 4-1 15,0 3 0-15,1 2 6 16,16 0-12-16,8 2 6 15,0 2 0-15,-1 15-9 16,-3 6 9-16,-4 4 0 16,-7 2-4-16,-5 1 10 15,-5-1-8-15,-2 1 2 16,-16-2-26-16,-9 1-56 0,-6-9-263 16</inkml:trace>
  <inkml:trace contextRef="#ctx0" brushRef="#br2" timeOffset="1.88201E6">18666 16934 462 0,'0'0'51'0,"0"0"-15"15,0 0 73-15,35-73-43 0,-33 67 60 16,-2 3-37-16,0 3-54 16,0 0 11-16,0 0-45 15,-16 10-1-15,-8 7 18 16,-3 4-13-16,6 3 25 16,6-1-24-16,8 0-1 15,7 4 5-15,0-10-10 16,9-2 0-16,15-8 10 15,5-6-9-15,6-1 12 16,-2-8-13-16,-3-12-12 16,-10-2 6-16,-8-2-1 0,-7 0 7 15,-5-2 0 1,0 1 1-16,-14-1-2 0,-5-1-3 16,-1-3 4-16,0-1 12 15,4-3-11-15,6 0-1 16,9 1 14-16,1 0-13 15,3 3 4-15,15 6-5 16,5 8 0-16,0 3 0 16,1 10 0-16,-2 3-3 15,-1 0-1-15,-3 11 0 16,-6 8-6-16,-5 7 10 16,-7 2 0-16,0 4-7 15,-17 0 7-15,-13-1 0 16,-2 1 16-16,0-6-11 15,5-4-1-15,7-3-4 0,7-9-33 16,6 0-58-16,7-10-239 16,0 0-273-16</inkml:trace>
  <inkml:trace contextRef="#ctx0" brushRef="#br2" timeOffset="1.88241E6">18723 16617 602 0,'0'0'132'0,"0"0"-31"15,0 0-7-15,-88-56-30 0,53 56-32 16,-5 10-17-16,-5 20 23 16,2 10-34-16,3 9 2 15,7 5 15-15,10 3-12 16,9 3 5-16,14-1-14 15,0 2 2-15,25-3 3 16,12-10-5-16,16-12 0 16,12-22 7-16,14-9-6 15,4-5 6-15,0-19-7 16,-6-17 0-16,-3-12-6 16,-12-10 6-16,-10-4-3 15,-16 0 0-15,-19 1 6 16,-15 5-6-16,-2 3 3 0,-22 9 0 15,-14 9-3 1,-8 11 3-16,-6 13 0 0,-3 11-3 16,1 0-11-16,6 22-6 15,8 10-65-15,6 9-106 16,7 3-77-16</inkml:trace>
  <inkml:trace contextRef="#ctx0" brushRef="#br2" timeOffset="1.88296E6">18367 17193 498 0,'0'0'174'0,"0"0"-124"16,0 0-30-16,0 0 120 16,0 0 5-16,0 0-102 15,0-12 20-15,0 12-38 16,0 0-8-16,-16 0-17 16,-13 14 1-16,-11 6 12 15,-9 6-13-15,-3 5 1 16,-2 4 1-16,-2 2-2 15,4 2 7-15,1-2-7 16,8-2 1-16,4-1 2 16,2-1-2-16,4-6-1 15,3-3 7-15,9-5-7 16,3-5 0-16,9-6-4 0,6-6 9 16,3-2-15-16,0 0 7 15,2-1-20-15,21-16-8 16,9-8-135-16,5-8-213 15</inkml:trace>
  <inkml:trace contextRef="#ctx0" brushRef="#br2" timeOffset="1.88362E6">18723 17169 244 0,'0'0'365'16,"0"0"-310"-16,0 0 18 15,0 0 25-15,0 0 7 16,0 0-89-16,-14 18-9 15,22 7 81-15,4 1-68 0,2 6 13 16,-1 6 5-16,-3 6-22 16,-3 7 6-16,-4 1-12 15,0-1-8-15,-3-4 23 16,0-6-20-16,0-11-5 16,0-6 7-16,0-7-6 15,0-12 6-15,0-4-7 16,6-1 0-16,8-6-9 15,2-18 9-15,6-8-89 16,-1-7-145-16,-7-2-540 16</inkml:trace>
  <inkml:trace contextRef="#ctx0" brushRef="#br2" timeOffset="1.88401E6">18915 17123 491 0,'0'0'166'16,"0"0"-144"-16,0 0-16 15,0 0 3-15,0 0 52 16,0 0 65-16,42 46-56 0,-22-20-9 15,3 0-8 1,4 5-27-16,3 4 28 0,3 3-39 16,5 2-9-16,-2 1 25 15,1 2-26-15,1-3 3 16,-2 0 2-16,-2-7-4 16,-8-3-3-16,-3-5-3 15,-5-5 0-15,-6-7 5 16,-4-5-2-16,-4-1-3 15,-3-7 0-15,1 0-2 16,1 0 0-16,4-10-36 16,2-9-67-16,1-6-93 0,-4-7-199 15</inkml:trace>
  <inkml:trace contextRef="#ctx0" brushRef="#br2" timeOffset="1.88446E6">19145 16997 362 0,'0'0'211'0,"0"0"-114"15,0 0-68-15,0 0 68 0,0 0 12 16,0 0-64-16,16 2 6 16,12 15-11-16,7 6-2 15,5 5-5-15,6 1-30 16,2 7 27-16,4 1-30 16,0 6 0-16,1 0 4 15,-1 4 0-15,3 3-3 16,-7-2-1-16,-2-3 4 15,-6-4 25-15,-5-5-29 16,-5-9 0-16,-7-3 10 16,-5-7-7-16,-4-5 5 15,-4-5-8-15,-3-4 2 0,-2-1 4 16,0-2-6 0,-2 0 0-16,-2 0-9 0,-1 0 6 15,0-5-35-15,0-2-47 16,0-3-172-16,-9 0-278 15</inkml:trace>
  <inkml:trace contextRef="#ctx0" brushRef="#br2" timeOffset="1.88711E6">17616 17674 440 0,'0'0'116'0,"0"0"-29"16,0 0 14-16,0 0-2 15,0 0 4-15,0 0-63 16,-57-50-7-16,36 47-15 16,-4 3-7-16,-6 0 7 15,-8 0-18-15,-6 2 1 16,-7 9 15-16,-6 0-16 16,-2 5 2-16,2 2-2 15,7 1 1-15,9 1 8 16,10 2-9-16,6 1 0 0,11 4-10 15,7 2 10 1,8 1 0-16,0 3-1 0,3 0 3 16,19-3 2-16,6 1-4 15,8-6 5-15,10-3-9 16,6-8 11-16,4-4-5 16,3-10-2-16,1 0 0 15,0-13-3-15,-2-13-1 16,-6-5 4-16,-7-7 0 15,-5-2 1-15,-7-3-1 16,-12 2 0-16,-8 6 6 16,-12 2-6-16,-1 6 0 15,-1 3 0-15,-17 5-9 16,-4 7 9-16,-2 1-1 0,-3 2-4 16,-3 9-29-16,-1 0 30 15,-2 0-33-15,0 0-42 16,5 10-7-16,1 3-48 15,6-2-102-15,6 1-146 16</inkml:trace>
  <inkml:trace contextRef="#ctx0" brushRef="#br2" timeOffset="1.88756E6">17228 17761 452 0,'0'0'293'0,"0"0"-257"15,0 0-31-15,0 0 3 16,0 0 63-16,0 0-5 0,-5 68-19 16,2-45-16-1,3-2-16-15,0-4 0 0,0-5-13 16,11-6-2-16,8-6 17 16,5 0-13-16,5-14 3 15,1-8 9-15,4-1-16 16,-9-4-26-16,-4 4-16 15,-5 7 41-15,-8 9-13 16,-5 2 14-16,-2 5-6 16,-1 0 2-16,0 12 1 15,0 8 3-15,-4 7 0 16,2-1 1-16,2 0-8 16,5-3 7-16,16-7-137 15,7-8-196-15</inkml:trace>
  <inkml:trace contextRef="#ctx0" brushRef="#br2" timeOffset="1.8883E6">18599 17888 105 0,'0'0'504'0,"0"0"-414"16,0 0-55-16,0 0 94 16,0 0 12-16,0 0-83 15,0-64 25-15,0 64-52 16,-2 0-23-16,-17 5-3 16,-8 15-4-16,-9 4 3 15,-1 5-3-15,3 0 2 16,7 0 21-16,10 1-24 15,7 0 0-15,9 1 4 16,1-6 0-16,14-6-3 16,18-7-1-16,13-9 0 15,10-3 9-15,3-15-9 16,-2-7-5-16,-8-6-20 16,-9 1 3-16,-15 0 19 0,-10 1 0 15,-10 3 3-15,-4 2-4 16,-6 2 4-16,-13 4-3 15,-7 6 0-15,0 3-1 16,-2 4 0-16,0 2 4 16,6 0 0-16,5 2-9 15,7 9 9-15,5 0-37 16,5 4-44-16,0 1-81 16,5-5-97-16</inkml:trace>
  <inkml:trace contextRef="#ctx0" brushRef="#br2" timeOffset="1.88886E6">18627 17941 480 0,'0'0'161'15,"0"0"-91"-15,0 0 48 16,0 0-6-16,0 0-63 16,0 0-15-16,-25-5-15 15,22 7-15-15,-3 10 2 16,3 3 25-16,-2-3-26 15,3 0 34-15,2-3-39 0,0-1 9 16,0-3-8-16,5-2 0 16,7-3 5-16,6 0-5 15,-1 0 2-15,0 0-6 16,-4-8-6-16,-4 3 9 16,-5 2-2-16,-3 3 2 15,-1 0-5-15,0 0-9 16,0 2-29-16,0 12 23 15,0 2-36-15,0 1-113 16,8-8-79-16</inkml:trace>
  <inkml:trace contextRef="#ctx0" brushRef="#br2" timeOffset="1.88988E6">19386 17858 54 0,'0'0'124'0,"0"0"-82"16,0 0-5-16,0 0 25 16,0 0-39-16,0 0-19 15,-4-36 8-15,4 30 4 16,0 1 60-16,0-1-6 16,0 3 27-16,0 0 24 15,0 1-46-15,0 0 11 16,-3 2-19-16,-10 0-29 15,-7 0-2-15,-2 5-26 16,-5 11 9-16,-3 3 13 16,2 4-28-16,3 2 14 15,5-2-3-15,5 2-7 0,9-1 7 16,6-5-15 0,0 1 0-16,11-3-1 0,16-5 1 15,5-7 0-15,8-5-5 16,3 0 12-16,1-13-14 15,-5-5 2-15,-6-3-11 16,-8 0 4-16,-4-6 16 16,-8 1-4-16,-8-1 0 15,-1 4 5-15,-4 1-3 16,0 5-2-16,0 6 0 16,-10 2 1-16,-2 2 1 15,-2 4-4-15,2 3 2 16,-1 0-12-16,1 0 3 0,-1 3-51 15,2 10-19 1,1 3-26-16,-1 1-33 0,4 1-33 16,-2 1-151-16</inkml:trace>
  <inkml:trace contextRef="#ctx0" brushRef="#br2" timeOffset="1.8904E6">19326 17911 88 0,'0'0'240'0,"0"0"-128"15,0 0-56-15,0 0 55 16,0 0 18-16,0 0-88 16,-10 8 16-16,9-2-36 15,-1-3-4-15,1 0 40 16,1 4-34-16,0 0-15 0,0-4 15 15,0 4 0-15,4-4-5 16,8 1-12-16,4-1 7 16,3-3 10-16,-2 0-23 15,-1 0 1-15,-2-6 11 16,-2-5-12-16,0-1 0 16,-4 1-1-16,-4 2 10 15,-1 5-16-15,-1 1 9 16,-1 3-2-16,-1 0 0 15,0 0-9-15,0 6-27 16,0 4 33-16,0 3-7 16,0 1-4-16,4-1-96 15,7-2-34-15,7-6-176 0</inkml:trace>
  <inkml:trace contextRef="#ctx0" brushRef="#br2" timeOffset="1.89119E6">20155 17694 216 0,'0'0'336'16,"0"0"-271"-16,0 0 18 16,0 0 14-16,0 0 16 15,0 0-31-15,-77-4-43 16,57 15-26-16,0 4 31 16,1 4-41-16,3 2 9 15,3 3 11-15,2-2-15 16,9 5 6-16,2-4-14 0,0-1 1 15,6-1 5-15,14-4-6 16,5-4 0-16,11-7 12 16,4-6-11-16,3 0 8 15,2-6-9-15,-5-11 0 16,-6-5-4-16,-7-3 5 16,-8-1-1-16,-8 1 9 15,-5-4-7-15,-4 2 3 16,-2 2-5-16,0 2 0 15,-5 7-6-15,-7 0 6 16,-1 9-4-16,-2 5 0 16,-2-2-19-16,2 4 22 15,-2 0-30-15,0 0-7 0,2 13 28 16,-1-3-42-16,2 0-12 16,4 4-55-16,-2-4-46 15,3-2-129-15</inkml:trace>
  <inkml:trace contextRef="#ctx0" brushRef="#br2" timeOffset="1.8916E6">20166 17744 594 0,'0'0'69'0,"0"0"-35"16,0 0 19-16,0 0 58 15,0 0-31-15,0 0-48 16,0 42 4-16,0-29-7 16,0-2-24-16,0-5 11 15,0 0-15-15,0-4-1 16,0-2 21-16,9 0-20 15,6 0 7-15,3 0-8 16,3-5 9-16,0-4-11 16,-3 1 2-16,-6 3-17 0,-6 3 12 15,-3 2 2 1,-3 0-9-16,0 0 9 0,0 0-6 16,0 0 6-16,0 7 3 15,-2 6 0-15,-1 1-4 16,3 1 4-16,0-4-142 15,0-5-275-15</inkml:trace>
  <inkml:trace contextRef="#ctx0" brushRef="#br2" timeOffset="1.89536E6">17092 18001 211 0,'0'0'211'0,"0"0"-109"16,0 0 11-16,0 0-19 15,0 0-13-15,0 0 47 16,0-17-67-16,-2 17-40 16,-1-3 33-16,-4 3-30 15,-2 0 2-15,-4 0-18 16,-8 0-3-16,-4 8 18 16,-7 7-23-16,-7 1 0 15,-4 4 10-15,-3 4-7 16,-3 2 0-16,0 4 1 15,4-1-2-15,4-2 18 16,5 3-14-16,7-3-2 16,8-3-4-16,3-4 8 15,8-6-8-15,4 0 0 16,2-4 0-16,4-3-3 0,0-6 3 16,0-1-5-16,0 0-1 15,0 0-30-15,0 0-2 16,7 0-11-16,9 0-39 15,10-7-58-15,3-7-160 16</inkml:trace>
  <inkml:trace contextRef="#ctx0" brushRef="#br2" timeOffset="1.89578E6">16944 18047 364 0,'0'0'103'16,"0"0"-62"-16,0 0 114 15,0 0-42-15,0 0-15 16,0 0-31-16,0-10-50 16,0 10-15-16,0 10 6 15,0 9 3-15,8 9 48 0,4 5-56 16,3 6 24-16,-2 7-10 16,5 2-14-16,-4 8-3 15,2-6 0-15,-2-3 0 16,-1-9 13-16,-1-9-12 15,-4-11-1-15,-1-10 4 16,-1-3-4-16,0-5-9 16,3-4-27-16,2-16-73 15,0-7-137-15,-3-9-434 16</inkml:trace>
  <inkml:trace contextRef="#ctx0" brushRef="#br2" timeOffset="1.89614E6">17085 18037 522 0,'0'0'171'0,"0"0"-116"16,0 0-16-16,0 0 27 15,0 0 6-15,0 0-10 16,38 27-16-16,-19-4-25 16,3 10 0-16,2 1 15 0,-2 8-27 15,5 2 11-15,-2 1-5 16,1-3-13-16,4-4 9 16,-5-2-11-16,-1-10 0 15,-8-6 6-15,-1-3-6 16,-8-8-2-16,-2-2-1 15,-5-4-5-15,0-3 2 16,0 0-32-16,0 0-28 16,2-6-15-16,-1-4-192 15,2-4-100-15</inkml:trace>
  <inkml:trace contextRef="#ctx0" brushRef="#br2" timeOffset="1.89656E6">17474 18061 258 0,'0'0'351'0,"0"0"-250"15,0 0-72-15,0 0 17 16,0 0 41-16,0 0 10 0,39 43-47 16,-24-13-21-16,3 5-13 15,-2 6-7-15,1 6 5 16,-3 1-8-16,1 1-2 15,-4-2-4-15,1-4 0 16,-3-7 4-16,0-7-1 16,0-7-3-16,-6-8 0 15,1-6-21-15,-4-2-8 16,0-5-69-16,0-1-83 16,0 0 13-16,-12-7-369 15</inkml:trace>
  <inkml:trace contextRef="#ctx0" brushRef="#br2" timeOffset="1.89834E6">16168 18467 113 0,'0'0'196'16,"0"0"-73"-16,0 0-1 15,0 0 33-15,0 0-28 0,0 0-26 16,4-17-14-16,-3 14-41 15,3 0-3-15,3-4-28 16,8 4-7-16,0 3-1 16,3 0-5-16,1 0-2 15,-5 7 2-15,-3 6-2 16,-3 1 0-16,-8-1-1 16,0 3-1-16,0 1-2 15,-16 0 4-15,-4-3 0 16,1 0 3-16,4-8 2 15,7-4-5-15,5 0 0 16,3-2 2-16,0 0-9 16,0 3 1-16,0 1-3 15,14 2 9-15,2 4 1 16,3 0 3-16,0 0-4 0,0-6 5 16,-1-2-11-16,-3-2 6 15,-1 0-43-15,2-6-43 16,-4084-14-164-16,8161-10-245 15</inkml:trace>
  <inkml:trace contextRef="#ctx0" brushRef="#br2" timeOffset="1.89872E6">16242 18352 552 0,'0'0'171'16,"0"0"-130"-16,-84 0-30 0,59 13 77 15,1 3-4-15,4 4-21 16,4 2-51-16,6 6-5 16,8 5 8-16,2 2-14 15,0 2 25-15,6-3-9 16,13-1-15-16,6-4 2 16,5-7-4-16,7-3 0 15,6-11 4-15,1-8-3 16,2 0-2-16,-6-10-15 15,-7-12-6-15,-3-5 18 16,-11-7-13-16,-11-1 10 16,-8-2 1-16,0 0 1 15,-17 1-2-15,-8 6-2 0,-5 7 6 16,1 10-8 0,7 10 2-16,3 3 9 0,8 7 0 15,5 14-56-15,6 7-34 16,2 5-12-16,23 0-57 15,14-6-275-15</inkml:trace>
  <inkml:trace contextRef="#ctx0" brushRef="#br2" timeOffset="1.89939E6">16900 18623 347 0,'0'0'151'16,"0"0"-64"-16,0 0 25 15,0 0 11-15,0 0 6 16,0 0-59-16,0-21-18 16,0 21-35-16,0 0-16 15,-11 0 11-15,-6 13-8 16,-2 5-4-16,2 4 10 16,6 1-9-16,5 1 16 15,6-2-17-15,0 2 0 16,7-7 1-16,17-4 2 0,6-4-3 15,3-6 2-15,0-3-1 16,-3 0-1-16,-7-13-3 16,-5-6-6-16,-5 2 2 15,-8-9 7-15,-5-2 0 16,0 3-1-16,-7 0-1 16,-8 7 2-16,-2 5-7 15,3 6 7-15,-2 5-2 16,8 2 7-16,-1 0-10 15,3 0 1-15,-1 9-40 16,4 4 9-16,3 1-59 16,0 2-51-16,1-3-50 15,11-6-309-15</inkml:trace>
  <inkml:trace contextRef="#ctx0" brushRef="#br2" timeOffset="1.89993E6">16941 18646 404 0,'0'0'128'0,"0"0"-108"15,0 0 36-15,0 0 43 16,0 0-43-16,0 0-26 16,14 0-17-16,-14 0-8 15,0 3-5-15,0 7 0 16,0 4 2-16,0 4 4 15,3-1 15-15,5 2 23 16,2-2 1-16,1-1 7 16,3 1-41-16,-3-4-6 0,-6-4 7 15,-1 0-7 1,-4-3 2-16,0-1-7 0,-14-2 0 16,-7-2 12-16,-2-1-4 15,4 0-7-15,6 0-1 16,6 0 3-16,7 0-4 15,0 0 1-15,0 0-1 16,6 0 0-16,11 0 2 16,2 0 7-16,4 0-8 15,1 0 0-15,0 0-6 16,4 0 6-16,2-1-89 16,-2-5-145-16,-2-3-400 15</inkml:trace>
  <inkml:trace contextRef="#ctx0" brushRef="#br2" timeOffset="1.90031E6">17258 18698 60 0,'0'0'466'15,"0"0"-417"-15,0 0-35 16,0 0 25-16,0 0 73 16,0 0-25-16,30 3-42 15,-18 0 15-15,-5 1-45 0,-1 0-14 16,-6 2 4 0,0 3 0-16,0 5 1 0,-6-3-3 15,-9 5-3-15,1-7 28 16,3 1-17-16,2-4 3 15,9-1-2-15,0-1-11 16,0 1 4-16,0-2 0 16,9 1 2-16,6 1 17 15,-2-1-24-15,3 0 0 16,-2-3-1-16,1-1-18 16,0 0-48-16,1 0-131 15,-2-5-247-15</inkml:trace>
  <inkml:trace contextRef="#ctx0" brushRef="#br2" timeOffset="1.9009E6">17537 18707 364 0,'0'0'302'0,"0"0"-204"16,0 0-1-16,0 0 22 15,0 0-78-15,0 0-25 16,-3 0-16-16,3 3-5 0,0 2 5 15,1 2 9-15,7 2-8 16,1-5 15-16,-3 2-10 16,-2 1 6-16,-1 3-1 15,-1 0-8-15,-2 2 3 16,0 2-6-16,-5-1 0 16,-8 3 7-16,4-5-6 15,0-2-1-15,6-4 8 16,3 0-3-16,0-2-7 15,1 1 2-15,14-1 0 16,6 0 11-16,1-3-11 16,4 1-6-16,-4-1-15 15,1 0-86-15,-6 0-145 0,-8-4-263 16</inkml:trace>
  <inkml:trace contextRef="#ctx0" brushRef="#br2" timeOffset="1.90116E6">17699 18744 204 0,'0'0'444'0,"0"0"-374"16,0 0-62-16,0 0 39 16,0 0 20-16,0 0-11 15,23 11-15-15,-10 2-33 0,-8-3 5 16,-5 6-13-16,0 3 0 15,0-4 3-15,-2 1-2 16,-2-4-1-16,4-5 0 16,0-1 9-16,6-2-22 15,16-4-13-15,9 0-119 16,4-4-186-16</inkml:trace>
  <inkml:trace contextRef="#ctx0" brushRef="#br2" timeOffset="1.90201E6">18723 18258 401 0,'0'0'228'0,"0"0"-163"15,0 0-6-15,0 0 96 16,0 0-60-16,0 0-54 16,0-3-18-16,0 19-21 15,-12 7 11-15,-6 15 10 16,1 2-10-16,-6 3 23 16,3 2-35-16,-1-7 4 15,0-3 3-15,4-6-4 16,1-2-4-16,5-4 0 15,3-3-21-15,4-6-3 16,-1-3-65-16,2-5-88 16,-1-6-69-16,-2 0-166 15</inkml:trace>
  <inkml:trace contextRef="#ctx0" brushRef="#br2" timeOffset="1.90237E6">18672 18297 435 0,'0'0'76'0,"0"0"-32"16,0 0 24-16,0 0 16 16,0 0-23-16,0 0 36 15,51 55-40-15,-29-26-4 16,2-2-10-16,-3 2-19 16,0 1 0-16,-2-7-18 15,-2 3 7-15,-1-9-13 16,-1 2 0-16,1-6 3 15,-2-2-3-15,-1-5-34 16,-3-6-59-16,1 0-120 16,-1-5-159-16</inkml:trace>
  <inkml:trace contextRef="#ctx0" brushRef="#br2" timeOffset="1.9028E6">19209 18151 105 0,'0'0'461'15,"0"0"-363"-15,0 0-32 16,0 0 33-16,0 0 0 16,0 0-38-16,-5 3-49 15,2 19-3-15,-1 8 40 16,1 5-24-16,-3 6-5 15,-1 1 11-15,-2 3-30 16,-5-4 26-16,-1-1-27 16,-1-3 4-16,-1-10-1 0,4-8-1 15,3-7-4 1,5-4-36-16,5-8-82 0,0-5-138 16,5-17-197-16</inkml:trace>
  <inkml:trace contextRef="#ctx0" brushRef="#br2" timeOffset="1.90386E6">18652 18173 333 0,'0'0'140'0,"0"0"-110"16,0 0 26-16,0 0 17 16,0 0-23-16,0 0-30 0,-6 10 11 15,-5 13 72 1,-7 4-46-16,-9 6 8 0,-6 7-15 15,-1-1-33-15,-2 1 13 16,5-1-9-16,1-3-3 16,6 1 4-16,3-8-18 15,2-7-3-15,7-3 12 16,4-4-12-16,4-8 7 16,0-4-8-16,4-3 0 15,0 0-5-15,0 0 5 16,0-2-23-16,7-12-10 15,8-6-108-15,1-10-155 16,1-2-326-16</inkml:trace>
  <inkml:trace contextRef="#ctx0" brushRef="#br2" timeOffset="1.9045E6">18606 18199 105 0,'0'0'133'0,"0"0"5"16,0 0 0-16,0 0-20 15,0 0-33-15,0 0 2 16,-54 0 1-16,28 3-24 15,-3 7-18-15,-5 4-2 16,0 1-10-16,-3 6-14 16,1 2 7-16,0 0-23 15,3 1 18-15,5-4-22 16,7 0 1-16,7-7-1 16,8-1 0-16,5-6-7 15,1-2 4-15,0-1-9 16,0-3-16-16,0 0 2 0,13 0-22 15,5 0-7-15,2-5-66 16,4-8-49-16,-2-1-155 16</inkml:trace>
  <inkml:trace contextRef="#ctx0" brushRef="#br2" timeOffset="1.90549E6">19288 18115 287 0,'0'0'260'15,"0"0"-224"-15,0 0-32 16,0 0 53-16,0 0 76 15,0 0-30-15,12 97-12 16,4-66-41-16,2 0-16 16,3 3-2-16,3-1-7 15,0-5 1-15,-1-3-16 0,2-6-9 16,-5-2 19-16,-3-7-20 16,-4 0 0-16,-8-9 0 15,-1 1-4-15,-4-2 4 16,0 0-36-16,0 0-19 15,-6-3-40-15,-7-13-221 16,-5 2-242-16</inkml:trace>
  <inkml:trace contextRef="#ctx0" brushRef="#br2" timeOffset="1.90592E6">19239 18061 228 0,'0'0'154'15,"0"0"-132"-15,0 0 52 16,0 0 40-16,0 0-18 16,0 0-1-16,44 20 12 0,-22-10-43 15,8 3-9-15,6 0-17 16,-1 1-3-16,4 2-13 16,-5-1-19-16,-1 0 30 15,-3 1-24-15,-5-2-5 16,-1-2 12-16,-6-1-9 15,-2-5-5-15,-4 1 1 16,-3-3 2-16,-6-4-8 16,0 0 3-16,-3 0-22 15,0 0 3-15,0 0-33 16,0-2-49-16,-3-10-188 16,-12-2-138-16</inkml:trace>
  <inkml:trace contextRef="#ctx0" brushRef="#br2" timeOffset="1.90634E6">19431 18014 345 0,'0'0'108'0,"0"0"15"15,0 0-46-15,0 0 12 16,0 0 0-16,85 86-13 16,-67-74-22-16,0 2-25 15,1 0-3-15,2-5-13 16,-3 1-7-16,3-3 13 16,-3 0-16-16,-3-4-3 15,0-2 0-15,-3 1-49 0,-2-2-124 16,0 0-131-16</inkml:trace>
  <inkml:trace contextRef="#ctx0" brushRef="#br2" timeOffset="1.9072E6">20204 17984 306 0,'0'0'330'0,"0"0"-254"16,0 0-5-16,0 0-7 15,0 0 7-15,0 0-14 16,-6 0-24-16,6 16 10 16,0 4 9-16,0 5-40 15,-2 3-1-15,-5 5 23 0,-5 3-24 16,-2 4 7-16,0 4 6 15,0-4-19-15,2-5 22 16,6-8-26-16,3-8 0 16,2-9-3-16,1-6 3 15,0-4 0-15,0 0-1 16,0-9-23-16,12-15 3 16,6-6-74-16,-1-3-75 15,-2 1-122-15,-4 1-292 16</inkml:trace>
  <inkml:trace contextRef="#ctx0" brushRef="#br2" timeOffset="1.90759E6">20271 18011 377 0,'0'0'56'0,"0"0"0"15,0 0 43-15,0 0 5 16,0 0-18-16,0 0-16 16,13 3-17-16,-4 0 0 15,2 7-3-15,5 3-11 16,2 1 7-16,4 6-22 0,4 4 17 15,1-2-31-15,0 2-2 16,-1 1 11-16,-3-2-14 16,-2 1-2-16,-5-5-3 15,-6-2 0-15,-4-7 6 16,-1-6-6-16,-5-4 0 16,0 0-8-16,0 0 1 15,0 0-26-15,0 0-3 16,0-1-39-16,-2-15-105 15,-12-2-292-15</inkml:trace>
  <inkml:trace contextRef="#ctx0" brushRef="#br2" timeOffset="1.90805E6">20317 17955 459 0,'0'0'54'0,"0"0"-45"15,0 0 1-15,0 0 73 0,0 0 17 16,0 0-65-16,-10 0-24 15,10-5 36-15,0 3 4 16,0 2 33-16,0 0-31 16,0 0-47-16,0 0 12 15,0 0-18-15,1 0 0 16,17 12 23-16,4 2 7 16,10-2-4-16,2 0-19 15,2 1 4-15,8-1 11 16,-5-3-22-16,-1 1 0 15,-8-1 5-15,-7-4-3 16,-8 1-1-16,-3-3-1 16,-7-2 0-16,-2 0-9 15,-3-1-12-15,0 0-40 0,0 0-16 16,0 0-109-16,0-2-173 16</inkml:trace>
  <inkml:trace contextRef="#ctx0" brushRef="#br2" timeOffset="1.90848E6">20328 17858 319 0,'0'0'209'0,"0"0"-162"15,0 0 41-15,0 0 24 16,0 0-8-16,86 36-32 15,-52-25-3-15,7 0-48 16,6-1-7-16,4 0 3 16,3-1-17-16,1-2 0 15,-4 0 0-15,-2-1 12 0,-6-2-10 16,-5 1-2-16,-7-2 0 16,-7-1-14-16,-8 0 12 15,-7 1-17-15,-6-1-18 16,-3 1-97-16,0 2-8 15,-3-1 45-15,-10-1-330 16</inkml:trace>
  <inkml:trace contextRef="#ctx0" brushRef="#br2" timeOffset="1.91187E6">15989 18618 74 0,'0'0'138'0,"0"0"-88"16,0 0 22-16,0 0 20 0,0 0-40 15,0 0-49-15,0 0 12 16,-2 0-10-16,1 0-4 16,1 0 3-16,0 0-3 15,0 0-1-15,0 0 0 16,0 0 4-16,-3 0 13 15,3-2-17-15,-2-2-1 16,1 1-65-16,1 0-99 16</inkml:trace>
  <inkml:trace contextRef="#ctx0" brushRef="#br2" timeOffset="1.91253E6">15989 18618 162 0,'4'-42'43'0,"-4"38"-42"15,2 2 6-15,3-1-6 16,-3 3-1-16,-2 0 22 16,0 0 13-16,0 0-17 15,0 0 18-15,0 0 17 16,0 0 51-16,0 0-41 15,0 0-4-15,0 0 3 0,0 0-2 16,0 0-9 0,0 0 6-16,0 0-20 15,0 0 12-15,0 0-20 0,0 0-15 16,0 0 2-16,0 0-15 16,0 0 3-16,0 0-4 15,0 0 1-15,0 0-1 16,0 0 0-16,0 0 0 15,0 0 0-15,0 0 0 16,0 0 4-16,0 0-8 16,0 0 8-16,-2 0-1 15,2 0-3-15,-2 0 0 16,2 0 3-16,-3 0-3 16,-3 0 2-16,-2 0-2 15,-4 2 7-15,-1 5-20 0,-4 3 13 16,-4-1 0-16,-1 4 0 15,-5 2 5-15,-3-3-8 16,-2 5 3-16,-3-2 0 16,1 2 13-16,6-3-13 15,7-5 0-15,9-6 2 16,6 2-2-16,3-5 2 16,3 0-2-16,0 0 0 15,0 0 0-15,0 0-12 16,0 0 12-16,0 0 0 15,0 0 12-15,0 0-12 16,0 0 0-16,0-3-16 16,1 1-1-16,7-3-74 15,5 4-18-15,2-2-39 0,0 0-158 16</inkml:trace>
  <inkml:trace contextRef="#ctx0" brushRef="#br2" timeOffset="1.9131E6">15947 18616 55 0,'0'0'444'0,"0"0"-367"0,0 0-23 16,0 0-18-16,0 0 23 15,0 0-8-15,-15 29 12 16,9-8 5-16,0 4-17 15,-2-1-28-15,0-1 24 16,0-1-27-16,2-1 1 16,-1-3-5-16,5-1-15 15,-1-2 11-15,-1-2-12 16,1-1 0-16,3-5 3 16,0-4-3-16,0 1-2 15,0-4-25-15,0 0-26 0,0 0-39 16,0 0-49-16,3-10-84 15,6-6-243-15</inkml:trace>
  <inkml:trace contextRef="#ctx0" brushRef="#br2" timeOffset="1.91351E6">16000 18637 559 0,'0'0'76'0,"0"0"-65"15,0 0 38-15,0 0 0 16,0 0-26-16,0 0 54 15,11 30-19-15,-5-12-3 16,-2 1-3-16,0-1-39 16,1 4 31-16,-2-3-27 15,0-1-11-15,2 0 20 16,-1-1-26-16,-1-3 5 16,-1-1-3-16,-2-3-1 15,1-5 7-15,-1 0-8 16,2-5-4-16,-2 3-1 0,3-3-37 15,1 0 1-15,-1 0-23 16,3 0-41-16,-3 0-17 16,-2 0-99-16,-1 0-218 15</inkml:trace>
  <inkml:trace contextRef="#ctx0" brushRef="#br2" timeOffset="1.91393E6">16126 18735 582 0,'0'0'172'15,"0"0"-137"-15,0 0 39 16,0 0 61-16,0 0-82 16,0 0-32-16,16 17 12 15,-4-1 0-15,2-3-1 16,-2 4-30-16,1 4 0 16,-4-2 15-16,1 3-17 15,-4-2 0-15,-1-3 0 16,-2-1 4-16,-2-6-1 0,-1 2-3 15,0-3 0-15,0-4-3 16,0-1 8-16,0-1-5 16,0-3 0-16,0 3-16 15,0-3-4-15,0 3-35 16,0-3-12-16,-3 0-50 16,-3 0-109-16,2 0-210 15</inkml:trace>
  <inkml:trace contextRef="#ctx0" brushRef="#br2" timeOffset="1.91491E6">16925 18894 136 0,'0'0'187'16,"0"0"-90"-16,0 0-11 15,0 0-6-15,0 0 3 16,0 0-20-16,0 0-8 15,0 0 15-15,0 0-16 16,0 0 20-16,0 0-39 16,0 0-10-16,0 0 14 0,-8 0-23 15,-6 0 1-15,0 6-3 16,-5 0-13-16,1 7 29 16,-1-2-29-16,-2 1 1 15,3 1 5-15,2-2-2 16,4 1-5-16,0-4 0 15,6-1 10-15,1-2-12 16,4-1 2-16,1-4-16 16,0 0-6-16,0 0-28 15,0 0-16-15,0 0-57 16,3-4-74-16,7-5-135 16</inkml:trace>
  <inkml:trace contextRef="#ctx0" brushRef="#br2" timeOffset="1.91537E6">16939 18827 138 0,'0'0'132'0,"0"0"-97"15,0 0 30-15,0 0 34 16,0 0-12-16,0 0-7 15,8 29-7-15,-3-19-21 16,-2 1 32-16,0-1-7 16,0 3-14-16,2 0-27 15,-2-3-12-15,2 0 26 16,0-1-49-16,-1-3 6 16,2 1 5-16,-1-3-10 15,-3-1-2-15,1-1-5 0,-3-2-14 16,0 0 19-16,0 0-50 15,0 0-7-15,0 0-51 16,0 0-45-16,0 0-151 16</inkml:trace>
  <inkml:trace contextRef="#ctx0" brushRef="#br2" timeOffset="1.9158E6">16974 18851 223 0,'0'0'52'0,"0"0"52"16,0 0 11-16,0 0-34 16,0 0 17-16,0 0-22 15,25 43-17-15,-12-34-5 16,0-2-1-16,2 6-23 16,-4-3 0-16,0-1-15 0,-2 1-7 15,-3-4 20 1,-1 1-24-16,-4 0-6 0,1-4 2 15,-2 0 0-15,0 0 5 16,0 0-5-16,2-2-5 16,1 0-4-16,-3 2-62 15,2-3-20-15,0 0-8 16,-1 0-46-16,-1 0-81 16,0 0-141-16</inkml:trace>
  <inkml:trace contextRef="#ctx0" brushRef="#br2" timeOffset="1.91618E6">17015 18863 150 0,'0'0'152'0,"0"0"-69"16,0 0 40-1,0 0-28-15,0 0-13 0,0 0 5 16,32 56-41-16,-21-45 5 15,1-1-34-15,-3 2-2 16,-1-5 5-16,2 3-17 16,-3-3-1-16,-1 1-2 15,-1 0-10-15,-1-5-5 16,0 4-46-16,-2-4-47 16,1-3-49-16,-2 0-250 15</inkml:trace>
  <inkml:trace contextRef="#ctx0" brushRef="#br2" timeOffset="1.91817E6">21236 17925 175 0,'0'0'75'0,"0"0"9"15,0 0 54-15,0 0-47 16,0 0 13-16,0 0-18 15,-11 0-5-15,10 0 2 16,-5-4-20-16,1 2 4 16,-5 2-27-16,-8 0-25 15,-4 0 9-15,-5 0-10 16,-1 6-8-16,2 8 11 16,3 6-12-16,6 1 7 15,2 3-12-15,9-1 0 0,5 1-4 16,1-4 9-16,0 0-5 15,10-1 0-15,9-8 0 16,4-3 7-16,-1-6-7 16,5-2-12-16,-2 0 10 15,-2-10-8-15,-5-7 3 16,-5-1 3-16,-5-3-1 16,-7 0 1-16,-1 0-3 15,0 4 5-15,-6 2 0 16,-6 4 2-16,0 5 0 15,5 4 0-15,-2 2 0 0,3 0 0 16,2 0 0 0,1 0-2-16,1 2-12 0,2 8 6 15,0 0-51-15,0 4-75 16,5-2-100-16,9 0-274 16</inkml:trace>
  <inkml:trace contextRef="#ctx0" brushRef="#br2" timeOffset="1.91856E6">21233 18121 203 0,'0'0'302'16,"0"0"-194"-16,0 0-31 16,0 0 30-16,0 0 8 15,0 0-41-15,-11 48-36 16,11-30 18-16,0 8-27 16,0 6-11-16,0 0 21 15,-4 6-25-15,-1-1 4 16,-2-6-5-16,0 3-10 15,-5-1 13-15,4-10-13 16,1-6-3-16,1-5 2 0,3-5 2 16,3-4-8-16,0-3 4 15,0 0-14-15,0 0 5 16,0-15-49-16,0-12-74 16,3-3-184-16,4-3-253 15</inkml:trace>
  <inkml:trace contextRef="#ctx0" brushRef="#br2" timeOffset="1.91899E6">21222 18103 104 0,'0'0'185'16,"0"0"-143"-16,0 0 17 15,0 0 70-15,0 0-31 16,0 0-29-16,5-3 5 16,-5 3-25-16,0 0 19 15,1 0-21-15,1 3-15 16,4 11 41-16,5 3-19 15,3 5-24-15,3-2-6 0,4 3-17 16,-1 4 11-16,-1-2-17 16,-3 1-1-16,0-1 8 15,-4-5-8-15,-4-5 0 16,-2 0 0-16,-6-12 6 16,0 0-13-16,0 0 7 15,0-3-23-15,0 0 14 16,0 0-45-16,0-3-26 15,0-8-79-15,-5-4-105 16,-2-1-183-16</inkml:trace>
  <inkml:trace contextRef="#ctx0" brushRef="#br2" timeOffset="1.91942E6">21258 18031 62 0,'0'0'91'0,"0"0"-14"16,0 0 4-16,0 0 10 0,0 0 25 15,0 0-11 1,12 16-32-16,-3-9-9 0,3 1 0 16,0 1 0-16,3 1-3 15,2-1-6-15,0 1-35 16,1-3 23-16,2 3-31 16,-1 2-7-16,-4 0 14 15,-2 0-13-15,-1-2-4 16,0 0-2-16,0-1 7 15,-1-1-3-15,0-2-4 16,-3-3-4-16,-2 4-1 16,-2-7-3-16,-3 0-18 15,1 0-19-15,-2 0-38 16,0 0-6-16,-2 0-28 16,-9-14-239-16</inkml:trace>
  <inkml:trace contextRef="#ctx0" brushRef="#br2" timeOffset="1.9198E6">21261 17965 216 0,'0'0'287'16,"0"0"-191"-16,0 0-20 16,0 0 17-16,0 0 10 0,0 0-39 15,35 0 4 1,-19 2-39-16,0 1 3 0,7-3 8 16,2 0-22-16,3 0 13 15,2 0-31-15,0 0 3 16,1 0-1-16,1 0-2 15,-7 0 0-15,1 0 6 16,-7 0-4-16,-7 0-4 16,0 0-5-16,-5 0 0 15,-2 0 5-15,-1 0-34 16,1 0-17-16,0 0-57 16,0 4-86-16,-4 1-72 15</inkml:trace>
  <inkml:trace contextRef="#ctx0" brushRef="#br2" timeOffset="2.06458E6">1341 5632 94 0,'0'0'72'16,"0"0"-2"-16,0 0 31 16,0 0-47-16,0 0 36 15,0 0-40-15,0 0-23 16,0-12 16-16,0 12-36 16,0 0-7-16,0 0 0 0,0 0 0 15,0 0-22-15,0 3 22 16,12 3 0-16,9 5 1 15,9-2 5-15,10 1-11 16,11-3 5-16,11-3 0 16,15-4 20-16,9 0-13 15,11-2-7-15,6-9 7 16,0 0-5-16,6 2 8 16,-2 1-10-16,2-1 19 15,7 4-27-15,0 0 8 16,11 4-1-16,-2-1-1 15,1 2 4-15,-4 0 4 16,-1 0-6-16,-6 0 0 16,-8 0-11-16,-5 0 23 15,-7 0-19-15,-2 0 14 0,-7 0-7 16,-2 0 4 0,-8-4-4-16,-10 1 0 0,-10-4-2 15,-2 3 2-15,-6 0 0 16,1 1 6-16,-4 0 4 15,5 0-7-15,-4 1-3 16,-1-1 0-16,-3 0-8 16,-4 2 8-16,-6 1 0 15,-7 0 2-15,-8 0 1 16,-5 0-5-16,-2 0 2 0,-2 0-14 16,-2 0 6-1,0 0-68-15,8 0-79 0,-1-2 4 16</inkml:trace>
  <inkml:trace contextRef="#ctx0" brushRef="#br2" timeOffset="2.06561E6">5379 5634 292 0,'0'0'110'0,"0"0"-89"0,0 0-18 16,0 0-3-16,0 0 13 15,0 0-17-15,0 0 4 16,0 0 0-16,10 2 0 15,13 1 1-15,14-1 3 16,12 0 10-16,8-1-9 16,13-1 12-16,7 0-12 15,9 0 8-15,6 0-8 16,5 0-5-16,3 0 0 16,6-5 13-16,9-2 2 15,4-4-23-15,5 0 8 0,3-1 0 16,-5-1 8-1,5 2-4-15,-8 1-8 0,-7 3-1 16,-9 2 5-16,-12 3 16 16,-9 2-16-16,-9 0 0 15,0 0-7-15,-1 0 11 16,-5 0-4-16,0 0 0 16,-13 0 4-16,-1-3 2 15,-7-2-6-15,-10 1 0 16,-7 1 36-16,-12 0-20 15,-6 1 8-15,-4 0 29 16,-5 2-41-16,-1-3 41 16,1 3-27-16,-2-2-23 0,0 0 25 15,0 2-28-15,0-1 0 16,0 1 0-16,0 0 9 16,5 0-17-16,-1 0 8 15,5 0-28-15,-2 0 14 16,1 5-45-16,2 4-2 15,4 2-19-15,2-2-42 16,2-1-29-16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24T03:05:58.6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2788 5500 57 0,'0'0'35'0,"0"0"4"16,0 0-6-16,0 0 14 16,0 0-17-16,0 0-27 15,0 0 30-15,0 0 10 16,-52 0 3-16,52 0 4 16,0 0-46-16,0 0 23 15,0 0-24-15,0 0-3 16,0 0 8-16,0 0-4 15,0 0-3-15,0 0-1 16,0 0 3-16,0 0-14 0,0 1 9 16,3 4 2-16,9 0 12 15,4 0-11-15,5-4-1 16,9 0 13-16,7-1 4 16,11 0 9-16,4 0-24 15,11 0 9-15,1-7 1 16,2 4-10-16,-1-2-2 15,-2 2 0-15,2 3 14 16,-6 0-14-16,-1 0 0 16,-3 0 4-16,-4 0-3 15,-3 0-1-15,-5 0 0 16,-3 0-10-16,-1-2 26 16,1-1-14-16,-4-1-2 0,-5-1 0 15,-3 3 17 1,-7-1-13-16,-7 1-2 0,-5 2-2 15,-4-1 0-15,-3-1 25 16,-2 2-12-16,0 0 3 16,0 0 9-16,0 0-21 15,0 0 1-15,0 0-5 16,0 0 7-16,0 0-21 16,0-1 9-16,6 0-45 15,3-1-31-15,1-3-50 16,1 0-125-16</inkml:trace>
  <inkml:trace contextRef="#ctx0" brushRef="#br0" timeOffset="30007.8577">11259 5516 39 0,'0'0'102'0,"0"0"5"16,0 0 5-16,0 0-14 15,0 0 7-15,0 0-69 16,0 0 1-16,0 0 72 16,-11-34-46-16,10 33-1 15,-2 1-11-15,3 0-24 0,0 0-24 16,-2 0-3-1,-2 10 0-15,-3 13-5 0,-1 10 5 16,-1 4 0-16,3-1 4 16,-1-5-3-16,0-3 4 15,3-3-5-15,0-8 0 16,2-5 6-16,1-4-5 16,1-8-1-16,0 0 0 15,-2 0 9-15,1 0-18 16,-8-9 2-16,-2-13-124 15,-5-3-28-15,1-1-27 16,0-1 108-16,0 4-9 16,3 5 60-16,0 5 15 15,3 3 24-15,3 3 11 0,0 3 72 16,2-1-12 0,1 4-7-16,-1 0 30 0,4-1-38 15,0 2 12-15,0 0-44 16,0 0-34-16,0 0 6 15,0 0-8-15,14 6-1 16,4 10 1-16,6 0 2 16,0 4 12-16,0 1-14 15,2 1 4-15,-1 0-5 16,1-1 14-16,0-3-13 16,-1 1 3-16,-3-3-1 15,-2-1-4-15,1-1-62 16,-1-6-120-16,-3-6-160 0</inkml:trace>
  <inkml:trace contextRef="#ctx0" brushRef="#br0" timeOffset="34239.4317">7909 4020 98 0,'0'0'317'16,"0"0"-317"-16,0 0 15 16,0 0-15-16,0 97 0 15,0-65 2-15,-2-1 9 16,2-1-9-16,0-6 27 16,0-3-29-16,0-8 6 0,0-4 27 15,0-4-32 1,0-3-1-16,0-2 6 0,0 0 57 15,0 0 54-15,0-10-6 16,0-15-72-16,-3-12-26 16,2-5-13-16,-1-4-9 15,-1 1 9-15,3 3 0 16,0 4 2-16,0 6-2 16,5 7 0-16,3 7-17 15,2 6 17-15,1 3 0 16,0 5-4-16,-3 4 13 15,6 0-18-15,-2 7-4 16,5 15 13-16,0 9-21 16,0 3 21-16,-5 1 0 15,0-1-5-15,-5-5 10 0,-1-3-1 16,0-3-4 0,-4-3-21-16,2-5 2 0,-4-2-110 15,0-10-87-15</inkml:trace>
  <inkml:trace contextRef="#ctx0" brushRef="#br0" timeOffset="34396.291">7935 4149 387 0,'0'0'55'16,"0"0"-55"-16,0 0-1 15,0 0 1-15,0 0 6 16,82 14-5-16,-26-14-2 15,11-6-97-15,1-14-203 0</inkml:trace>
  <inkml:trace contextRef="#ctx0" brushRef="#br0" timeOffset="35107.5153">9578 4045 450 0,'0'0'110'15,"0"0"-36"-15,0 0-71 16,0 0 2-16,0 0-4 16,0 0 6-16,-3 22-14 15,3-1-1-15,1 8 8 16,7 4 20-16,-1-3-19 16,0 2-1-16,-4-6 4 15,0-7 3-15,-3-6-3 16,0-6-4-16,0-2 0 0,0-5 2 15,0 0 13-15,0 0-13 16,0-8 71-16,0-13-9 16,0-6-61-16,-4-3-3 15,-1 1 7-15,1-1-13 16,3 2 8-16,-2 3-2 16,3 3 0-16,0 2 2 15,0 3-12-15,0 1 10 16,14 3-17-16,0 5-5 15,-1 4 22-15,-1 1-24 16,-1 3 19-16,-1 0-29 16,-4 3 33-16,-3 11-39 15,-3 2 31-15,0 1-9 0,0 2 4 16,0-4 14-16,-2-2 2 16,2-3 1-16,0 1-4 15,13-1 1-15,12-2 0 16,6 1 8-16,2-1-8 15,-3-1 0-15,-6 2 5 16,-11 1 6-16,-11 3-22 16,-2 2 2-16,-9 4 9 15,-23 8-3-15,-8 2 15 16,-6 4-12-16,0 1 0 16,3-3-142-16,7-3-374 15</inkml:trace>
  <inkml:trace contextRef="#ctx0" brushRef="#br0" timeOffset="35865.4199">7970 6579 487 0,'0'0'108'0,"0"0"-108"0,0 0 15 16,0 0 11-16,-96 28 5 15,79-14 36-15,1 5-16 16,5 4-25-16,2 2-4 15,3 3-22-15,2 1 2 16,4-3 9-16,0-4-11 16,0-2 0-16,10-1-1 15,9-5 11-15,8 1-15 16,9-4 5-16,7-3-15 16,8 0 6-16,1-1-120 15,-1-5-81-15,-7-2-258 16</inkml:trace>
  <inkml:trace contextRef="#ctx0" brushRef="#br0" timeOffset="36804.9682">10309 6779 426 0,'0'0'130'0,"0"0"-24"16,0 0-105-16,0 0-1 0,0 0 0 16,0 0 2-16,-16 60 14 15,12-29-9-15,1 3-5 16,-1 1 34-16,1-2-26 15,-2-5 1-15,2-8 7 16,2-9-16-16,-1-7 35 16,2-4-35-16,-1 0 20 15,1-1 66-15,-2-22-42 16,2-10-34-16,0-7-12 16,0-3 8-16,0 3-6 15,0 6-2-15,8 3-12 16,5 7-7-16,4 4 19 15,0 4 0-15,3 6-1 16,-4 3 1-16,-2 7-9 0,-4 0 9 16,0 0-6-16,0 20-10 15,-4 9 16-15,-2 6-6 16,-4 4 1-16,0 3 10 16,0 1-8-16,-10 0 3 15,-6-3 0-15,0-4 13 16,3-6-13-16,-1-8 1 15,4-4-1-15,2-4 5 16,1-4-10-16,1-7-115 16,0-3-113-16,3-8-335 0</inkml:trace>
  <inkml:trace contextRef="#ctx0" brushRef="#br0" timeOffset="49010.2189">9242 11447 16 0,'0'0'2'0,"0"0"10"15,0 0 8-15,0 0-6 0,0 0 42 16,0 0-33-16,0 0-5 16,0 0 58-16,-26 1-47 15,26-1 0-15,-1 0 39 16,1 0-52-16,0 0-5 15,0 0-11-15,0 0 5 16,0 0-12-16,0 0 7 16,0 0 0-16,6 0 2 15,7 0-1-15,6 0-1 16,1 0 0-16,3 0 9 16,-1 0 46-16,4 0-54 0,-1-3 11 15,3 1 27-15,1-2-28 16,-3 4 3-16,0-4-14 15,0 3 10-15,-1-2-1 16,-2 2-9-16,0-1 0 16,-7 1 19-16,-1 1-14 15,-4 0 6-15,-3 0-11 16,-2 0 7-16,-3 0-4 16,0 0-3-16,-3 0 0 15,0 0 19-15,0 0-16 16,0 0 24-16,0 0-16 15,0 0-5-15,0 0 34 16,0 0-40-16,0 0 0 16,0 0 9-16,0 0 2 0,0 0-12 15,0 0 1 1,0 0 0-16,0 0-21 0,0 0 21 16,0 0-26-16,0 0 12 15,0 0-60-15,0 1 0 16,0 6 8-16,0-3-168 15</inkml:trace>
  <inkml:trace contextRef="#ctx0" brushRef="#br0" timeOffset="50622.3415">10434 11644 70 0,'0'0'147'0,"0"0"-2"16,0 0-99-16,0 0 33 16,0 0-78-16,0 0 11 15,-3-2 8-15,7-1-20 16,11 1 12-16,5 0-12 15,5 2 0-15,0-3 12 16,4 1-12-16,-1 0 0 16,-1 0 0-16,-3-1 3 0,-5 2 5 15,-4 0-8 1,-1-2 0-16,-5 3 30 0,-4 0-20 16,-3 0-10-16,-2 0 23 15,3 0-19-15,-3 0 5 16,0 0-9-16,0 0 0 15,0 0 3-15,0 0-3 16,0 0 0-16,0 0-2 16,0 0 7-16,0 0-10 15,0 0 4-15,0 0-3 16,0 0-14-16,0 0-30 16,1 0-10-16,1 0 33 0,1 0-78 15,0 0-60 1,-2 0-32-16</inkml:trace>
  <inkml:trace contextRef="#ctx0" brushRef="#br0" timeOffset="51917.9231">12285 11486 29 0,'0'0'124'0,"0"0"-54"16,0 0-17-16,0 0-2 16,0 0 19-16,0 0-47 15,0 0-6-15,-5-17 42 16,5 17-42-16,0 0 8 15,0 0-7-15,0 0-13 16,0 0 21-16,0 0-26 16,0 0 0-16,0 0 3 15,0 0-3-15,0 0 0 0,0 0 0 16,17 0 7-16,4 0 24 16,7 0-31-16,0 0 2 15,1 0 5-15,-1 0-7 16,-3 0 0-16,1 0-2 15,-7 0 18-15,1 0-12 16,-5 0-4-16,-2 0 0 16,1 0 3-16,-4 0 2 15,-3 0-5-15,-1 0 0 16,-3 0 3-16,0 0 0 16,-1 0-3-16,-2 0 0 15,0 0-4-15,0 0 4 16,0 0 0-16,0 0 0 15,1 0-55-15,2 0 30 16,3 0-55-16,-2 0-107 0,0 0-28 16</inkml:trace>
  <inkml:trace contextRef="#ctx0" brushRef="#br0" timeOffset="53366.4085">8290 5612 17 0,'0'0'37'16,"0"0"-25"-16,0 0 48 15,0 0-57-15,0 0 18 16,0 0 93-16,0-19-101 0,0 14-4 15,0-2 1-15,-1 2 13 16,-2 0 40-16,2 1-55 16,-2-1 60-16,3 4-44 15,0-1-23-15,0 2 8 16,0 0-9-16,0 0 11 16,0 0-12-16,0 0 1 15,0 0-1-15,7 0-7 16,11 0 10-16,6 5-2 15,1 2 0-15,5 1 0 16,1-1 1-16,-1 2-1 16,0-1 0-16,-3-1 2 15,-5 0-2-15,-1-3 0 0,-5-1 0 16,-5-1 3 0,-1-2-2-16,0 0-1 0,0 0 0 15,0 0 0-15,3 0 3 16,-2 0-3-16,0 0 0 15,-3 0 2-15,-2 0-4 16,-3 0 2-16,-1 0 0 16,-2 0 2-16,0 0 2 15,0 0-8-15,0 0 4 16,0 0 0-16,0 0 8 16,0 0-8-16,0 0-50 15,0 0 4-15,0 0-145 16</inkml:trace>
  <inkml:trace contextRef="#ctx0" brushRef="#br0" timeOffset="57670.9112">14421 11410 193 0,'0'0'149'0,"0"0"-127"0,0 0-4 15,0 0-18-15,0 0 26 16,0 0 69-16,0 0-67 16,-3 0 3-16,3 0-8 15,0 0-23-15,0 0 17 16,12 0-17-16,6 0 0 16,4 0-1-16,3 0 8 15,-1 0-7-15,1 0 0 16,-5 0 5-16,-1 0-8 0,-2 0 3 15,-1 0-52 1,-1 0 30-16,0 0-112 0,-4 0-57 16</inkml:trace>
  <inkml:trace contextRef="#ctx0" brushRef="#br0" timeOffset="62380.2426">11231 10072 89 0,'0'0'144'0,"0"0"-111"16,0 0 70-16,0 0-38 16,0 0-62-16,0 0 25 15,0 0 19-15,0-19-23 16,0 19 7-16,0 0-31 15,0 0 0-15,0 0-8 16,0 0 8-16,0 4-1 0,0 8-9 16,0 6 20-16,0 1-12 15,0 0 2-15,0-1 0 16,4 1 2-16,-4 0-2 16,3-2 0-16,-3-2 8 15,1-2-5-15,-1-6 5 16,2-1-8-16,-1-4 0 15,-1-2 15-15,0 0-13 16,0 0-2-16,0 0 21 16,0 0-18-16,2 0 30 15,-2 0-17-15,0 0 13 16,0 0 75-16,0-4-76 0,0-6-4 16,0-1-17-1,0 1 3-15,0 0-9 0,0 0-1 16,0 2 0-16,-2-1-2 15,1 1 2-15,1-1 0 16,0 1-8-16,0-1 22 16,0-1-28-16,0 0 14 15,0 1 0-15,0-4-5 16,0 1 5-16,-2 0 0 16,1 0-7-16,1-2 22 15,0 2-18-15,0-2 3 16,0 1 0-16,0 3-5 15,6-1 5-15,1 3 0 16,-2 2-4-16,-1 4 16 16,-2 0-15-16,-2 2 3 0,2 0 0 15,-2 0-12-15,0 0 12 16,0 0 0-16,1 0-6 16,1 0 20-16,2 0-18 15,2-1 4-15,-2-2 0 16,2 3-6-16,-3-1 6 15,-3 1 0-15,0 0-3 16,0 0 17-16,0 0-15 16,0 0 1-16,0 0 0 15,0 0-13-15,0 0 13 16,0 0-12-16,2 0 3 0,0 0-59 16,4 0 60-1,-1 0-67-15,2 7-87 0,-5-2-8 16,-2-2-137-1</inkml:trace>
  <inkml:trace contextRef="#ctx0" brushRef="#br0" timeOffset="65274.5244">8114 4006 68 0,'0'0'193'16,"0"0"-114"-16,0 0-29 15,0 0-48-15,38-80 107 16,-32 71-13-16,-5 1-33 15,-1 5 32-15,0 3-16 16,0 0-12-16,0 0-67 16,0 0 20-16,-10 0-2 15,-11 0-18-15,0 11 0 0,-6 2-3 16,6 2 19-16,-1 7-30 16,2 3 14-16,-2 4 0 15,3 2-2-15,4-1 2 16,5-3 0-16,8-2-14 15,2-5 24-15,0-1-20 16,6-5 8-16,7-6 2 16,5-1-8-16,-1-4 8 15,2-3 0-15,-1 0 13 16,1-5-5-16,0-7 9 16,-3-5-17-16,-2-3 0 15,-6-2 2-15,-4-2-2 16,-4 1 0-16,0 0 11 15,0 1-6-15,0 5-5 16,0 6 0-16,0 5 0 0,0 4 5 16,0 1-5-16,0 1-9 15,0 0 7-15,0 14 0 16,0 9-10-16,5 4 12 16,12 0 0-16,3-1-8 15,3-6 8-15,3-3-7 16,7-4 6-16,9-7-78 15,12-6-41-15,-4077-6-257 16</inkml:trace>
  <inkml:trace contextRef="#ctx0" brushRef="#br0" timeOffset="65972.4893">9725 3978 252 0,'0'0'142'15,"0"0"-43"-15,0 0-22 16,0 0-24-16,0 0-9 0,0 0-41 16,-4-44-6-16,1 33-92 15,-1 4 1-15,-2 3 48 16,3 4-145-16,-2 0 34 16,2 0 73-16</inkml:trace>
  <inkml:trace contextRef="#ctx0" brushRef="#br0" timeOffset="66434.8841">9725 3978 25 0,'-33'-45'30'0,"32"54"-11"16,-2 4 129-16,-1 4-119 16,1 4 52-16,0 2-10 15,1 3-13-15,2 2 7 16,-1 2-29-16,1 4 3 16,0-1 15-16,0 0-15 0,0-1 15 15,0-7-42-15,0-2-8 16,0-10 35-16,3-4-34 15,-3-5 1-15,3-2 9 16,-3-2-11-16,0 0 32 16,0 0 23-16,1 0-27 15,3-7 61-15,2-12-84 16,2-5-7-16,0-2-2 16,3 1 11-16,-2 7-16 15,3 3 5-15,2 4-2 16,-1 5-31-16,5 3 33 15,-1 2-17-15,0 1 8 0,-2 0 17 16,-1 3-31 0,-1 11 20-16,-1 1 3 0,-6 2-20 15,0 2 20-15,-4-2-4 16,-2 3-3-16,0 1 7 16,-2-4 7-16,-12 3-7 15,-6-4 0-15,-4-2-3 16,-6 0 3-16,-1-3 0 15,-2-3-3-15,3 1 27 16,5-6-28-16,5-3 4 16,4 0-75-16,5 0-37 15,8-7-326-15</inkml:trace>
  <inkml:trace contextRef="#ctx0" brushRef="#br0" timeOffset="67629.9227">8016 6727 312 0,'0'0'170'0,"0"0"-87"15,0 0 21-15,0 0-1 16,0 0 6-16,0 0-16 0,-12-56-92 16,-3 55 33-16,-6 1-34 15,-4 0 0-15,1 4-6 16,0 10 10-16,0 5-4 16,2 3 0-16,3-1 10 15,7 3-18-15,3-2 8 16,4-1 0-16,5 0 1 15,0 2-1-15,0-1-2 16,15 1-4-16,4-2 12 16,4-1 1-16,5-6-7 15,4-5 0-15,5-4 6 16,0-5-5-16,2 0 1 0,-2 0-2 16,2-8 7-1,-2-3-29-15,2 0 11 0,-1 2-161 16,-6 2-125-16</inkml:trace>
  <inkml:trace contextRef="#ctx0" brushRef="#br0" timeOffset="68591.5551">10431 6794 458 0,'0'0'142'0,"0"0"-42"0,0 0-54 16,0 0 64-16,0 0-93 16,0 0 13-16,-97-8 48 15,72 22-57-15,1 3-13 16,6 5-8-16,1 7 14 15,5 5-26-15,4 2 12 16,5 4 0-16,3-3-4 16,0-4 5-16,0-4-1 15,7-11 0-15,5-9 4 16,0-3-4-16,4-6 0 0,3-1 0 16,6-19 24-16,0-12-18 15,-1-5 3-15,-4-6-9 16,-4-5 6-16,-7 2-6 15,-2 1 0-15,-6 0 0 16,-1 4 3-16,0 2 6 16,0 5-5-16,-1 4-4 15,-4 5 0-15,1 8 8 16,1 8-8-16,2 6 0 16,-1 0 11-16,2 3-10 15,0 0-2-15,-1 0-10 16,1 19 7-16,0 11-13 15,-2 11 17-15,2 4 0 0,0-1-1 16,0 2 11 0,9-2-11-16,10-1 1 0,5-3 0 15,9-5-25-15,7-3 7 16,9-8-96-16,7-5-108 16</inkml:trace>
  <inkml:trace contextRef="#ctx0" brushRef="#br0" timeOffset="69712.9975">11212 9961 555 0,'0'0'134'0,"0"0"48"16,0 0-167-16,0 0-2 16,0 0 16-16,0 0-29 15,-7 4-8-15,7 30 5 16,0 17 3-16,-4 12 10 15,-3 9-10-15,-1 3 0 16,0-5 13-16,-1-6-12 16,4-16-1-16,1-18 19 15,4-12-17-15,-1-11 16 0,1-6-17 16,0-1-1-16,0-1 119 16,0-26-88-16,0-16-7 15,4-15-24-15,2-7 14 16,-1 1-20-16,1 2 6 15,0 6 0-15,2 5-1 16,4 6 1-16,0 13-4 16,1 7-4-16,0 7 16 15,-1 8-16-15,3 5 8 16,0 5 0-16,2 0-20 16,5 0 20-16,1 20-1 15,3 5-7-15,-1 8 16 16,-3 4-20-16,-5 4 12 15,-4-1 0-15,-7-3-12 16,-3-1 12-16,-3-2 0 16,0-5 2-16,-3-3-2 0,-6-4-41 15,-4-7-79-15,-1-4-63 16,-2-11-7-16,4 0-374 16</inkml:trace>
  <inkml:trace contextRef="#ctx0" brushRef="#br0" timeOffset="69850.037">11294 10198 408 0,'0'0'333'16,"0"0"-222"-16,0 0-98 15,0 0-13-15,0 0 0 16,131-8-35-16,-55 8-9 0,10 0-79 16,9-7-229-16</inkml:trace>
  <inkml:trace contextRef="#ctx0" brushRef="#br0" timeOffset="70757.7389">15496 9821 491 0,'0'0'178'0,"0"0"-158"16,0 0 2-16,0 0-41 15,0 0 19-15,0 0 0 16,-6 45-5-16,2-13 10 16,1 6 45-16,-4 4-37 15,0 0-12-15,1-2 100 16,2-5-94-16,1-7 0 15,0-8-1-15,0-7 8 16,2-7-3-16,1-3-11 0,0-3 0 16,0 0 36-16,0-5 24 15,0-18-13-15,0-13-37 16,0-8 11-16,1-2-36 16,6-3 15-16,1 4 0 15,1 6-5-15,3 10 5 16,-2 7 0-16,-1 3-5 15,1 8 22-15,1 3-31 16,-2 5 14-16,3 3-2 16,-2 0-25-16,4 0 27 15,1 18-8-15,-6 6-1 16,-6 6-4-16,-3 2-2 16,0 3 15-16,-11-2 0 0,1-5-7 15,3-3 7-15,7-5 0 16,0-3 0-16,5-3 8 15,11-1-12-15,3-2 4 16,-1 1 0-16,-7 0-7 16,-5 5 7-16,-6 2 0 15,-3 4-2-15,-23 4 14 16,-10 1-13-16,-4 2 1 16,1 1-1-16,9-5-9 15,12 3 10-15,9-6-38 16,9-12-210-16,9-11-380 15</inkml:trace>
  <inkml:trace contextRef="#ctx0" brushRef="#br0" timeOffset="78133.5485">9682 10508 251 0,'0'0'104'15,"0"0"-75"-15,0 0 90 16,0 0-49-16,0 0-37 15,0 0 28-15,0 0-56 0,0 0 33 16,7-73-38-16,7 52 0 16,4-4 11-16,1-4-9 15,7-3-2-15,-1-2 11 16,3 0-5-16,1 0 10 16,2-2-16-16,2 0 2 15,4 0-4-15,11-3 2 16,7 0 0-16,11-2-1 15,8 0 17-15,8 0-22 16,8 0 6-16,2 4 0 16,2 2-3-16,3 0 3 15,-3 6 0-15,-4-2-13 16,-2 4 29-16,-4 1-18 0,2 4 2 16,-2 2 0-1,0 3 2-15,7 1-2 0,-1 5 0 16,-1 5-4-16,-1-2 19 15,0 5-31-15,0 1 16 16,2 2 0-16,1 0 0 16,-3 2 0-16,-2 9 0 15,-4 1-7-15,-3 2 17 16,-5 0-6-16,-6 1-4 16,-1 1 0-16,-3 0 0 15,0 1 0-15,-1-3 0 16,-2 1-17-16,-3-1 35 15,-1-1-28-15,-3-2 10 16,-2 1 0-16,0 1-3 0,-4-4 5 16,-3 5-2-16,-2-3 0 15,-3 1 3-15,-3 1 1 16,1 3-4-16,-1-2 0 16,-1 1-2-16,-2-1 2 15,-1 0 0-15,-3 1-5 16,-5-3 24-16,-1 1-22 15,-3 2 3-15,-2 0 0 16,2 1-9-16,-3 3 9 16,4 0 0-16,0 3-4 15,0 0 12-15,0-3 1 16,-1 1-9-16,-3-1 0 16,-1-2 2-16,0 0 2 0,1 4-4 15,0-4 0 1,1 5 14-16,2-2 3 0,0-1-17 15,-3 2 0 1,1 1 28-16,1-2-24 0,-4 2 1 16,0-3-5-16,-2 2 12 15,-2-1-12-15,0-2 0 16,1 0 0-16,-1-1 2 16,-1 1-2-16,-2-5 0 15,1 2 0-15,-3 1 19 16,0-3-11-16,0 2-8 15,0-5 0-15,-2 2 17 0,-1-5-17 16,-1 0 0 0,-1-3-4-16,-1-4 16 0,-1 0 2 15,0 0-14-15,0 0 0 16,0 0 22-16,0 0-18 16,0 0 7-16,0-11-11 15,0-8-61-15,-4-1-53 16,-7-2-69-16,0-1-146 15</inkml:trace>
  <inkml:trace contextRef="#ctx0" brushRef="#br0" timeOffset="78467.6646">13923 10232 356 0,'0'0'180'0,"0"0"-103"15,0 0-62-15,0 0-4 16,0 0-11-16,0 0 4 16,89-6 20-16,-67 16-24 15,-5 3 0-15,-1 1 27 16,-5 3-24-16,-1 0 9 16,-4 2 11-16,-1 0-21 15,-4-1 56-15,-1-2-47 16,0 4 6-16,0-4 31 15,-4-1-27-15,-7-2 1 16,1-2-9-16,-1 0 4 0,1-5-5 16,3 3-12-1,-1-3-5-15,4 1-2 0,2 0-88 16,-1 0-89 0,0-2-127-16</inkml:trace>
  <inkml:trace contextRef="#ctx0" brushRef="#br0" timeOffset="80003.1097">9068 11486 9 0,'0'0'95'15,"0"0"-69"-15,0 0 6 16,0 0 35-16,0 0-14 0,0 0 37 16,-2-3-40-1,2 3-25-15,0-3 19 0,0 1-44 16,0-1 0-16,0 0 30 15,0 0-25-15,0 3 38 16,0 0-43-16,0 0 11 16,5 0-1-16,9 0-10 15,8 0 0-15,6 0 9 16,7 0-6-16,7 0 2 16,2-8-5-16,5 0 0 15,-4-3 44-15,-1-3-31 16,-8 3-4-16,-6 1 18 15,-9 4-24-15,-9 2 31 16,-8 1-30-16,-1 3 4 0,-3 0 37 16,0 0-38-1,0 0-7-15,0 0 8 0,0 0 5 16,0-1-16-16,0 1 3 16,6 0-21-16,5 0 12 15,9 0-86-15,9 0-77 16,2-7-157-16</inkml:trace>
  <inkml:trace contextRef="#ctx0" brushRef="#br0" timeOffset="81000.2056">14245 11425 268 0,'0'0'72'0,"0"0"-72"16,0 0 12-16,0 0 38 15,0 0 28-15,81 0-44 16,-45 0 53-16,-1-3-57 15,1-2-5-15,-5 2-4 16,-3 0-16-16,-3 0 27 16,-3 0-32-16,-4 3 5 15,1-4-2-15,-4 3-3 16,0-1 0-16,-4 2-1 16,-1 0 7-16,-3 0-18 15,-4 0-38-15,-3-5-147 16,0-5-84-16</inkml:trace>
  <inkml:trace contextRef="#ctx0" brushRef="#br0" timeOffset="82020.6696">10331 11595 330 0,'0'0'78'0,"0"0"-45"0,0 0-12 15,0 0-4-15,0 0-15 16,0 0 18-16,-3 0 42 16,12 0-46-16,12-3-13 15,3-4 29-15,6 0-30 16,9-3 51-16,5-1-50 15,8-3-1-15,3 2 25 16,2 1-21-16,-5 1 2 16,-3 1-8-16,-8 5 17 15,-10-1-20-15,-10 3 3 16,-10 2 0-16,-4 0-4 16,-6 0 4-16,-1 0-3 15,0 0 0-15,1 0-24 0,3 3 25 16,0 5-137-16,1 1-34 15,1-5-144-15</inkml:trace>
  <inkml:trace contextRef="#ctx0" brushRef="#br0" timeOffset="83010.6944">15668 11286 320 0,'0'0'153'16,"0"0"-30"-16,0 0-73 0,0 0-32 15,0 0 30-15,0 0 25 16,0 0 31-16,-20-23-60 15,20 23-41-15,0 0 24 16,0 0-27-16,0 0 0 16,0 0-4-16,0 0 17 15,20 0-16-15,11 0 3 16,9 0 0-16,8 0 4 16,0 0-4-16,-1 3 0 15,-3 0-9-15,-5 0 25 16,-6-3-25-16,-8 3 9 15,-7-2 0-15,-9-1 4 16,-6 3-4-16,-3-2 0 0,0 1 0 16,0-1 10-16,0 1-3 15,0-2-7-15,0 1 0 16,0-1-6-16,0 0 6 16,0 1-16-16,0-1-9 15,4 5-109-15,5 0 25 16,0 1-38-16,-3-4-135 15</inkml:trace>
  <inkml:trace contextRef="#ctx0" brushRef="#br0" timeOffset="84758.4882">11725 12733 12 0,'0'0'80'16,"0"0"-59"-1,0 0 45-15,0 0 12 0,0 0 12 16,0 0 51-16,-1 0-68 16,1 0-4-16,0 0-46 15,0 0-16-15,0 0-14 16,12 3-10-16,12 0 17 15,7-1 17-15,7 0-17 16,5-2 4-16,5 0-5 16,2 0 24-16,0 0-3 15,-1 0-20-15,-7-2 22 16,-9-1-11-16,-8 0-4 16,-8 0-7-16,-9 2 42 15,-5-1-38-15,-2 2 46 0,-1 0-39 16,0 0 0-16,0 0 50 15,0 0-61-15,0 0 2 16,0 0-7-16,0 0 17 16,0 0-14-16,0 0 2 15,2 0 0-15,-2 0-4 16,0 0 4-16,0 0-23 16,0 0-10-16,0 0-86 15,2 0 9-15,-1 3 5 16,-1 3-95-16,0-3-131 15</inkml:trace>
  <inkml:trace contextRef="#ctx0" brushRef="#br0" timeOffset="87194.3664">9597 10638 106 0,'0'0'14'0,"0"0"67"15,0 0-25-15,0 0 5 16,0 0-37-16,0 0 35 16,-37-28 47-16,34 25-77 15,3-2 3-15,0 2 34 16,0-4-36-16,0-3 5 16,0 0-32-16,0-6 13 15,0-1 27-15,0-5-43 0,0-5 0 16,10-4 16-1,-1-9-13-15,2-5 9 16,5-3-12-16,-1-3 2 16,5 2-2-16,5-1 0 0,4-1 0 15,7-3-6-15,8-3 18 16,8-1-15-16,9-1 3 16,9-3 0-16,18-1-4 15,12-5 4-15,7-2 0 16,8 1 0-16,-2 5 8 15,-3 3-16-15,-3 4 8 16,-10 0 0-16,1-1-9 16,-8 3 10-16,-2 4-1 15,-2 7 1-15,1 6 8 16,5 6-8-16,5 1-1 16,5 3 0-16,2 0-15 0,6 2 15 15,1 4 0-15,5 3 2 16,-7 2 6-16,0 3-7 15,-6 1-1-15,-6 2 0 16,-2 3-9-16,1 1 9 16,2 2 0-16,-2 1 1 15,-2 3 13-15,-2 1-26 16,2 0 12-16,-2 0 0 16,-1 0-3-16,-4 0 3 15,-1 7 0-15,0 0-2 16,-6 4 14-16,-5 0-14 15,-1 0 2-15,-1 5 0 16,5 0-4-16,-2 1 4 0,0-4 0 16,-3 0-4-16,-4-2 17 15,2-1-24-15,-4-3 11 16,-2 1 0-16,-3-2-4 16,-4 5 4-16,-2-2 0 15,1 7 0-15,-1 1 17 16,-1 3-21-16,-1 5 4 15,-4 1 0-15,-5 3-8 16,-4-3 8-16,-3 2 0 16,-3-3-2-16,-5-3 15 15,-1 3-22-15,1-1 9 16,0 0 0-16,4 1-9 16,4-2 9-16,-1 5 0 15,3 2 2-15,-1 3 14 0,1 2-21 16,3 1 5-16,-1-2 0 15,5-2-4-15,0-1 8 16,2-3-4-16,4 0 13 16,-4-3-7-16,0 0 12 15,2 0-18-15,-2 4 0 16,2-1 2-16,-1 4-2 16,3 0 0-16,3 2 6 15,4 4 5-15,-2-5-2 16,-1 2-9-16,-6-2 0 15,-5-1 8-15,-3-2 9 0,-6 0-17 16,2 1 9-16,-4-1 3 16,-3-1-8-16,-2 0-4 15,-5-6 0-15,-5 0-10 16,-4-3 14-16,-1 1-4 16,-3-1 0-16,-1-1 15 15,2-2-16-15,-2-2 1 16,-1-1 0-16,-1-1-8 15,-2-2 8-15,-1-3 0 16,-2-3 0-16,1-1-5 16,-3 2-25-16,-2-1-98 15,0-1-68-15,0-4-9 0</inkml:trace>
  <inkml:trace contextRef="#ctx0" brushRef="#br0" timeOffset="87516.2789">16408 10067 86 0,'0'0'94'16,"0"0"-63"-16,0 0-6 15,0 0-22-15,0 0 15 16,85 20 75-16,-54-4-81 15,-3 4 18-15,-3 3 14 16,-3 0-43-16,-3 4 62 0,-5 1-63 16,-3 2 3-16,-6 1 49 15,-2-5-51-15,-3 2 10 16,0-1 3-16,-2-4-6 16,-8 1 10-16,-2-5-18 15,-2 1 0-15,0-2 0 16,-1 2 0-16,-5-2-31 15,0-4-138-15</inkml:trace>
  <inkml:trace contextRef="#ctx0" brushRef="#br0" timeOffset="90322.3217">14443 12749 170 0,'0'0'17'15,"0"0"18"-15,0 0-2 0,0 0 57 16,0 0-29-16,0 0 25 16,0 0 82-16,-40-31-132 15,40 31-28-15,0 0 5 16,0 0-12-16,0 0 3 16,22 0-4-16,16 0 0 15,14 4-5-15,13 3 5 16,10-1 0-16,8-2 13 15,6 0-11-15,0-1 3 16,0-3-5-16,1 0 0 16,-2 0 4-16,-9-8 9 15,-11-4-13-15,-12 1 3 0,-16 3 1 16,-17 1 10 0,-9 1-14-16,-9 5 3 0,-5 0 48 15,0 1-46-15,0 0 0 16,0-2 12-16,0 0-13 15,0 2 0-15,0-1-4 16,0 1-1-16,8-2-14 16,7 0-46-16,8-4-18 15,3-3-43-15,-1-2-150 16</inkml:trace>
  <inkml:trace contextRef="#ctx0" brushRef="#br0" timeOffset="93426.4554">12665 10735 185 0,'0'0'45'16,"0"0"44"-16,0 0-81 15,0 0 9-15,0 0 56 16,0 0-17-16,0 0 29 16,-3-27-47-16,3 22-31 15,0 0 40-15,0-1-40 16,0-1-7-16,0 1 39 15,0-2-36-15,0 1 16 16,0 0-19-16,0 1 0 0,0 2-2 16,0 0 2-16,0 1 0 15,0 0-6-15,2-3 19 16,2-1-14-16,2-2 1 16,2-2 0-16,2-1-5 15,-2-2 5-15,2-2 0 16,-1-3 1-16,2 1 8 15,2-2-11-15,3 1 2 16,-1-3 0-16,5 2 0 16,0-2 0-16,1 1 0 15,4-3-2-15,7 0 15 16,2-4-20-16,8 2 7 0,0 1 0 16,1 0-2-1,0 5 2-15,-4 3 0 0,-3 3-2 16,-5 2 11-16,-1 5-12 15,-1 2 3-15,-1 0 0 16,2 2-4-16,1 1 4 16,3-2 0-16,5 0-1 15,3-3 13-15,4-2-14 16,0 1 2-16,0-1 0 16,-2 1-3-16,-4 2 3 15,-1-2 0-15,-4 5-3 16,-2-2 11-16,0 2-7 15,-1 3-1-15,0 0 0 16,1 0-12-16,0 0 12 16,0 0 0-16,-3 0 0 0,3 0 13 15,-2 5-23-15,0-2 10 16,2 0 0-16,-6 2 2 16,3-4-2-16,-2 4 0 15,0-2-7-15,1 4 19 16,-3-3-13-16,1 2 1 15,-3-1 0-15,0 1 3 16,-4 0-2-16,-1 2-1 16,-3-3 6-16,1 4 2 15,-5-1-1-15,2 3-7 0,2 1 0 16,0 4 2 0,2 2-2-16,3 4 0 0,1 1 1 15,3 1 13-15,2-1-8 16,-4-4-6-16,0 0 0 15,-3-1 4-15,-5-1-4 16,-4-1 0-16,-1-1-7 16,-3 0 21-16,-1 2-14 15,0-1 0-15,1-1 0 16,-1 2-6-16,2-4 6 16,-2 1 0-16,0-7-1 15,-2 0 15-15,-1-1-16 16,0-2 2-16,0-2 0 15,-1 1-23-15,-2-1 13 16,0-2-77-16,0 0-28 0,0 0-43 16,-17-14-219-16</inkml:trace>
  <inkml:trace contextRef="#ctx0" brushRef="#br0" timeOffset="93749.0711">14645 10229 312 0,'0'0'65'0,"0"0"45"0,0 0-94 15,0 0 8 1,0 0-19-16,0 0-5 0,28-2 12 16,2 19-12-1,3 7 33-15,-1 5-33 0,0 2 0 16,-4 5 11-16,-7-2-11 15,-3-4 0-15,-6-1 4 16,-6-5 10-16,-5-2 0 16,-1-6-14-16,0-1 0 15,0-4 24-15,0-1-19 16,0 0-5-16,-7 0 0 16,-5 2 21-16,0 7-43 15,-3 4-18-15,0 2-155 16,-3-3-145-16</inkml:trace>
  <inkml:trace contextRef="#ctx0" brushRef="#br0" timeOffset="94782.8863">17556 12803 37 0,'0'0'443'0,"0"0"-372"16,0 0-67-16,0 0-4 0,0 0 10 15,0 0 22-15,36-9-6 16,-11 6-3-16,10 1 20 16,7 0-38-16,4 1 10 15,6-1-7-15,-1 1-1 16,2 0 45-16,2-4-52 15,-3 0 2-15,-4 2 20 16,-5-4-8-16,-7 0-3 16,-4 1 4-16,-7 0-7 15,-4-1 61-15,-3 3-67 16,-5-2 4-16,-2 4 16 0,-7 0-21 16,-1-1-1-16,-1 2 0 15,-1-1 6-15,1 1-12 16,4 0 6-16,4 1-37 15,4 0-35-15,11 0-87 16,2 0-134-16</inkml:trace>
  <inkml:trace contextRef="#ctx0" brushRef="#br0" timeOffset="97393.3708">20263 12847 197 0,'0'0'256'0,"0"0"-114"0,0 0-65 16,0 0 20-16,0 0-37 16,0 0 14-16,-16 0-13 15,16-2-38-15,0 1 36 16,0-2-59-16,13 0 0 15,7 2-8-15,5 1 9 16,1 0-1-16,-3 0 0 16,1 0 11-16,0 0-19 15,-1 0 8-15,2 0 0 16,-3 0-13-16,0 0 9 0,-6 0-14 16,-2 0-4-16,-5 0-34 15,-6 0 40-15,-1 0-72 16,-2 0-26-16,0 0-31 15,-11-2-135-15</inkml:trace>
  <inkml:trace contextRef="#ctx0" brushRef="#br0" timeOffset="98752.8378">12658 11405 129 0,'0'0'122'0,"0"0"-77"0,0 0-35 16,0 0-8-16,0 0 47 15,0 0-41-15,30-12 16 16,-26 12-15-16,-3 0-7 16,-1 0-4-16,2 0-19 15,-1 4-43-15,-1 4-1 16,2-6-151-16</inkml:trace>
  <inkml:trace contextRef="#ctx0" brushRef="#br0" timeOffset="99029.4169">12658 11405 193 0</inkml:trace>
  <inkml:trace contextRef="#ctx0" brushRef="#br0" timeOffset="99930.1168">12658 11405 193 0,'12'2'102'0,"-12"-2"-92"0,0 0-8 0,0 0 10 0,0 0 34 16,3 0 6-16,1 0-52 16,4 0 3-16,0 6-4 15,5 3 1-15,0 3 0 16,3 1 2-16,2 3 4 15,-1 1-3-15,7 3 6 16,1-3-8-16,6 2 37 16,7-5-38-16,8 0 0 15,8-5 7-15,8 2-5 16,10-3 12-16,4-2-14 0,7 2 2 16,5 1 9-16,3 1-11 15,0 0 0-15,0 3-2 16,1-1 19-16,6 0-20 15,3 0 3-15,8-6 0 16,4 0-6-16,2-6 6 16,1 0 0-16,3 0 0 15,-2 0 11-15,-3-3-20 16,-8 3 9-16,-2-3 0 16,-4 2 34-16,2 0-30 15,0-2-1-15,0 0-3 16,0-3 18-16,-3-1-16 15,-4 2-2-15,-1-2 0 16,-4 0-7-16,-7 1 11 0,-3-1-4 16,-2 3 0-16,-8-3 10 15,-3-1-4-15,-9 3-6 16,-6-2 0-16,-3-1 6 16,-6 2-6-16,-2-1 0 15,-4-2 49-15,-3 1-33 16,-1 0 12-16,0 1-28 15,-1 0 6-15,3-2 4 16,-2 1-9-16,-2-1-1 16,0 0 21-16,-2 1-18 15,-4-1 36-15,2 1-38 16,-5 2 6-16,-2-3 14 0,1 1-7 16,2-1-14-16,1 0 2 15,-1 0-1-15,2 3 13 16,-1 1-14-16,-2-3 0 15,-2 2 1-15,-1 0 3 16,-1-1-4-16,-5 2 16 16,3 0-13-16,-2-3 40 15,0 3-43-15,2 1 8 16,-2-3 3-16,0 4-8 16,0-3-3-16,2 1 0 15,-1-1 9-15,1 0-14 16,0 3 5-16,-2-4 0 0,-3 3 5 15,-3 1-3-15,-2 0-2 16,-1 3 14 0,-3 0-13-16,-2-3 28 0,3 3-29 15,-3 0 7-15,1-1-3 16,-1 1-4-16,2 0 0 16,-1-1-6-16,-1 1 19 15,0 0-15-15,0 0 2 16,0 0 0-16,0 0-3 15,0 0 3-15,0 0-12 16,0 0-5-16,0 0-89 16,0 0-19-16,0 0-104 15</inkml:trace>
  <inkml:trace contextRef="#ctx0" brushRef="#br0" timeOffset="104419.0726">22571 12715 305 0,'0'0'178'0,"0"0"-71"16,0 0-70-16,0 0 20 0,0 0-24 15,0 0 3-15,0 0 72 16,0 0-106-16,6-3 15 16,-3 3-17-16,-1-3 19 15,-1 3-22-15,8 0 3 16,4 0 0-16,8 0-8 15,9 0 13-15,7 0-5 16,5 3 0-16,6 0 10 16,1-2-17-16,-1 1 7 15,-1-1 0-15,0-1-10 16,-4 0 10-16,-3 2-3 16,-4-2 0-16,-6 0-4 15,-6 0-5-15,-7 0 12 0,-5 1-7 16,-1-1-13-16,-2 0 16 15,0 0-21 1,-3 0-31-16,3 0-71 0,-2 0-137 16</inkml:trace>
  <inkml:trace contextRef="#ctx0" brushRef="#br0" timeOffset="107729.1595">24604 12065 376 0,'0'0'109'16,"0"0"-75"-16,0 0-27 16,0 0 29-16,0 0 86 15,0 0-109-15,0 0-2 16,15-9 11-16,-12 8-21 16,-2 1 20-16,-1 0-6 15,0 0 3-15,0 0 0 0,0 0-11 16,0 10-7-1,-10 5 11-15,1 2-2 0,0 3 33 16,0-2-42-16,3-1 0 16,0-1 3-16,2-4 3 15,-1-1-6-15,-2 2 0 16,1-4-12-16,-5-1-46 16,-2-3-68-16,-1-5-113 15</inkml:trace>
  <inkml:trace contextRef="#ctx0" brushRef="#br0" timeOffset="107916.4359">24522 12141 203 0,'0'0'313'0,"0"0"-239"0,0 0-74 16,0 0 0-16,0 0-3 15,0 0 11-15,24 16-8 16,-8-5 28-16,-2-2-27 15,5 1 7-15,-4-3-8 16,1-5-106-16,-2-2-120 16</inkml:trace>
  <inkml:trace contextRef="#ctx0" brushRef="#br0" timeOffset="108173.958">24797 12028 401 0,'0'0'121'15,"0"0"-115"-15,0 0 6 16,0 0-10-16,0 0 11 16,0 0 96-16,0 87-84 15,0-67 7-15,0 0-13 16,0-3-14-16,0 0 5 15,0-2-10-15,0-1-9 16,0-2-3-16,4-5-164 16,5-7-272-16</inkml:trace>
  <inkml:trace contextRef="#ctx0" brushRef="#br0" timeOffset="108531.8081">24935 12165 522 0,'0'0'84'16,"0"0"-70"-16,0 0-7 15,0 0 36-15,0 0-41 16,0 0 7-16,-27 20 7 16,27-9-13-16,11 2 1 15,2-1-4-15,1-5 14 16,-2 0-1-16,-2-5-13 15,-1-2 1-15,-3 0 5 0,1 0 0 16,-4 0-6-16,-1-9 0 16,-2-1 6-16,0-4 4 15,0-1-10-15,0 1 0 16,-3 2 0-16,-3 3 9 16,-2 3-11-16,5 4 2 15,0-1 0-15,-1 3-2 16,1 0 2-16,-4 0-35 15,3 7-44-15,-1 0-34 16,3-2-108-16</inkml:trace>
  <inkml:trace contextRef="#ctx0" brushRef="#br0" timeOffset="108996.6007">25120 11918 326 0,'0'0'199'16,"0"0"-120"-16,0 0 2 0,0 0-36 15,0 0 1-15,0 0-39 16,-8-2 8-16,7 2-8 16,-2 0-7-16,-3 7 0 15,2 5-9-15,2 0 13 16,-1 0-4-16,3-1 0 16,0-1 19-16,0 0-4 15,0-3-15-15,0-1 0 16,11-4 11-16,3-2-9 15,6 0 11-15,-1 0-13 16,-2-5 12-16,-5-8 5 16,-5-1-17-16,-3-2 0 15,-4-1 9-15,0 3-9 0,0 1-1 16,-10 3 1 0,-3 3-3-16,-7 7-16 0,-2 0-65 15,-2 0-66-15,-3 8-102 16</inkml:trace>
  <inkml:trace contextRef="#ctx0" brushRef="#br0" timeOffset="111355.2046">12001 12637 63 0,'0'0'208'16,"0"0"-116"-16,0 0 25 16,0 0-50-16,0 0-12 15,0 0 17-15,0 0-51 16,0 0 0-16,0 0-12 15,0 0 8-15,0 0-3 16,0 0-14-16,0 0 0 16,0 0 15-16,11 0-15 15,8 6 0-15,11 5-6 16,4 1 25-16,5 1-23 16,3-2 4-16,-3 0 0 15,-6-3 4-15,-3-2 3 16,-4-3-7-16,-8-3 0 0,-1 0 3 15,-8 0 11 1,-2 0-12-16,-3-2 0 0,-1 1 32 16,-3 0-9-16,0 1-14 15,0 0-11-15,0 0-14 16,2 0 10-16,1 0-100 16,4 0-108-16,4 0-9 15</inkml:trace>
  <inkml:trace contextRef="#ctx0" brushRef="#br0" timeOffset="112321.9858">20307 12825 432 0,'0'0'119'0,"0"0"-91"16,0 0 44-16,0 0-61 0,0 0 24 15,0 0 20-15,18 9-38 16,7-9 6-16,8 0-21 16,-2 0 13-16,0 0 4 15,-1 0-16-15,2-4-3 16,-6-4 12-16,-3 2-11 15,-8 1 8-15,-6 2-9 16,1 0 0-16,1 3-15 16,2 0-31-16,3 0-56 15,5 0-83-15,-3 0-228 16</inkml:trace>
  <inkml:trace contextRef="#ctx0" brushRef="#br0" timeOffset="113348.2541">24928 12610 365 0,'0'0'94'15,"0"0"-88"-15,0 0 53 16,0 0 0-16,0 0 32 16,0 0-20-16,-1 0-38 15,12 0 23-15,5 0-31 0,4 0-13 16,1 0 38-16,1 0-47 15,-1 0 13-15,1 0 2 16,-1 0-16-16,-1 0 19 16,-3 0-21-16,-1 0 0 15,-5 0 12-15,-2 0-12 16,-5 0 0-16,-4 0 0 16,0 0 8-16,0 0-1 15,0 0-7-15,0 0 0 16,0 0 2-16,0 0-2 15,0 0 0-15,0 0-3 16,0 0 11-16,0 0-28 0,0 0 20 16,0 0-54-1,0 0 33-15,0 0-62 0,0 0 15 16,5 0-11-16,-3-3-105 16,-2-3-241-16</inkml:trace>
  <inkml:trace contextRef="#ctx0" brushRef="#br0" timeOffset="116183.6893">970 3750 309 0,'0'0'65'16,"0"0"-17"-16,0 0-44 0,0 0 25 15,0 0 99-15,0 0 13 16,0 13 27-16,0-13-79 16,0-4-50-16,0-14 8 15,-3-10-47-15,3-5 0 16,0-5 0-16,0 0 14 16,0 4-19-16,7 6 5 15,1 8 0-15,4 5 3 16,-1 6-3-16,-3 4 0 15,3 3-7-15,2 2 15 16,-3 0-27-16,4 0 19 16,0 9 0-16,-1 3-10 0,-2 3 10 15,-3 1 0-15,-2-2-5 16,-3-1 12-16,-1-2-18 16,-1 0 11-16,1-8 0 15,-2-2-7-15,0-1 10 16,1 0-3-16,2 0 0 15,1 0 12-15,4-18 0 16,1-3-12-16,4-2 0 16,-2 6-5-16,-4 9 5 15,-1 4 0-15,0 2-2 16,-3 2 6-16,3 0-22 16,0 10 18-16,7 3 0 15,1 1-12-15,0-1 16 16,5-3-4-16,1-2 0 15,1-4 7-15,5-4-9 0,5 0 2 16,5-16-22-16,-2-9-33 16,-4-4-149-16,-9-6-182 15</inkml:trace>
  <inkml:trace contextRef="#ctx0" brushRef="#br0" timeOffset="116395.2889">1568 3258 231 0,'0'0'45'0,"0"0"-29"16,0 0 19-16,88-24-30 15,-60 19-3-15,-1-2-2 16,-1 2-21-16,-7 4-45 15,-10 1-158-15</inkml:trace>
  <inkml:trace contextRef="#ctx0" brushRef="#br0" timeOffset="116528.1503">1727 3317 61 0,'0'0'37'16,"0"0"53"-16,0 0 16 15,0 0-70-15,0 0 40 16,93 24-32-16,-57-24-2 0,-2-13-42 15,0-2-3 1,-5-4-118-16</inkml:trace>
  <inkml:trace contextRef="#ctx0" brushRef="#br0" timeOffset="116924.9814">2111 3000 392 0,'0'0'152'16,"0"0"-152"-16,0 0 15 0,0 0-15 15,0 0 38-15,-12 73-6 16,12-52 8-16,0-5-31 16,0 2 3-16,7-7-12 15,4-4 0-15,-1-2-3 16,7-5 4-16,-2 0-1 15,3 0 28-15,-2-5-26 16,-4-6 13-16,-3-1-1 16,-2 2-8-16,-5 3 86 15,-1 2-43-15,-1 4 17 16,0 1 0-16,0 0-59 16,0 0-7-16,0 0-2 15,0 1 2-15,0 15-5 0,0 5 5 16,0 1 0-1,0 3-5-15,8 2 5 0,-1-2-1 16,5 4-102-16,-4-6-91 16,5-7-83-16</inkml:trace>
  <inkml:trace contextRef="#ctx0" brushRef="#br0" timeOffset="118367.7263">11857 12692 173 0,'0'0'66'16,"0"0"-49"-16,0 0-6 15,0 0-8-15,95-32 46 16,-75 28-28-16,2-1-10 16,1 3 3-16,-1 0-14 15,0 0-13-15,-7-3-230 16</inkml:trace>
  <inkml:trace contextRef="#ctx0" brushRef="#br0" timeOffset="118985.7295">12361 13112 453 0,'0'0'144'16,"0"0"-123"-1,0 0-11-15,0 0 77 0,0 0 2 16,0 0 20-16,0 9-42 16,0-9-55-16,0 0 42 15,0-6-54-15,0-8 0 16,6 0 16-16,1-1-10 16,0 0-4-16,1 1-2 15,0 4 0-15,-2 3-4 16,1 1 4-16,-2 3 0 15,-1 2-8-15,-1 1 19 16,0 0-22-16,1 0 3 16,4 4 8-16,-3 5-5 15,-2 3 5-15,-2-3 0 0,2-1-11 16,-3-3 25-16,3-3-20 16,-2 0 6-16,1-2 0 15,1 0-5-15,7 0 5 16,4-5-8-16,-1-2 7 15,-1 0-14-15,-3 5 7 16,-4 2 0-16,-4 0 8 16,2 0-27-16,1 2 23 15,7 11 4-15,-2 2-5 16,5 2 16-16,6 2-22 16,7-3-70-16,10-9-156 15,8-7-327-15</inkml:trace>
  <inkml:trace contextRef="#ctx0" brushRef="#br0" timeOffset="120084.9997">20529 13280 188 0,'0'0'310'0,"0"0"-205"16,0 0-36-16,0 0-19 0,0 0 120 15,0 0-82-15,-13-12-35 16,13 2-19-16,0-2-27 16,0 0 16-16,0-3-23 15,7-2 0-15,1 0 6 16,5-3-6-16,2 1 0 16,0 3 0-16,2 4 17 15,-3 3-20-15,1 4 3 16,-5 5 0-16,-1 0-21 15,-1 0 21-15,-2 0-23 0,-2 9 22 16,0 1 1 0,0 2-4-16,-3-1 4 15,1-3 0-15,1 0 0 0,-3-6 0 16,5 1 0-16,0-3-2 16,3 0 14-16,2 0-7 15,5 0-5-15,-2 0 0 16,-1-3 1-16,-7 3-1 15,-4 0 0-15,-1 0-2 16,2 0 9-16,1 0-16 16,1 5 9-16,2 7-2 15,4 0-18-15,3 0-77 16,4-5-95-16,6-6-76 16</inkml:trace>
  <inkml:trace contextRef="#ctx0" brushRef="#br0" timeOffset="120276.4023">20961 13239 391 0,'0'0'154'15,"0"0"-139"-15,0 0 20 16,0 0 55-16,0 0-60 16,-97 36 10-16,68-17-40 15,-4 1 0-15,-3 0 10 16,0 1-10-16,11-4-15 15,7 0-89-15,10-6-218 16</inkml:trace>
  <inkml:trace contextRef="#ctx0" brushRef="#br0" timeOffset="120597.1787">20751 13551 515 0,'0'0'210'16,"0"0"-143"-16,0 0-46 16,0 0 26-16,0 0-17 15,0 0-23-15,87-6-7 16,-55 10 9-16,-2 11 0 16,-8 1-9-16,-9 2 0 15,-9-1-5-15,-4 2 5 16,0 0 0-16,0-4-12 0,-3-1 24 15,-1-3-2-15,4-3-10 16,0 1-2-16,6-3-1 16,17 2 6-16,12 1-2 15,11-2-1-15,9-1-8 16,8-2 4-16,-1-4-167 16,-1 0-313-16</inkml:trace>
  <inkml:trace contextRef="#ctx0" brushRef="#br0" timeOffset="145332.0514">5736 10221 143 0,'0'0'35'0,"0"0"-7"16,0 0 4-16,0 0 1 15,0 0 36-15,0 0-2 16,0 0-20-16,0 0-9 15,0 0-17-15,0 0-13 0,0 0-8 16,0 0 5-16,0 0-10 16,0 0 5-16,1 0-13 15,8 0-9-15,1 0-105 16,1 0-72-16</inkml:trace>
  <inkml:trace contextRef="#ctx0" brushRef="#br0" timeOffset="146841.9564">8720 5438 526 0,'0'0'101'16,"0"0"-22"-16,0 0-77 15,0 0 14-15,0 0 41 16,0 0-5-16,-5-9 3 16,16 4-55-16,4 1 2 15,3 0 20-15,-2-1-21 16,-1 3 2-16,-3-1-3 15,0 0 10-15,-6 0-11 16,5 2 1-16,-4-1 0 0,0 0 2 16,2 2-2-16,-1 0-15 15,4 0-55-15,-2 0-62 16,5-3-8-16,-3 0-128 16</inkml:trace>
  <inkml:trace contextRef="#ctx0" brushRef="#br0" timeOffset="150132.6686">8729 5475 419 0,'0'0'80'15,"0"0"-4"-15,0 0-72 16,0 0 41-16,0 0 18 16,0 0-13-16,0-5 21 15,5 5-40-15,-1-3-22 0,5 1 22 16,-2-1-21-16,5-1 7 16,3-1 9-16,2-2-22 15,0 2 37-15,2-2-33 16,-2 2-3-16,-4 0 10 15,6 2-14-15,-6 1 7 16,-4 0-8-16,-3-1 0 16,0 1-2-16,-4 2 2 15,-1-1 0-15,1-1 1 16,-2 2 11-16,0 0-11 16,0 0-1-16,0 0-30 15,0 0 24-15,0 0-110 16,0 0-57-16,0-2-165 15</inkml:trace>
  <inkml:trace contextRef="#ctx0" brushRef="#br0" timeOffset="150905.0126">8802 6560 229 0,'0'0'191'0,"0"0"-116"0,0 0-52 16,0 0 59-16,0 0-24 16,0 0 14-16,0 0 7 15,0 0-45-15,0 0 35 16,0 0-55-16,0 0 8 15,7 0 26-15,4 0-46 16,7 0 5-16,-2-2 2 16,4-2-6-16,-2 1 12 15,1-1-15-15,3 2 0 16,-2-1-1-16,1 2 1 16,-7-1 0-16,-3 0-4 15,-5 2 1-15,-1 0 0 16,-4 0-45-16,-1 0-55 15,0-1 21-15,0-4-29 16,0-6-94-16</inkml:trace>
  <inkml:trace contextRef="#ctx0" brushRef="#br0" timeOffset="152132.9018">4162 4391 142 0,'0'0'196'16,"0"0"-177"-16,0 0-16 16,0 0 15-16,0 0 50 15,0 0-5-15,64-20-19 16,-43 9 4-16,7 0 22 15,-1 0-44-15,1 3-16 0,1-1 10 16,-4 1-18-16,5 1 10 16,0 0-12-16,-1 1 8 15,1 1-11-15,0-1 3 16,-3-1 0-16,-6 3-1 16,-4 0-3-16,-7 1-18 15,-4 2-55-15,-6 1-60 16,0 0-66-16,0 0-99 15</inkml:trace>
  <inkml:trace contextRef="#ctx0" brushRef="#br0" timeOffset="152561.9853">4262 4370 279 0,'0'0'188'16,"0"0"-121"-16,0 0-66 16,0 0 45-16,0 0 9 15,0 0-14-15,0 0 16 16,0 0-55-16,0 0 1 15,5 0 6-15,10 0-7 16,2 0 37-16,-1 0-39 0,1-3 2 16,1-1 34-16,1 1-35 15,2-1 11-15,3-2 2 16,3-2-12-16,-2 1 13 16,-1 2-15-16,-3-3 0 15,-5 2 11-15,-5 1-11 16,-2 0 0-16,-6 4 6 15,-2-1-4-15,-1 2-4 16,0 0-2-16,0 0-75 16,0 0-16-16,0 0-147 15,-7 0-200-15</inkml:trace>
  <inkml:trace contextRef="#ctx0" brushRef="#br0" timeOffset="155989.209">8619 2995 185 0,'0'0'219'0,"0"0"-157"16,0 0-43-16,0 0-2 15,0 0 30-15,0 0 82 16,-21 17-49-16,21-17-21 15,0 0 40-15,0 0-59 16,0 0 14-16,0-3-9 16,0-9-41-16,0-4 6 15,0 2-10-15,1 0 0 16,4 2 7-16,1 2-7 16,0 0 0-16,1 0-3 15,2 1 9-15,-1 4-9 16,-1 0 3-16,-1 4-3 15,0 1-10-15,-1 0 13 0,2 1-10 16,0 14 8 0,2 2 2-16,-6 1-3 0,0 0 3 15,-3-1 0-15,0-2-3 16,0-6 4-16,0-4-1 16,3-2 0-16,0-3 1 15,0 0 0-15,2 0-1 16,3 0 0-16,1-4 8 15,1-3-6-15,-3 3-2 16,2 2 0-16,-4 2 2 16,3 0-12-16,4 8 10 15,3 6 0-15,0 0-17 0,3 1 16 16,3-2-34-16,-1-5-24 16,13-3-79-16,-5-5-24 15,0-2-229-15</inkml:trace>
  <inkml:trace contextRef="#ctx0" brushRef="#br0" timeOffset="156252.1864">9048 2977 275 0,'0'0'172'15,"0"0"-110"-15,0 0-49 16,0 0 0-16,0 0 76 0,0 0-48 16,0 0-7-16,-58 44-4 15,36-27-9-15,-4 1-8 16,-2 0-13-16,-1 2 4 16,-3-1-15-16,2 2 0 15,-1-1-89-15,2-1-91 16,7-1-262-16</inkml:trace>
  <inkml:trace contextRef="#ctx0" brushRef="#br0" timeOffset="156493.0368">8629 3375 466 0,'0'0'85'0,"0"0"-62"16,0 0-7-16,0 0 16 15,91-37 8-15,-58 27-33 16,4 1 2-16,1 0-1 16,-2 3-8-16,-3-1-27 15,-8 2-150-15,-9 2-305 16</inkml:trace>
  <inkml:trace contextRef="#ctx0" brushRef="#br0" timeOffset="156792.2925">9045 3459 191 0,'0'0'45'0,"0"0"-10"15,0 0 25-15,0 0-46 16,-12 72 50-16,-7-48-7 16,-1-1-42-16,1-3-1 15,9-3-14-15,5-6 1 0,5-5-6 16,3-4 6-16,18-2-1 16,8 0 46-16,3-9 6 15,5 0-18-15,-4 5-8 16,-6-3-21-16,3 3 5 15,-7-2-10-15,-3-2-5 16,-1-4-25-16,-5-4-158 16</inkml:trace>
  <inkml:trace contextRef="#ctx0" brushRef="#br0" timeOffset="157076.347">9427 2909 264 0,'0'0'346'16,"0"0"-268"-16,0 0-76 15,0 0-2-15,0 0 7 16,97-17 2-16,-70 14-5 16,-3 3-4-16,-4 0-30 15,-9 0-43-15,-6 11-177 16,-5 6-107-16</inkml:trace>
  <inkml:trace contextRef="#ctx0" brushRef="#br0" timeOffset="157204.5221">9543 3118 94 0,'0'0'155'16,"0"0"-26"-16,0 0-28 16,97 9-52-16,-67-11-3 15,2-10-46-15,-1-7-9 16,-1-4-106-16</inkml:trace>
  <inkml:trace contextRef="#ctx0" brushRef="#br0" timeOffset="157593.0078">9896 2774 547 0,'0'0'119'0,"0"0"-119"16,0 0 0-16,0 0 14 15,0 0-14-15,0 0 21 16,64 22-5-16,-55-5-8 16,-2 2 27-16,-7 4-34 15,0 2 17-15,-3 2 1 0,-15 0-16 16,-1-2 22-16,1-3-25 16,4-6 0-16,6-4 10 15,6-4-10-15,2-2 0 16,0-3 6-16,2 4-1 15,15-3 87-15,4-2-25 16,5-1-34-16,4 1 17 16,2-2-49-16,4 0 8 15,0 1-9-15,-3 4 1 16,-2 0-12-16,-4 4-93 16,-12-1-216-16</inkml:trace>
  <inkml:trace contextRef="#ctx0" brushRef="#br0" timeOffset="159179.5609">8071 8497 664 0,'0'0'20'15,"0"0"-5"-15,0 0-19 0,9 78 15 16,-9-47 5-16,2-2 12 16,7-4-1-1,0-6 29-15,2-5-35 0,0-4 0 16,5-6 19-16,-2-4-14 16,8 0 34-16,5-9-34 15,4-16-25-15,0-8 29 16,1-4-29-16,-5 4-1 15,-6 8 0-15,-2 8 12 16,-8 9-24-16,2 8-51 16,-4 6-138-16,-8 18-68 15</inkml:trace>
  <inkml:trace contextRef="#ctx0" brushRef="#br0" timeOffset="159610.3678">8282 9849 271 0,'0'0'452'0,"0"0"-348"15,0 0-94-15,0 0-4 16,0 0 2-16,0 0 3 15,-3 37 72-15,3-9-47 16,0-3-16-16,16-6 16 16,9-5-32-16,8-9 10 15,10-5 6-15,11-2-16 16,10-20 15-16,9-7-19 16,11-7-67-16,0-13-114 15,-10-8-624-15</inkml:trace>
  <inkml:trace contextRef="#ctx0" brushRef="#br0" timeOffset="167569.0335">2448 14109 374 0,'0'0'69'0,"0"0"-17"16,0 0-28-16,0 0 4 15,0 0 60-15,0 0-49 16,0 0 4-16,0 0-14 16,-9 1-28-16,9-1 13 15,0 0-14-15,0 0 0 16,0 0 11-16,11 2-11 16,18-2 0-16,16 0 6 15,9 0-4-15,11 0 3 16,7 1-5-16,1 1 0 15,3 0 2-15,-1-2-2 16,-5 0 0-16,-9 0 0 0,-10 0 8 16,-11 0-8-16,-16-2 0 15,-3 0 0-15,-12 1 10 16,-8 1 2-16,1 0 2 16,-2 0 36-16,0 0-13 15,0 0-15-15,0 0-22 16,0 0 17-16,0 0-13 15,0-2 4-15,0 2-8 16,2 0 2-16,0-1 5 16,4 1-14-16,6 0-52 15,4 0-85-15,-1 0-54 16</inkml:trace>
  <inkml:trace contextRef="#ctx0" brushRef="#br0" timeOffset="170823.2137">636 12019 125 0,'0'0'291'16,"0"0"-272"-16,0 0-6 16,0 0 7-16,0 0-20 15,0 0 0-15,0 0 18 16,7 10-3-16,23-8-13 16,9-2 34-16,2 0-17 15,4 0 9-15,2-5-26 16,0-7 10-16,-2-5 25 0,0-4-37 15,-8-2 7-15,-4 0 11 16,-10-1-17-16,-7 2 5 16,-6-2-6-16,-10-2-20 15,0 4 13-15,-15 2-81 16,-13 5 16-16,-2 6 62 16,-4 4-6-16,-2 5 9 15,2 0 7-15,11 0 0 16,5 0 12-16,5 0 2 15,10-2-8-15,3 1 39 16,0-5-18-16,9-2-11 16,22-4-16-16,11-1 0 15,7 2-1-15,5 6 1 0,-2 5 0 16,-4 0 1 0,-2 3 11-16,-7 11-24 0,-5 4 5 15,-13-1 7-15,-3 0-2 16,-12 0 2-16,-6 0 0 15,0 4 17-15,-6 3 3 16,-15 4 0-16,0 4-20 16,3-1 4-16,3 1-17 15,11-5-53-15,4-11-157 16</inkml:trace>
  <inkml:trace contextRef="#ctx0" brushRef="#br0" timeOffset="172283.1332">800 13799 145 0,'0'0'353'0,"0"0"-272"15,0 0-39-15,0 0-22 16,0 0-13-16,0 0 61 16,-2 0-66-16,19-1 5 15,16-1 6-15,11-3-10 0,4 0 2 16,3-2-5 0,-2-1 9-16,-7-4-1 0,-5-3-6 15,-4-2-2-15,-5-1 12 16,-10-4-12-16,-6 2-19 15,-12-4-50-15,0 2-120 16,-18 4-47-16</inkml:trace>
  <inkml:trace contextRef="#ctx0" brushRef="#br0" timeOffset="172540.4606">873 13593 224 0,'0'0'84'15,"0"0"-22"-15,0 0-5 16,0 0-57-16,0 0 8 15,0 0 13-15,121-22 10 0,-77 22 17 16,-3 0-48-16,-10 0 0 16,-1 8 20-16,-5 6-16 15,-7 5 3-15,-3 4-6 16,-3 4 5-16,-9 7 24 16,-3 3-10-16,0 6 5 15,-1 0 30-15,-10-6-40 16,2-2 0-16,0-5-15 15,5-4 0-15,2-3-16 16,0-6-45-16,2-6-171 16</inkml:trace>
  <inkml:trace contextRef="#ctx0" brushRef="#br0" timeOffset="180986.4235">8461 15325 175 0,'0'0'6'0,"0"0"-6"16,0 0 0-16,0 0 20 16,0 0 8-16,0 0 6 15,0 0-20-15,0 0 22 16,-11 2 41-16,11-2-1 0,0 0-61 15,0 0 9-15,0 0-24 16,0 0-2-16,0 0-6 16,8 0-19-16,5 0 27 15,0 0 5-15,1 0 5 16,2 0-20-16,-1 0 3 16,0 0-43-16,4 0-1 15,-2-2-204-15</inkml:trace>
  <inkml:trace contextRef="#ctx0" brushRef="#br0" timeOffset="183193.465">12516 12383 267 0,'0'0'115'16,"0"0"-69"-16,0 0-18 16,0 0 15-16,0 0 20 15,0 0 40-15,-2 0-68 16,2 0 5-16,0 0 1 0,0 0-14 15,0 0 13-15,8 0-29 16,3-3 0-16,2 3 15 16,0 0-22-16,2-2 9 15,-1-1 2-15,-2 0-10 16,1 2 10-16,-1-2-15 16,0 1 0-16,-3 0 6 15,-3 1-6-15,-5 1 0 16,1 0-2-16,-2 0 1 15,0 0 1-15,0 0-9 16,-5 0 9-16,-10 0-1 16,-2 0 1-16,1 0 0 15,2 0-1-15,3 0 2 0,4 0 7 16,1 0-8-16,5 0 0 16,1 0 11-16,0 0-11 15,0 0 0-15,0 0-3 16,0 0 6-16,0 0-6 15,0 0-1-15,0 0 4 16,0 0-18-16,0 0 18 16,0 0-14-16,4 0 13 15,8 0 1-15,0 0 15 16,2 0-15-16,0 0 0 16,-1 0 3-16,1 0-1 15,-2 0-2-15,-2 0 0 0,-2 0-27 16,-2 0-18-1,-5 0-26-15,-1 0-5 0,0 0 50 16,-7 0-72-16,-9 0 45 16,-1 0-49-16,2 0-19 15,5 0-14-15</inkml:trace>
  <inkml:trace contextRef="#ctx0" brushRef="#br0" timeOffset="184805.076">8953 14959 252 0,'0'0'171'0,"0"0"-113"15,0 0-27-15,0 0 34 0,0 0-1 16,0 0 11-1,0 0-39-15,0 3-5 0,0-3 11 16,0 0-22-16,0 0-2 16,2 0-2-16,8 0-12 15,-3 0 25-15,1 0-29 16,-3 0 3-16,3 0 1 16,-2 0-3-16,-3 0-1 15,0 0 0-15,5 0 7 16,-3 0-16-16,1 0 9 15,0 0-20-15,0 0-3 16,0 4-54-16,1 1-7 16,-2-1-44-16,-5-2-94 15</inkml:trace>
  <inkml:trace contextRef="#ctx0" brushRef="#br0" timeOffset="244822.5815">20111 3202 334 0,'0'0'57'0,"0"0"44"16,0 0-44-16,0 0-3 15,0 0 14-15,0 0-33 16,0 0 14-16,0-4-25 16,0 4-24-16,0-2-60 15,0-6-111-15,0-2-289 16</inkml:trace>
  <inkml:trace contextRef="#ctx0" brushRef="#br0" timeOffset="245977.0883">20277 3020 406 0,'0'0'64'0,"0"0"-6"16,0 0-21-16,0 0 27 15,0 0-54-15,0 0 13 16,-75 0 21-16,45 18-21 16,1 6 4-16,5 1-7 15,10 1-19-15,7-1 27 16,4-4-24-16,3-7-4 16,3-5 9-16,15-6-8 15,7-3 24-15,6 0 2 16,4-7-7-16,-1-12 14 0,-2-2-34 15,-9-1 0-15,-5 0 10 16,-9 5-7-16,-6 4 7 16,-3 5-6-16,0 5 13 15,0 2 20-15,0 1-37 16,0 0-10-16,0 15 10 16,-1 16 0-16,-7 8-1 15,3 3-1-15,-2-2 2 16,3-3 2-16,-2-4-2 15,0-6 0-15,-3-5 11 16,-2-5-7-16,1-8-5 0,-2 1 1 16,6-6 0-1,2-4-5-15,1 0 5 0,3-14-7 16,0-12-26-16,3-3-23 16,17 4 50-16,3 7-15 15,1 7 2-15,-5 8 14 16,-2 3-2-16,-1 0 7 15,-3 0-2-15,5 8 6 16,0 0-4-16,2-2 0 16,3-6 8-16,4 0 22 15,3 0-23-15,3-11 12 16,-2-6-5-16,-4-7-14 0,-5 1 13 16,-5-1-13-1,-5-2 2-15,-6 2 2 0,-5 5-4 16,-1 3 0-16,0 7 1 15,0 7 5-15,0 2-12 16,-4 0-3-16,-7 5-2 16,1 11 11-16,-2 7 0 15,2 5-1-15,4 0 0 16,4 3 1-16,2 0 4 16,0-3-4-16,0-3 0 15,11-2-2-15,5-6 2 16,2-7-3-16,-1-7 1 15,6-3-1-15,-6 0-1 16,3-6-18-16,-3-7 16 16,-7-1 6-16,1-6 0 0,-3 0 0 15,-3-5 0 1,3-2 0-16,-2 1 0 0,-1-2 0 16,4 1 0-16,0 2 0 15,0 2 9-15,2 6-11 16,-4 4 3-16,-2 5-1 15,-1 3 26-15,-2 5-23 16,-1 0 9-16,-1 0-22 16,3 0 10-16,0 12-10 15,4 10 9-15,-1 7 2 16,-1 4 11-16,0 1-12 16,-4-1 0-16,1-7 14 15,1-2-13-15,-2-7 16 16,3-3-5-16,-2-9 2 0,-1-2 23 15,0-3-35-15,6 0 23 16,6-6 29-16,10-15-35 16,4-12-19-16,3-4 0 15,-1 3-24-15,-5 4-20 16,-9 12-67-16,-3 12-60 16,-11 6-52-16,-1 4-163 15</inkml:trace>
  <inkml:trace contextRef="#ctx0" brushRef="#br0" timeOffset="246479.8127">21040 3272 12 0,'0'0'189'16,"0"0"-24"-16,0 0-39 0,0 0-21 15,0 0 14-15,0 0-16 16,99 0-30-16,-78-13-15 16,-6 0-42-16,1-2 16 15,-4 0-18-15,-4-1-13 16,-2 1 11-16,-5 3-9 15,-1 4-3-15,0 2 7 16,0 6-7-16,0-3-8 16,0 3 8-16,0 0-23 15,0 0 14-15,0 9 9 16,0 4 0-16,-1 0-3 0,1-2 4 16,0 1-1-16,4-4 0 15,8-1 3-15,6-5 2 16,3-2-5-16,1 0 0 15,2-1-4-15,-3-10 5 16,-3-1-1-16,-5 3 0 16,-1 2 4-16,-7 1-5 15,-4 6 1-15,1 0-5 16,-1 0 1-16,4 0-2 16,2 7 3-16,2 6 1 15,1 6 4-15,4-2-6 16,-4-2 4-16,2-3 0 15,-2-3 0-15,0-2 4 16,0-6-2-16,0 0 10 16,2-1 0-16,2 0 11 0,1 0-23 15,4 0 0-15,2 0-10 16,1 0 6-16,1 0-57 16,-3 0-160-16,1-1-266 15</inkml:trace>
  <inkml:trace contextRef="#ctx0" brushRef="#br0" timeOffset="247401.1212">22301 3052 528 0,'0'0'117'16,"0"0"-51"-16,0 0 12 16,0 0 19-16,0 0-50 15,0 0-27-15,-43-4 8 0,17 8-12 16,-4 11 3-16,4 5-3 15,3 0-13-15,11 0 8 16,8-2-7-16,4-1-7 16,0-3 6-16,9-2 0 15,10-4 0-15,3-4-3 16,6-4 1-16,-2 0 15 16,-2-2-16-16,-3-11 2 15,-6-3 3-15,-4-1-1 16,-6 0 1-16,-4 0-5 15,-1 2 0-15,0 3-11 16,0 5 11-16,0 3 0 16,0 3 0-16,0 1-5 0,0 0-1 15,0 0-16-15,0 0-10 16,0 1 24-16,0 8-11 16,0-2 16-16,0 1-3 15,0-2 7-15,2-3-13 16,4 1 12-16,3-3-4 15,4-1-1-15,1 0-3 16,2 0-1-16,1 0 1 16,-2 0 8-16,-2 0-3 15,-4 0 3-15,0 7-11 16,-3 6 6-16,0 1 5 16,-1 3-5-16,5 2 3 0,-3-5 4 15,1 0 2-15,1-3-4 16,4-4-3-16,4-3-18 15,2-4-161-15,5 0-142 16</inkml:trace>
  <inkml:trace contextRef="#ctx0" brushRef="#br0" timeOffset="248407.4083">22890 3268 507 0,'0'0'116'0,"0"0"-103"16,0 0-7-16,0 0 2 16,0 0 0-16,84-90-4 15,-71 67 22-15,-4 2-25 16,-3 0-1-16,-4 6 4 16,-2 4-2-16,0 8 3 0,0 3-5 15,0 0 0-15,-10 0-3 16,-2 9 3-16,0 2 0 15,5 3 3-15,1-2 3 16,5 4-9-16,1-3 3 16,0-1 0-16,0 0-7 15,12-3 14-15,8-5-7 16,7-4 0-16,3 0 8 16,3 0-10-16,0-3 2 15,-3-5 0-15,-7 3 10 16,-6 4-8-16,-4 1-2 15,-4 0-5-15,-3 1 5 16,-4 12 0-16,-2 6 0 16,0 0 0-16,0 1-7 0,0-2 10 15,0-5-3-15,0-4 4 16,0-6 2-16,0-3-6 16,0 0-1-16,7 0 1 15,10-10-6-15,5-8-8 16,2-6-2-16,1-1-3 15,0 1 17-15,-1 0-4 16,-1 3 6-16,-2 1 0 16,1 2 36-16,-1-1-19 15,0 1 13-15,1 1-3 16,2-1 3-16,-3 1 6 16,-5 0-6-16,-1 2-23 0,-6 6 2 15,-4 4-5 1,-5 3-4-16,0 2 18 0,0 0-17 15,-12 2 4-15,-6 11-5 16,-1 8 0-16,5 3 2 16,3-1-2-16,8 1 0 15,3-4-4-15,0-3 9 16,8-4-5-16,10-5 0 16,9-5 5-16,6-2 8 15,4-1-10-15,-3 0-3 16,-4-3 0-16,-7-4-3 15,-8 2 0-15,-5 2-1 16,-7 2 4-16,-1 1-3 0,-2 0 5 16,0 0-4-16,0 0 0 15,0 0-6-15,0 0 4 16,0 0 2-16,0 0-2 16,0 0-1-16,0 0 1 15,5 0-2-15,3 7 4 16,4 2 2-16,6 0-4 15,2-3-18-15,0-4-95 16,-2-2-134-16</inkml:trace>
  <inkml:trace contextRef="#ctx0" brushRef="#br0" timeOffset="248565.9291">23713 3023 634 0,'0'0'139'16,"0"0"-139"-16,0 0-1 16,0 0-24-16,0 0-91 15,0 0-166-15</inkml:trace>
  <inkml:trace contextRef="#ctx0" brushRef="#br0" timeOffset="249225.1222">20912 3649 128 0,'0'0'489'15,"0"0"-486"-15,0 0 11 16,0 0-11-16,0 96 38 15,0-61 21-15,8 1 25 16,1-2-36-16,3 2 9 16,2-4-46-16,3 0-7 15,1-6 2-15,-2-3-4 16,0-4-5-16,2-5-21 0,-4-4-155 16,-6-7-150-16</inkml:trace>
  <inkml:trace contextRef="#ctx0" brushRef="#br0" timeOffset="249509.4435">20789 4009 472 0,'0'0'10'0,"0"0"-9"16,0 0 25-16,46 98 5 15,-36-65 40-15,2-3-3 16,-2-5 9-16,4-5-52 16,2-8 7-16,2-9 12 0,8-3 0 15,4-6 7-15,8-14-25 16,1-9-21-16,1-3 14 16,-4-2-19-16,-4 3-25 15,-6 7-21-15,-3 8-82 16,-10 8-93-16,-4 6-254 15</inkml:trace>
  <inkml:trace contextRef="#ctx0" brushRef="#br0" timeOffset="250401.1291">20419 4556 577 0,'0'0'15'0,"0"0"-10"0,0 0 9 16,0 0 65-16,0 0 7 16,110-22-33-16,-78 5-27 15,-2 0 9-15,-6 1-34 16,-12 2 1-16,-8 5 8 16,-4 4-7-16,0 2 11 15,-2 3-14-15,-12 0 1 16,0 0-12-16,0 13 18 15,4 4-8-15,5 3 1 16,5 3 0-16,0 4-5 16,8 2 5-16,16 0 0 0,3 0 1 15,8-4-1-15,0-5 0 16,0-5 1-16,-4-8 2 16,-1-4-1-16,-6-3-2 15,-1 0 0-15,-3-12 1 16,-3-8-1-16,-1-4 0 15,-1-3-1-15,0 0 3 16,0-1-4-16,1-2 2 16,0-1 0-16,0 0-6 15,-6 2 6-15,-4 3 0 16,-6 6 0-16,0 3 3 16,0 3-6-16,-15 6-8 0,-4 3 1 15,-2 5 2-15,-4 0-55 16,-1 3 8-16,4 11-15 15,6-1-52-15,8 1-171 16</inkml:trace>
  <inkml:trace contextRef="#ctx0" brushRef="#br0" timeOffset="250880.9195">21133 4550 365 0,'0'0'153'16,"0"0"-85"-16,0 0-23 15,0 0-18-15,0 0-16 16,0 0 7-16,-63 67-5 16,74-52 4-16,2-1 14 15,5-1-14-15,1-4 2 16,0-2 10-16,0-4-3 15,-1-3 8-15,0 0 2 16,2-7-15-16,2-9 34 16,1-6-44-16,3-2 17 15,0-6-14-15,1-6-6 16,0-1 15-16,-3-3-20 0,0 1 0 16,-5 6 15-1,-8 10-14-15,-1 9 5 0,-9 7 8 16,-1 6-17-16,0 1 0 15,0 0-3-15,-5 4-11 16,-11 13 9-16,-1 7 5 16,0 4 0-16,4 0 0 15,7-3 3-15,3-2-6 16,3-6 3-16,0-4-4 16,6-6-3-16,12-4 0 15,7-3-28-15,5 0-36 16,-6-9-126-16,-8-9-193 15</inkml:trace>
  <inkml:trace contextRef="#ctx0" brushRef="#br0" timeOffset="251010.2488">21339 4478 203 0,'0'0'312'16,"0"0"-251"-16,0 0-49 15,0 0-10-15,0 0-2 16,107 0-44-16,-63 0-191 15</inkml:trace>
  <inkml:trace contextRef="#ctx0" brushRef="#br0" timeOffset="252359.7865">21525 4654 94 0,'0'0'369'15,"0"0"-308"-15,0 0-33 0,0 0 71 16,0 0-1-16,0 0-22 15,69 5-32-15,-44-16-41 16,-2-2 4-16,-4-1-3 16,-3-1 2-16,-8 1 7 15,-1-2-10-15,-2 0 7 16,1-1 15-16,3 0-20 16,0 2 1-16,1 2-6 15,2 4 2-15,2 6-6 16,0 1 4-16,0 2-2 15,1 0-5-15,-3 2 6 16,-5 8-5-16,2 1 3 16,-3-1 3-16,0-2-1 15,2 0 1-15,6-3 0 0,6-2 10 16,4-3-9-16,6 0 6 16,2 0-7-16,-2-7-25 15,-5-3 2-15,-5 1-33 16,-8 3 27-16,-11 6 29 15,-1 0 0-15,-3 0-33 16,-19 6 20-16,-5 10 13 16,-1 1 23-16,4 2 8 15,8-2-7-15,6-2-1 16,10-3-19-16,0-2 3 0,2-1-12 16,15-4 11-16,2 0 3 15,2-3-1-15,-5-1-7 16,2-1-2-16,-6 0 8 15,-2 0-5-15,-2 0-2 16,-4 0 1-16,-1 0 2 16,2-3-3-16,-2-6 0 15,1-2 0-15,2-2-1 16,-3-1-4-16,0 3-10 16,-1 1-7-16,-2 1 14 15,0 2-12-15,0 1 4 16,0 2 11-16,-5 3-2 15,-6-1 1-15,4 2-7 16,1 0 13-16,2 0-1 16,2 0 0-16,1 0-5 0,1 0-4 15,0 3 12-15,0 1-2 16,10-1 0-16,7-3 1 16,-2 0-3-16,1 0 5 15,-1 0-3-15,0 0 7 16,-5 0-7-16,-2 0-5 15,-2 0 5-15,-5 0 0 16,2 0 0-16,-3 0-1 16,0 0 0-16,0 0-1 15,0 4 2-15,-7 9 2 16,-1 1-2-16,1 1 0 16,2-1 0-16,2 3 10 15,3-4-8-15,0-2 5 16,0-5 7-16,11 0-8 0,2-4 2 15,5-2-1-15,1 0 12 16,0 0-15-16,-2-8-4 16,0-3 6-16,1 0 5 15,-3-2-5-15,-1 1-6 16,2 2 0-16,-2 0 0 16,0 1 0-16,4 2 0 15,-2 2 0-15,0 0 2 16,-2-2-13-16,-1 2 9 15,-5 3-19-15,-4-1 19 16,-2 3-9-16,-2 0 5 16,0 0-2-16,0 0-15 15,-11 0 20-15,-5 0-5 0,-2 6 8 16,-1 8-7-16,3 0 13 16,3 1-6-16,7-1 7 15,3 4-3-15,3-3 5 16,0-1-8-16,11 0 45 15,10-8 1-15,5-3-47 16,3-3 26-16,-1 0 1 16,0-5-15-16,1-13 9 15,-1-2-12-15,2-7-6 16,-1-2 12-16,0-2-7 0,4-2-8 16,-7-1 0-1,-3 1 2-15,-5 7 18 0,-7 7-9 16,-5 9 4-16,-3 6 1 15,-3 4-16-15,0 0-4 16,0 14-4-16,-3 9 8 16,-9 4-6-16,4-4 6 15,1 0 0-15,2-4 8 16,5-4-8-16,0-3-8 16,9-5-57-16,8-5-115 15,3-2-207-15</inkml:trace>
  <inkml:trace contextRef="#ctx0" brushRef="#br0" timeOffset="252490.4674">22745 4509 390 0,'0'0'202'0,"0"0"-202"16,0 0-30-16,0 0-10 15,0 0-245-15</inkml:trace>
  <inkml:trace contextRef="#ctx0" brushRef="#br0" timeOffset="253267.3964">23133 4674 503 0,'0'0'140'0,"0"0"-135"0,0 0 31 15,61-81 22-15,-46 62 11 16,-3 4 0-16,0 2-40 16,-7 5-21-16,-2 4 8 15,-3 4-16-15,0 0-9 16,0 0-4-16,-14 12 13 16,-2 5 10-16,5 2-10 15,3-1 0-15,5-1 0 16,3-3 3-16,0-3-3 15,1-4 0-15,15-4 4 16,5-3-2-16,3 0-2 16,3-1 0-16,0-13 15 0,-2-5-15 15,-3 1 1-15,-5-3-1 16,-1-1 0-16,-4 0 15 16,-2-4-15-16,0 0 8 15,-3-4 20-15,-1 1-17 16,-1 3-5-16,0 3 4 15,-3 5-7-15,4 6 26 16,-5 3-29-16,1 5 0 16,-1 2-2-16,-1 2 3 15,0 0-2-15,0 2-6 16,0 12 0-16,0 4 5 0,-6 6-1 16,0-3 3-1,1 6 3-15,3-2 4 0,2-3-10 16,0-2 3-16,0-6 0 15,9-3-3-15,1-4 3 16,1-4-4-16,4-3-3 16,-2 0 14-16,4-2-2 15,-3-9-4-15,1-5 1 16,-1-4-2-16,-2-1 0 16,0-1 0-16,-2 3 7 15,1 3-7-15,-4 5 0 16,-2 6-5-16,-4 5 7 15,1 0-2-15,-1 0 0 16,2 5-13-16,1 15 9 16,-2 3-1-16,-1 4 5 0,-1 3 0 15,0-2 5-15,0-1-5 16,-8-2 0-16,-3-4 0 16,-1-2-3-16,2-7 6 15,1-2-6-15,4-4-8 16,4-6-69-16,1 0-118 15,0-13-98-15</inkml:trace>
  <inkml:trace contextRef="#ctx0" brushRef="#br0" timeOffset="253418.1142">23454 4456 301 0,'0'0'33'0,"0"0"5"15,0 0-18-15,102 22-20 16,-80-17-33-16,-4 1-166 16</inkml:trace>
  <inkml:trace contextRef="#ctx0" brushRef="#br0" timeOffset="255066.9652">23059 5006 119 0,'0'0'289'16,"0"0"-158"-16,0 0-14 15,0 0-24-15,0 0-15 16,0 0-32-16,0 0-2 16,-89 33 19-16,63-12-28 0,-1 3-12 15,4 3 4-15,4 3-20 16,6 0-4-16,0 2-3 16,8-5 0-16,5 0 3 15,0-7-3-15,0-4 0 16,12-6 2-16,7-6 1 15,5-4-5-15,3-2 2 16,4-17 0-16,-3-7-9 16,-3-5 9-16,-2-5 0 15,-2-4 2-15,-7-1 0 16,-1 4 0-16,-5 4-2 16,-2 11 0-16,-3 10 1 0,-2 7-1 15,-1 5 0-15,0 0-3 16,0 6-5-16,0 13 8 15,-3 4-7-15,-4 4 7 16,2-4 1-16,5-3-1 16,0 0 0-16,0-8 0 15,0-2 3-15,12-6-1 16,7-3 0-16,5-1-2 16,4 0 10-16,4 0-10 15,-4-8-10-15,-4 1 1 16,-6 3 0-16,-6 3 3 15,-6 1-19-15,-5 0-4 16,-1 0 6-16,0 4 0 0,-5 7 23 16,-7 0 3-16,4 0-2 15,2 0 3-15,0-4 0 16,6 0-4-16,0-4 0 16,0 0 9-16,18 1-9 15,7-4 0-15,7 0 5 16,5 0-6-16,0 0 1 15,0 0 0-15,-5-7 0 16,-10 1-18-16,-2-2 18 16,-9 2-1-16,-3 1 9 15,-7 1-8-15,-1-1 0 16,0 5-3-16,0-2-3 0,-13 2-3 16,0 0 7-16,-7 0 0 15,2 7 2-15,2 5-2 16,2 0 2-16,4 4 0 15,4 1-6-15,2-1 16 16,4-2-17-16,0-1 7 16,0-4 0-16,3-2 3 15,9-2 0-15,4-3-3 16,1-2 2-16,0 0 4 16,-1 0-6-16,0-10 0 15,-2-1 0-15,0-1 14 16,4-5-14-16,-6 5 0 15,0-1 1-15,-3 5 1 16,-3 4-4-16,-3 2-5 16,-2 2 7-16,-1 0-3 0,0 5-3 15,0 10 6-15,-4 6 3 16,-6 4-3-16,-3 1 0 16,0-1-6-16,0-2 15 15,-3-6-10-15,2 0 1 16,0-7 0-16,5-6-7 15,2-3 12-15,5-1-5 16,2-1 0-16,0-13-20 16,17-3-52-16,4-2-5 15,7 4 28-15,-1 3 38 16,-3 3-1-16,-4 6 8 16,-6 0 1-16,-4 3 6 15,-2-1 26-15,-2 1 4 16,4-2-3-16,3-1 44 0,1-1-35 15,5-4-9-15,2-2-5 16,2-2-14-16,5-5 1 16,0-2-12-16,-1-3 0 15,0-1 8-15,-6-2-5 16,-2 0-3-16,-4 1 5 16,-9 6-4-16,-1 7 15 15,-5 5 6-15,0 6-12 16,0 0-6-16,-8 0-4 15,-7 11-1-15,-1 3-3 16,3 2 4-16,4 0 3 16,2-3-3-16,6-1-21 0,1-5-59 15,0-6-203-15</inkml:trace>
  <inkml:trace contextRef="#ctx0" brushRef="#br0" timeOffset="255201.949">24006 5154 585 0,'0'0'343'16,"0"0"-309"-16,0 0-34 15,0 0-82-15,0 0-96 16,0 0-296-16</inkml:trace>
  <inkml:trace contextRef="#ctx0" brushRef="#br0" timeOffset="255778.5837">21339 5767 582 0,'0'0'35'0,"103"0"-7"15,-29 5-22-15,14 2 0 0,9-1 6 16,12-3 4-16,12-2 61 15,14-1-28-15,21 0-7 16,5 0 13-16,9-10-28 16,2-2 19-16,-16 2-22 15,-13 3 0-15,-26 2 13 16,-27 1-25-16,-24-1-8 16,-25 4 7-16,-22-1-11 15,-15 2 0-15,-4 0-7 16,-13 0 0-16,-24 0 4 15,-14 0-110-15,-12 5-181 16,-8 0-297-16</inkml:trace>
  <inkml:trace contextRef="#ctx0" brushRef="#br0" timeOffset="256529.34">21085 6737 378 0,'0'0'303'15,"0"0"-195"1,0 0-45-16,0 0-24 0,0 0 10 15,0 0-9-15,-26 10-5 16,-1 14-9-16,-5 7 23 16,-3 5-21-16,-6 8 7 15,-3 7-13-15,-4 0-3 16,2 2 2-16,-1-9-19 16,7-10 5-16,9-6 0 15,10-11-7-15,9-7 0 16,6-7-4-16,6-3-36 15,0-3-25-15,0-24-54 16,0-13-264-16</inkml:trace>
  <inkml:trace contextRef="#ctx0" brushRef="#br0" timeOffset="256690.1527">20601 6808 592 0,'0'0'149'0,"0"0"-117"15,0 0-32-15,0 0 0 16,0 0 25-16,0 0-22 16,65 75-3-16,-30-47-28 15,6 3-190-15</inkml:trace>
  <inkml:trace contextRef="#ctx0" brushRef="#br0" timeOffset="256850.9685">21054 7311 808 0,'0'0'151'16,"0"0"-101"-16,0 0 8 15,0 0-5-15,0 0-53 16,0 0-14-16,27-44-33 16,-16 29-160-16,3-1-371 15</inkml:trace>
  <inkml:trace contextRef="#ctx0" brushRef="#br0" timeOffset="257549.1287">21725 6590 527 0,'0'0'123'0,"0"0"-25"16,0 0-50-16,0 0 8 16,0 0-44-16,0 0 29 15,0 41 13-15,0-7-18 16,0 8-6-16,0-2-1 0,0 3 1 16,3-4 4-1,0-2-26-15,-3-1-7 0,0-7 11 16,0-7-11-16,0-5 8 15,0-6-9-15,0-10-33 16,7-1-48-16,12-7-138 16,7-18-220-16</inkml:trace>
  <inkml:trace contextRef="#ctx0" brushRef="#br0" timeOffset="257888.1719">22041 6852 181 0,'0'0'450'0,"0"0"-392"16,0 0-24-16,0 0 11 15,0 0 22-15,0 0-24 16,-61 68-22-16,64-57-2 16,17 2-12-16,7-8-5 15,2-5 8-15,3 0-4 16,-4-1-3-16,-1-14-3 15,-8-1 0-15,-7-4 5 16,-7 1-5-16,-5-3 0 16,-2 1 26-16,-23 1 3 15,-6 4-7-15,-4 5 2 16,1 6-24-16,4 5 23 16,6 0-22-16,6 0-2 0,5 13-15 15,4 5-59 1,3 4-61-16,0 3-99 0,-3 2-323 15</inkml:trace>
  <inkml:trace contextRef="#ctx0" brushRef="#br0" timeOffset="258330.5387">20584 7665 319 0,'0'0'445'0,"0"0"-381"15,0 0-63-15,0 0 3 16,0 0 3-16,0 0 8 16,67 12 59-16,5-11-17 15,23-1-27-15,19 0 0 16,14 0-29-16,11 0-1 16,6 0 12-16,1 0-10 15,-1 0-2-15,-1-7 0 0,-13 0 11 16,-10 0-15-16,-11-1 4 15,-16 4-1-15,-19-5 1 16,-15 5 0-16,-19 0 0 16,-16 3-8-16,-14-1-23 15,-11 2-18-15,-6 0-138 16,-28-2-107-16</inkml:trace>
  <inkml:trace contextRef="#ctx0" brushRef="#br0" timeOffset="264513.7822">21094 7224 179 0,'0'0'72'15,"0"0"-27"-15,0 0 10 0,0 0 40 16,0 0-16-1,0 0 9-15,0 0-21 0,0-58-31 16,0 55 13-16,0 3 23 16,0-2-35-16,0 1-15 15,-3 0 2-15,-1-1-9 16,-4 2 0-16,1 0-15 16,-6 0 6-16,-3 9-10 15,-1 6 4-15,1 3 0 16,0 3 4-16,6 0-4 15,1 1 0-15,6-3 0 16,3-2 8-16,0-1-15 16,0-6 7-16,15-3 0 15,0-3 6-15,7-2-1 0,-1-2-5 16,-4 0 0 0,-1 0 4-16,-6-6 4 0,-2-5 1 15,-3-2-8-15,-5 4 0 16,0-5 2-16,0 1-2 15,-4 3-1-15,-3 0 0 16,-2-1-6-16,3 8 6 16,0-2 0-16,2 4-4 15,1 1 1-15,0 0 3 16,-2 0-1-16,2 0 3 16,1 0-16-16,1 0-9 15,1 0-26-15,0 4-15 16,0 3-70-16,1-2-50 0,9-4-195 15</inkml:trace>
  <inkml:trace contextRef="#ctx0" brushRef="#br0" timeOffset="265427.2527">20627 6780 235 0,'0'0'90'16,"0"0"-65"-16,0 0 68 16,0 0-34-16,0 0 13 15,0 0 4-15,0 0-40 16,6-40 22-16,-6 35-27 15,0 2 7-15,0 3 22 16,0 0-41-16,0 0 15 16,0 0-34-16,0 0 0 15,0 0 15-15,0 0-15 16,0 0 0-16,0 0 1 16,0 0-1-16,0 3 0 15,-2 7-1-15,-2 2 6 16,1-2-14-16,3-3 9 0,0 1 0 15,0-6 8-15,0-2-6 16,0 2-4-16,3-2 4 16,3 0-1-16,2 0 8 15,2 0 0-15,-4-6-6 16,-3 0 0-16,-2-1 4 16,-1 3-4-16,0 0-3 15,0-1 0-15,-1 1-4 16,-8 1-2-16,-1 1 6 15,2 2-5-15,2 0 4 16,2 0-25-16,4 0-90 16,0 0-90-16,0 0-156 0</inkml:trace>
  <inkml:trace contextRef="#ctx0" brushRef="#br0" timeOffset="270534.4339">20247 2757 18 0,'0'0'192'15,"0"0"-103"-15,0 0-42 16,0 0-35-16,0 0 17 16,0 0 32-16,0 0-36 15,-15 6 14-15,-10 3-12 16,-11 10-22-16,-6 5-3 16,-3 7 3-16,7 6-3 15,-4 5-4-15,2 6-1 16,1 4 3-16,-3 7 17 0,3 5-7 15,2 7-4-15,1 4-12 16,6 8 18-16,5 11 17 16,4 10-23-16,5 5 17 15,1 4 11-15,0-1-29 16,2-1 8-16,0-2-13 16,3 0 10-16,1-2-5 15,2-1-5-15,2 6 0 16,0 1 3-16,3 0 7 15,-4 1-8-15,3-2-2 16,3-3 10-16,0-3 0 16,0-1-8-16,0-4 3 0,16-6 1 15,2-3-2-15,8 1 7 16,2-1-11-16,0-2 0 16,4-2 3-16,-4-7-3 15,0-2-3-15,-3-1 3 16,-2 0 3-16,5-2-3 15,-4 0-5-15,6-1 5 16,0 3 11-16,0 1-11 16,3-1-3-16,-4 4-1 15,4 3 8-15,1-2 0 16,5 1-4-16,6-9 0 16,10-8 6-16,8-8-6 15,10-9 0-15,12-10-2 16,15-12 5-16,12-12 3 15,16-8-6-15,5-7 5 0,4-1-7 16,-4 2 6-16,-5 4-4 16,-10 2 12-16,-11 4-11 15,-9 1 6-15,-11 1-7 16,-9 0 0-16,-7-1 6 16,-4-1-6-16,-4-2 0 15,-2 0-2-15,0-3 2 16,0 0 1-16,1-5-1 15,0-2 0-15,-1 0 3 16,-2 0-3-16,-4 0 0 16,-6-10 1-16,3-6 5 15,0-5 0-15,5-7-6 0,-1-13 2 16,2-8-4-16,0-13 2 16,-1-15 0-16,5-12 6 15,2-16-4-15,8-10 10 16,5-9-12-16,7 0 7 15,-1 3 11-15,-2 1-12 16,-2 3-2-16,-2 5 6 16,-6 2-5-16,-8 0 4 15,-6 0-9-15,-5 0 0 16,-8 0 0-16,-7 3 0 16,-2 2 0-16,-9 1 3 15,-3 3 1-15,-6-2-8 16,-5 5 0-16,-2 3 4 0,-6 4 3 15,-4 6-3-15,2 4 0 16,-2 5-3-16,0 7 9 16,0 5-7-16,-8 1 1 15,-6 2 0-15,3 1-11 16,-1 0 12-16,-2 1-1 16,-1-1 0-16,0-1 2 15,-2 3-4-15,0 4 2 16,2 4 0-16,-1 4-4 15,-1-2 4-15,1 4 0 16,1 2-3-16,0 1 10 16,-1 2-7-16,-5-3 0 0,-4-1-9 15,-5 2-9 1,-2 1 20-16,-6-1-2 0,-3 4 0 16,-2-4 11-16,1 3-14 15,-3 0 3-15,4-1 0 16,0 4 11-16,4 3-7 15,5 1-4-15,2 0 0 16,9 3 0-16,-3 0 3 16,3 3-3-16,1 0 0 15,0-2 5-15,-4 1-3 16,2-1-2-16,-3 1 0 16,-6-2 9-16,-3-1-15 15,-5-3 6-15,-1 2 0 16,-3 3-13-16,-5-2 14 15,-4 2-1-15,-6 1 0 0,-2 3 1 16,0 2-2-16,1 2 1 16,2-1 0-16,0 4-9 15,-4-1 9-15,-7 4 0 16,-3-1-3-16,-5 2 4 16,-3 2-2-16,-6 1 1 15,-5 3 0-15,-5 1 1 16,-3 1 2-16,-2 1 2 15,0 1-5-15,3 0 3 16,3 2-13-16,4 0 10 0,4 0-8 16,3 0 8-1,3 0 6-15,-1 2-4 0,4 5-4 16,3 0 5-16,2 2-14 16,-1 0 7-16,4 3 4 15,7 0 8-15,7-2-3 16,10-1-10-16,9-2 5 15,13-2 0-15,7-3 0 16,9-1 0-16,4-1 0 16,3 0-5-16,0 0 5 15,0 0-18-15,0 0 16 16,0 0-18-16,0 0 8 16,0 0 11-16,0 0-3 0,0 0-8 15,0 0 0 1,0 0-26-16,0 0 14 0,0 0-36 15,0 6-6-15,0-2-114 16,0-2-27-16</inkml:trace>
  <inkml:trace contextRef="#ctx0" brushRef="#br0" timeOffset="417124.5547">2439 4361 19 0,'0'0'93'0,"0"0"-26"16,0 0 6-16,0 0-14 15,0 0 12-15,0 0-34 16,0 0-1-16,0 2-15 15,0-2-16-15,0 0 16 16,0 1-21-16,0 2 0 0,3 0 23 16,14 1-22-16,0 0 26 15,4 1 0-15,2-2-19 16,2-1 27-16,2-2-28 16,0 0-3-16,-5 0 44 15,0 0-34-15,-5 0-1 16,-4 0-8-16,-5-2 5 15,1-1 21-15,-5 1-28 16,-1 2 2-16,-1 0 10 16,-2 0-8-16,0 0-6 15,0 0-1-15,0 0 7 16,0 0-2-16,0 0-5 16,0-2-31-16,5 0-17 0,2-1-50 15,3-1-43 1,1-3-126-16</inkml:trace>
  <inkml:trace contextRef="#ctx0" brushRef="#br0" timeOffset="418435.3414">2424 7411 275 0,'0'0'109'16,"0"0"-13"-16,0 0-58 15,0 0-28-15,0 0 28 16,0 0 28-16,18-22-39 16,-10 13 7-16,8 0-9 15,-3 1-18-15,2 2 17 16,0 1-24-16,0 0 3 0,-3 3 16 16,2-3-12-16,2 3-1 15,-4-3 12-15,4 0-18 16,-2 2 28-16,-1 0-28 15,-1-3 0-15,0 3 7 16,-6-2 1-16,1 3-8 16,-1 1 0-16,-3 0 3 15,0-1 10-15,0 2-13 16,-3-3 0-16,0 3 3 16,0 0 2-16,0 0-5 15,0 0 0-15,0 0 3 16,0 0-9-16,0 0 6 15,0 0-6-15,3 0 3 0,0 0-42 16,-1 0-30 0,7 0-24-16,-5 0-94 0,2 0-136 15</inkml:trace>
  <inkml:trace contextRef="#ctx0" brushRef="#br0" timeOffset="422657.5511">5528 15371 247 0,'0'0'86'16,"0"0"-64"-16,0 0 27 15,0 0 13-15,0 0 6 16,0 0 23-16,0 0-65 15,-10-19-6-15,10 19-7 16,0 0-11-16,0 0 34 16,0 0-36-16,0 0 0 15,0 0-3-15,0 0 8 16,6 0-10-16,12 0 5 16,7 0 0-16,5 0 4 0,2 0-1 15,9 0-3 1,2 0 4-16,8 0 0 0,1 0-5 15,3 0 1-15,-2 0 0 16,0 0-1-16,-6 0 2 16,-7 0-1-16,-3 0 1 15,-7 0 7-15,-7 0-9 16,-3 0 1-16,-8 0 0 16,-3 2-4-16,-3-2 11 15,0 0-7-15,0 0 0 16,0 0 2-16,2 0 6 15,0 0-6-15,1 0-1 16,0 0 50-16,1 0-47 0,-1 0 5 16,-1-2 8-16,-1 0-7 15,-1 1 1-15,-1 1-11 16,-2-2 0-16,-2 2 6 16,-1 0-6-16,0 0 0 15,0-2 3-15,0 2-3 16,0 0-3-16,0 0-61 15,3 0-78-15,2 0-58 16,-4 0-133-16</inkml:trace>
  <inkml:trace contextRef="#ctx0" brushRef="#br0" timeOffset="424465.2003">8188 15386 16 0,'0'0'113'0,"0"0"-66"0,0 0-31 16,0 0 47-1,0 0 20-15,0 0-40 16,-9-11 23-16,9 10-31 0,-2 1 18 16,2 0-15-16,0 0-15 15,0 0 37-15,0 0-59 16,0 0 12-16,0 0-3 16,0 0 3-16,0 0-24 15,0 0 11-15,0 0 0 16,5 0 2-16,8 0-2 15,4 0 0-15,4 0-2 16,5 0 4-16,-3 0 1 16,5 0-3-16,3 0 0 15,-1 0 1-15,2 0-1 16,7 0 0-16,-1 0 0 0,-1 0 4 16,-1 0-6-1,0 0 2-15,-2 0 0 0,-7 0 9 16,-3 0-9-16,-4-3 0 15,-6 1-2-15,-1 2 4 16,0-3-1-16,0 0-1 16,0 1 0-16,2-2-1 15,0 1 8-15,3-1-7 16,-6 1 13-16,2 0-13 16,-1 0 11-16,-5 2-11 15,0 1 0-15,-2 0 1 16,-1-2 0-16,-5 2-1 15,0-1 1-15,0 1 7 16,0 0-16-16,0 0 6 16,0 0 2-16,0 0 0 0,0 0 0 15,1 0-9-15,7 0-43 16,2 0-69-16,0-4-165 16</inkml:trace>
  <inkml:trace contextRef="#ctx0" brushRef="#br0" timeOffset="428942.4752">3179 4536 7 0,'0'0'32'16,"0"0"-14"-16,0 0 12 0,0 0-7 15,0 0 4-15,0 0-26 16,0 0-1-16,22 6 4 16,-8-2-4-16,2 0-25 15,1 2-81-15</inkml:trace>
  <inkml:trace contextRef="#ctx0" brushRef="#br0" timeOffset="429549.2756">3622 4950 106 0,'0'0'55'16,"0"0"-15"-16,0 0-12 15,0 0-21-15,0 0 6 16,0 0-12-16,4 7 4 16,1-2 61-16,1 3-47 15,0 0 7-15,4 3 12 16,-1 3-15-16,2 0 10 15,1 3-12-15,3 3-16 0,0 4 36 16,1 7-37-16,3 3 10 16,3 2 15-16,4 3-27 15,-1 2 15-15,7-3-15 16,3 1 0-16,1-2 38 16,3-1-38-16,0 0 3 15,-1-3 11-15,-3-2-12 16,-4-3 21-16,2-1-24 15,-3-2 4-15,-5-2 29 16,2-1-31-16,-6-2 2 16,-2-3 12-16,-2-3-16 15,-4-2 24-15,-1-2-25 16,0-2 0-16,-5-2 22 0,-2-3-18 16,-1-1 2-1,-2-2 9-15,-2 0-14 0,2 0 27 16,-2 0-27-16,0 0 2 15,0-9-3-15,0-9-4 16,0-4-140-16,-7-2-65 16,-8 0-166-16</inkml:trace>
  <inkml:trace contextRef="#ctx0" brushRef="#br0" timeOffset="429903.3484">4105 5518 276 0,'0'0'109'0,"0"0"-20"0,0 0-89 15,0 0 0-15,0 0-4 16,0 0 15-16,-2 14 2 16,18 1 17-16,4 2-2 15,4 1 6-15,4 2-21 16,0 1-9-16,0 2 28 15,2 1-29-15,-2-2 9 16,-3-1-2-16,-2-1-7 16,-5-4 21-16,-5-3-24 15,-2-5 2-15,-7-3 15 16,-1-3-16-16,-3-2 23 16,3 0 69-16,0-11-28 0,3-10-25 15,1-5-40-15,1-1-33 16,-1 3-17-16,-5 5-95 15,1 7-54-15,-3 7-41 16</inkml:trace>
  <inkml:trace contextRef="#ctx0" brushRef="#br0" timeOffset="430666.4939">3684 5895 98 0,'0'0'68'0,"0"0"23"16,0 0-39-16,0 0 4 15,0 0 9-15,0 0-14 16,-1-1 2-16,1-1-5 0,0 2-15 15,0-1 33 1,0-4-50-16,0 0 26 0,9-7 25 16,13-4-28-16,2-4 6 15,6-4-19-15,6-1-23 16,3-5 45-16,3 2-48 16,-1-3 0-16,-2 2 12 15,-2-1-4-15,2 0-6 16,-5 2-2-16,2 1 6 15,-5 4 1-15,2-2-7 16,-6 4 0-16,-2 1-4 16,-8 3 8-16,-1 3 0 15,-5 3-4-15,-2 2 0 16,-2 2-2-16,-1 3 2 16,0-1 0-16,-3 2-7 0,0 1 12 15,2 1-10 1,0-1-13-16,3 0-46 0,-1 0 42 15,0 2-80-15,1-3-23 16,-2 1-5-16,-4-4-50 16</inkml:trace>
  <inkml:trace contextRef="#ctx0" brushRef="#br0" timeOffset="431002.4994">4065 5366 225 0,'0'0'135'16,"0"0"1"-16,0 0-94 15,0 0 27-15,0 0-33 16,0 0 0-16,21-37 18 16,-2 25-35-16,4 0 16 15,5 0-28-15,5 0-5 16,1 2 28-16,-1 5-27 15,-4 3-3-15,-2 2 10 16,-6 0-10-16,0 13 0 16,-6 7-4-16,-6 5 4 15,-3 3 12-15,-6 2-12 16,0-1 0-16,0 1 15 0,-6-4-11 16,1-2 8-1,1-4-12-15,4-1-17 0,0-5-47 16,0-5-170-16</inkml:trace>
  <inkml:trace contextRef="#ctx0" brushRef="#br0" timeOffset="432450.5468">10461 15516 323 0,'0'0'68'16,"0"0"34"-16,0 0-86 15,0 0 58-15,0 0-4 16,0 0-9-16,-10 0 14 15,10 0-61-15,0 0-1 0,0 0-13 16,7 0 3-16,15 0 14 16,10-3-17-16,9-2 0 15,2-1 4-15,-1 2 7 16,-4-2-6-16,-4 1-5 16,-7 2 0-16,-7-1 5 15,-7 1-1-15,-5 1-4 16,-6 2 10-16,-2 0-4 15,0 0-9-15,0 0 3 16,0 0 0-16,0 0-16 16,0 0 13-16,3 0-109 15,4 0-21-15,8-2-92 16,8-6-121-16</inkml:trace>
  <inkml:trace contextRef="#ctx0" brushRef="#br0" timeOffset="433241.8928">12313 15451 185 0,'0'0'115'16,"0"0"-7"-16,0 0-37 16,0 0 27-16,0 0-6 15,0 0-51-15,-3 0 43 16,5 0-64-16,10 0-18 15,9 0 39-15,2 0-34 0,1 0-7 16,-1-3 22-16,-1 2-16 16,-1-1 14-16,1 2-20 15,-1-1 1-15,0 1 1 16,0 0 2-16,-3 0-4 16,0 0 0-16,-5 0 8 15,-3 0-11-15,-2 0 3 16,-5 0 0-16,-1 0 0 15,-2 0 0-15,0 0 0 16,0 0-7-16,0 0 25 16,0 0-26-16,0 0 8 15,0 0-27-15,0 0 19 16,0 0-57-16,0 0-38 16,0 0 3-16,0 0-75 0,0 0-4 15,1 0-3-15</inkml:trace>
  <inkml:trace contextRef="#ctx0" brushRef="#br0" timeOffset="437162.0959">8911 14967 100 0,'0'0'57'0,"0"0"-19"16,0 0 44-16,0 0 44 15,0 0-36-15,0 0-15 16,0 0-28-16,0 0 8 16,0 0-43-16,0 0-8 15,0 0 20-15,0 0-24 16,0 0 0-16,0 0-6 0,9 0-39 15,4 0-42-15,2 0-65 16,2 0-111-16</inkml:trace>
  <inkml:trace contextRef="#ctx0" brushRef="#br0" timeOffset="438474.5937">15255 15270 269 0,'0'0'68'16,"0"0"-8"-16,0 0-8 15,0 0 41-15,0 0-26 0,0 0-35 16,-5 0 45 0,5 0-51-16,0 0 21 0,0 0 18 15,0 0-35-15,0 0 3 16,0 0-24-16,8 0-6 16,8 0 22-16,2-5-25 15,0 2 0-15,-2-4 6 16,-2 3 0-16,-2 0-2 15,-5 1-4-15,-1 2 0 16,-5 1 2-16,-1-2-2 16,0 2 0-16,0 0-2 15,0 0 2-15,0 0-4 16,0 0-62-16,0 0-91 0,0 0-6 16,0 0-188-16</inkml:trace>
  <inkml:trace contextRef="#ctx0" brushRef="#br0" timeOffset="440713.6785">5589 5816 172 0,'0'0'165'0,"0"0"-68"15,0 0 4-15,0 0-48 16,0 0-20-16,0 0-31 16,0 0 12-16,-19 0-28 15,13 0-5-15,1 0-59 16,1 0-38-16,1 0-146 16</inkml:trace>
  <inkml:trace contextRef="#ctx0" brushRef="#br0" timeOffset="441290.9208">5501 5927 99 0,'0'0'152'0,"0"0"-33"15,0 0-88-15,0 0 38 16,0 0 42-16,0 0-43 16,0 0 36-16,0 0-47 15,0 0-14-15,0 0 35 16,0-10-66-16,0 4 5 16,0-5-16-16,0-1 10 15,0-1-2-15,-3-1-9 16,-1 0 0-16,1 0 5 0,-2-3-5 15,1 2 0-15,-1-2 0 16,-1 0 8-16,-2-1 2 16,-1-2-10-16,-1 1 0 15,0 2-9-15,1 1 9 16,2 2 0-16,-1 0-2 16,1 2 10-16,1 1-1 15,0 0-7-15,1 0 0 16,1 2-11-16,-1-1 11 15,1 1 0-15,0 1 0 16,-1 1 15-16,-1 0-24 16,3 0 9-16,-1-2 0 0,0 1-1 15,0 1 9-15,1 1-8 16,0 3 0-16,3 3 5 16,0 0-22-16,0 0 17 15,0 0-26-15,0 0 2 16,0 0-76-16,0 7-14 15,0 6 89-15,4 4-99 16,1-1-1-16,-5-4-144 16</inkml:trace>
  <inkml:trace contextRef="#ctx0" brushRef="#br0" timeOffset="441658.8822">5306 5679 131 0,'0'0'70'16,"0"0"12"-16,0 0 14 15,0 0 39-15,0 0-7 16,0 0-56-16,-2 0 57 16,2-9-126-16,0-5 2 15,0-3 7-15,0-2-7 16,0-6-3-16,2 1-2 15,3 4 0-15,5 1-6 16,-3 7 6-16,-2 6 0 0,-2 3-2 16,-2 3 2-16,2 0-11 15,4 0-16-15,1 3 3 16,1 8 11-16,4 1 13 16,-1 1 0-16,2-2-7 15,2-1 11-15,-1 3-8 16,0-6-11-16,0 2-51 15,1-3 25-15,2-3-136 16,-1-3-138-16</inkml:trace>
  <inkml:trace contextRef="#ctx0" brushRef="#br0" timeOffset="445923.4126">16903 15300 256 0,'0'0'174'16,"0"0"-132"-16,0 0 11 0,0 0 37 15,0 0-23 1,0 0 0-16,0 0-44 16,0 0-20-16,-5 0 34 0,5 0-31 15,0 0 10 1,0 0 6-16,0 0-12 0,0 0 1 15,0 0-11-15,0 0 0 16,12 0 4-16,9 0-4 16,9-1 0-16,5 0-1 15,6 1 12-15,4 0-19 16,2 0 8-16,3 0 0 16,2 0-9-16,2 0 10 15,-2 0-1-15,-1 0 0 16,-1 2 5-16,-3 1-13 15,-3-1 8-15,-4 1 0 16,1 2 2-16,-7-2-2 16,0 1 0-16,-2-2-4 0,1-1 8 15,-4-1-8-15,-2 0 4 16,-7 0 0-16,-7 0 10 16,-5 0-8-16,-5 0 17 15,-2 0 18-15,-1 0-18 16,0 0 15-16,0 0-34 15,0 0 6-15,0 0-16 16,0 0-18-16,0 0-80 16,0-3-150-16</inkml:trace>
  <inkml:trace contextRef="#ctx0" brushRef="#br0" timeOffset="456491.5616">2115 16649 64 0,'0'0'118'0,"0"0"-103"16,0 0-2-16,0 0-4 16,0 0 85-16,0 0-32 15,0 0-47-15,0 0 9 16,0 0-24-16,0 0 0 0,0 0-5 16,0 0-27-1,0 0-100-15,0 0-101 0</inkml:trace>
  <inkml:trace contextRef="#ctx0" brushRef="#br0" timeOffset="457338.1562">2115 16649 184 0,'-16'-8'198'16,"16"8"-158"-16,0 0-17 16,0 0 6-16,0 0 59 0,0 0-1 15,0 0-66-15,0 0-19 16,0 0 22-16,-2 0 2 16,2 0 1-16,0 0-8 15,0 0-14-15,0 0 24 16,0 0-26-16,0 0-2 15,0 0 10-15,0 0-9 16,0 0-4-16,0 0 2 16,0 0 0-16,0 0-5 15,0 0 12-15,0 0-8 16,0 0 2-16,6 0-1 16,3 0 3-16,2 0-3 15,4 0 0-15,-2 0 5 16,2 0-5-16,2 0 0 0,2 0-2 15,-3 0 8-15,2-1-6 16,-2-2 0-16,-2 2 0 16,2-1 0-16,-2 0 0 15,-1 1 0-15,-1 1 0 16,0 0 4-16,1 0-1 16,0 0-3-16,7 0 0 15,1-2 44-15,0 0-37 16,3-1 5-16,1-1 12 15,2 1-10-15,-4 1 8 16,4-1-22-16,-2 1 2 0,0 0 4 16,-1 0 2-1,3-1-8-15,-2 0 1 0,-4 1 8 16,3 2-9-16,-1-3 0 16,0 3 0-16,1 0 2 15,-3-2-2-15,1 2 0 16,-4 0 0-16,0 0 4 15,1 0-2-15,-2 0-2 16,-1-2 0-16,-1 1-1 16,0-1 1-16,-2 2 0 15,-3-1 0-15,0 1 7 16,-4 0-6-16,-3-1-1 0,0 1 0 16,-3 0-5-16,3 0 5 15,0 0 0-15,-1 0 0 16,-2 0 7-16,0 0-13 15,5 0 6-15,-3 0 0 16,1 0-6-16,1 0 6 16,1 0-29-16,-1 0-8 15,1 0-73-15,1 0-19 16,-2-5-80-16,-4 0-224 16</inkml:trace>
  <inkml:trace contextRef="#ctx0" brushRef="#br0" timeOffset="469599.2126">4869 16537 439 0,'0'0'108'0,"0"0"-49"15,0 0-51-15,0 0 37 16,0 0 48-16,0 0-33 16,0 0-4-16,0 0-46 15,0 0 5-15,0 0 27 16,0 0-9-16,0 0 1 0,0 0-34 16,0 0 10-16,0 0 0 15,0 0-10-15,0 0-2 16,6 0-4-16,3 0 7 15,4 0-1-15,5 0 0 16,1 0 9-16,-1 0-5 16,0-2-4-16,0-2 0 15,-1-2 1-15,0 1 4 16,-6 3-10-16,-1-1 3 16,-7 3 2-16,-3 0-2 15,0 0 4-15,0 0-2 16,0 0 0-16,-1 0-30 15,-11 0 22-15,-3 0-9 16,-3 0-16-16,3 0 32 0,-1 0-12 16,2 2 6-16,-2 1 7 15,7 0 0-15,-1-2 6 16,2 0-6-16,4 1 0 16,1-2 2-16,1 0-2 15,2 0-4-15,0 0 4 16,0 0 2-16,0 0 0 15,0 1-2-15,0-1 0 16,0 0-11-16,0 0 11 16,0 0-10-16,0 0 10 15,0 0 1-15,6 0-1 16,10 0-4-16,7 0 2 16,2-8-87-16,-2-4-228 15</inkml:trace>
  <inkml:trace contextRef="#ctx0" brushRef="#br0" timeOffset="473687.5936">6310 17244 487 0,'0'0'39'16,"0"0"7"-16,0 0-45 15,0 0 95-15,0 0 6 0,0 0-33 16,-3 0-40-1,3 0-29-15,0 0 0 0,0 0 30 16,7 0-24-16,13 0 9 16,1 0 11-16,7-3-16 15,0-3 8-15,2 0-15 16,1-1 0-16,-1 0 22 16,-7 2-25-16,0-1 0 15,-8 3 7-15,-7 0-5 16,-3 3 5-16,-3 0-7 15,0 0 0-15,-2 0-1 16,0 0 1-16,0 0-6 16,0 0-33-16,-5 0-77 15,-14-3-102-15</inkml:trace>
  <inkml:trace contextRef="#ctx0" brushRef="#br0" timeOffset="476362.8247">8022 16719 94 0,'0'0'217'15,"0"0"-94"1,0 0-49-16,0 0 41 0,0 0-7 16,0 0-29-16,0 0-28 15,0 0-15-15,0 0-27 16,10 0 34-16,5 0-32 16,2 0 2-16,5 0 11 15,0 0-23-15,2 2 16 16,0-2-17-16,-1 2 3 15,-3-2 3-15,-2 0-6 16,0 0 0-16,-6 0 6 16,0 0-3-16,-6 0 3 15,0 0-6-15,-4 0 0 16,-2 0-9-16,0 0 9 16,0 0-34-16,0 0-43 0,0 0-146 15,0-4-263 1</inkml:trace>
  <inkml:trace contextRef="#ctx0" brushRef="#br0" timeOffset="481288.3115">9160 12536 5 0,'0'0'190'16,"0"0"-186"-16,0 0-4 16,0 0 26-16,0 0 66 15,0 0 20-15,0 0-68 0,0 0-28 16,-4 4 51 0,4-4-46-16,0 0 10 0,0 0-10 15,0 3 0-15,13-1 9 16,6-2-29-16,7 2 10 15,4-2 24-15,5 0-30 16,0 0-1-16,1 0 10 16,-1 0-11-16,-7 0 5 15,-5 0-8-15,-5 0 1 16,-8 0-1-16,-3 0 16 16,-3 0-16-16,-4 0 9 15,0 0-8-15,0 0 3 16,0 0-4-16,0 0 0 15,3 0-5-15,6 0-29 16,4-5-97-16,8-4-166 0</inkml:trace>
  <inkml:trace contextRef="#ctx0" brushRef="#br0" timeOffset="481759.9237">10397 12587 300 0,'0'0'84'16,"0"0"-1"-16,0 0-47 15,0 0 37-15,0 0-17 16,0 0-44-16,-3-1 7 16,3 1-19-16,0 0 0 0,13 0 31 15,6 0-29-15,6 0 10 16,4-2 13-16,-1-1-21 16,2-2 11-16,-4 0-15 15,-1 1-12-15,2 1 12 16,-6 3-98-16,-6 0-123 15</inkml:trace>
  <inkml:trace contextRef="#ctx0" brushRef="#br0" timeOffset="484286.9015">9135 12564 180 0,'0'0'75'0,"0"0"-38"0,0 0-12 15,0 0 60-15,0 0-14 16,0 0-4-16,-6-43-6 16,6 43-32-16,0 0-2 15,0 0-4-15,0 0-17 16,0 0 39-16,0 0-28 15,0 0-8-15,0 0 25 16,0-3-23-16,0 3-3 16,4 0-8-16,14 0 0 15,12 0-12-15,7 3 17 16,9 2-5-16,4 1 8 16,2-2-8-16,1-2 0 0,1 3 0 15,2-3 11 1,2 0-17-16,3-1 18 0,-1 1-12 15,-2 2 11-15,-2-1-4 16,-2 0 10-16,-2 1-17 16,-6-4 0-16,-4 0 15 15,-2 0-15-15,-4 0 0 16,-1 0 3-16,-6 0 6 16,0 0-10-16,-5 0 1 15,-6 0 0-15,-4-4-19 0,-5 1 19 16,-4 3-23-1,-5 0-10-15,0-1-31 16,-12 1-82-16,-18-2-245 0</inkml:trace>
  <inkml:trace contextRef="#ctx0" brushRef="#br0" timeOffset="484661.0004">9387 12712 16 0,'0'0'309'16,"0"0"-244"-16,0 0-31 15,0 0-19-15,98-28 52 16,-65 28-21-16,6 0-22 15,8 0 3-15,4 0 0 16,2 0-11-16,2 1 27 16,0 4-36-16,0-1 6 15,-3-1-13-15,1-3 8 16,-3 0-3-16,-3 0-5 16,-3 0 0-16,-10 0 16 15,-4 0-16-15,-3-1 0 16,-9-2-7-16,0 0 3 15,-7 3-15-15,-3 0-55 16,-3-2-74-16,-1-4-127 0</inkml:trace>
  <inkml:trace contextRef="#ctx0" brushRef="#br0" timeOffset="486462.8014">13210 4260 529 0,'0'0'94'0,"0"0"-46"16,0 0-3-16,0 0-21 0,0 0 36 15,0 0-10-15,-60-19-28 16,50 19 3-16,-1 11-25 16,1 7-5-16,1 3 1 15,7 1 8-15,2-2-19 16,0-3 15-16,5-1-3 16,8-7-2-16,1-1 10 15,2-5-1-15,-1-3-4 16,3 0 10-16,3-5 8 15,-5-12-14-15,0-5-2 16,-4-1 16-16,-4 0-18 16,-2 4 0-16,-5 4 5 15,1 0-2-15,-2 6 33 16,0 4-21-16,0 4-12 16,0 1 34-16,0 0-36 0,0 0-1 15,0 0-6-15,0 14-8 16,0 8 9-16,0 3 5 15,0 3 0-15,3-3 10 16,0-1-10-16,1-5 3 16,1-1-3-16,-1-4-13 15,2-3-1-15,5-4-105 16,-1-7-158-16,3-2-295 16</inkml:trace>
  <inkml:trace contextRef="#ctx0" brushRef="#br0" timeOffset="486942.7153">13529 4347 567 0,'0'0'58'0,"0"0"-56"15,0 0 8-15,0 0-20 16,0 0 5-16,-24 87 5 15,45-70 12-15,6-2-8 16,6-6 0-16,-1-4 19 16,0-5-19-16,-8 0 19 15,-9-2-23-15,-5-12 0 16,-9-1 8-16,-1-3-8 0,0-4-8 16,-14 1 5-1,-6-6-1-15,-4 2 4 0,2-2 10 16,1 0-4-16,8 0 48 15,1 5-9-15,10 1-35 16,2 5-10-16,0 3 0 16,11 7-13-16,8 0 7 15,-3 5 6-15,4 1 1 16,-5 0-1-16,-1 8-6 16,-1 7 4-16,-6 4 2 15,0 2-16-15,-4 1 16 16,-3 0 0-16,0 0 3 15,0-2 10-15,0 0 0 16,-3-2-12-16,2-2-1 0,1-1 0 16,3-8-50-16,15-5-135 15,10-2-327-15</inkml:trace>
  <inkml:trace contextRef="#ctx0" brushRef="#br0" timeOffset="487463.7349">14346 4173 255 0,'0'0'122'15,"0"0"-90"-15,0 0-31 16,-16 73 103-16,2-49-12 15,1-1-39-15,0 0 38 16,2-3-88-16,-1-3 9 16,5-4-1-16,1-6-11 15,3-3 0-15,1-4-79 16,2 0-69-16,0-11-83 16</inkml:trace>
  <inkml:trace contextRef="#ctx0" brushRef="#br0" timeOffset="487616.351">14258 4286 398 0,'0'0'115'16,"0"0"-108"-16,0 0-2 16,0 0 2-16,0 0 38 15,0 0 7-15,52 60-23 16,-32-46 5-16,-1-3-27 16,5-1-12-16,0-7 5 15,4-3-154-15,-4 0-351 16</inkml:trace>
  <inkml:trace contextRef="#ctx0" brushRef="#br0" timeOffset="488029.2116">14586 4193 475 0,'0'0'190'0,"0"0"-140"16,0 0-42-16,0 0 10 15,0 0-17-15,0 0 17 16,-16 45 17-16,16-26-28 16,0-2 3-16,4-3-10 15,5-3 9-15,0-5-4 16,2-3-4-16,-2-3-1 16,1 0 12-16,3 0 5 0,3-7-4 15,-2-6-13-15,-2-1 0 16,-2 2 19-16,-3 2-15 15,-4 4-2-15,0 3 14 16,-2 2 17-16,-1 1-15 16,0 0-18-16,0 0-12 15,0 11 5-15,0 8 4 16,0 5 3-16,0 1 9 16,0-4-8-16,0 0 10 15,-1-5-11-15,1-1 3 0,0-4-10 16,0-4 7-1,0-2-70-15,8-5-79 0,12 0-103 16</inkml:trace>
  <inkml:trace contextRef="#ctx0" brushRef="#br0" timeOffset="488381.1009">14986 4160 442 0,'0'0'189'16,"0"0"-112"-16,0 0-71 16,0 0-1-16,0 0 74 15,0 0-57-15,-10 47 29 16,1-21-11-16,0 4-26 0,0 3 18 16,4-1-30-16,2-1 1 15,3-2 18-15,0-5-20 16,0-2-1-16,5-8 0 15,5-4 9-15,5-5-5 16,0-5-4-16,3 0 0 16,-1 0-7-16,-4-9-2 15,-4-3-13-15,-6-2 12 16,-3 0-19-16,0 5 7 16,-3 2-21-16,-9 6-3 15,-3 1 33-15,3 0-59 16,0 1-48-16,3 9-150 15</inkml:trace>
  <inkml:trace contextRef="#ctx0" brushRef="#br0" timeOffset="488980.3235">13609 4988 406 0,'0'0'112'0,"0"0"-102"16,0 0-3-16,0 0-3 15,0 0 6-15,0 0 1 16,-6 7-8-16,14-2 11 16,14-2 1-16,9-3 36 15,8 0 20-15,9 0-43 16,9 0 30-16,7-7-39 15,4-1-4-15,0-1 6 16,-7 3-21-16,-8 0 0 16,-9-2 0-16,-14 5 6 15,-8-2 1-15,-14 3-7 16,-5 0-20-16,-3 0-10 0,0 2-58 16,-10 0-80-16,-9-3-321 15</inkml:trace>
  <inkml:trace contextRef="#ctx0" brushRef="#br0" timeOffset="490191.5854">15668 4546 79 0,'0'0'75'16,"0"0"75"-16,0 0-38 0,0 0-28 15,98 2 19-15,-68-5-39 16,0-8-24-16,4 1-39 16,-2 0-1-16,-1-1-50 15,-3-3-202-15</inkml:trace>
  <inkml:trace contextRef="#ctx0" brushRef="#br0" timeOffset="499652.9567">14222 4821 522 0,'0'0'68'0,"0"0"-43"16,0 0-10-16,0 0-22 15,0 0 7-15,0 0 0 16,18 23 4-16,-6 7 49 16,2 2 0-16,1 4-15 15,-2 1-12-15,-1-1 20 16,-2-3-25-16,0-6 1 0,3-1-18 16,-6-6 7-1,1 0 6-15,-4-4-17 0,0-2 0 16,-2-6-8-16,0-2-46 15,-2-6-100-15,0 0-135 16</inkml:trace>
  <inkml:trace contextRef="#ctx0" brushRef="#br0" timeOffset="499952.5488">14193 5129 300 0,'0'0'248'0,"0"0"-181"16,0 0-60-16,0 0 5 0,0 0 0 16,0 0 36-16,-2 55 60 15,4-31-65-15,7-2-9 16,2 2-8-16,2-4-23 16,4-6 38-16,0-2-36 15,2-8-1-15,2-4 44 16,5 0-22-16,3-5 10 15,4-17-11-15,3-5-24 16,-7 1 14-16,-6-2-15 16,-2 3-21-16,-6 4 1 15,-3 6-46-15,0 1-111 16,-2 5-122-16</inkml:trace>
  <inkml:trace contextRef="#ctx0" brushRef="#br0" timeOffset="501115.3779">14473 5768 486 0,'0'0'109'15,"0"0"-33"-15,0 0-24 16,0 0-19-16,0 0-4 16,0 0 30-16,-7-13-53 15,7 13-3-15,0-1 7 16,0 1-4-16,0 0-12 16,0 0-11-16,0 0-121 15,0 0-30-15,0 0-166 0</inkml:trace>
  <inkml:trace contextRef="#ctx0" brushRef="#br0" timeOffset="501699.3944">14473 5768 383 0,'-72'33'203'16,"72"-45"-141"-16,0 5 8 0,0 4-27 16,0 3 86-1,0 0-27-15,0 0-62 0,0 0-31 16,0 0-9-16,0 5-7 16,0 13-11-16,0 8 18 15,-1 5 0-15,1 2 0 16,-3 2 9-16,3-1-7 15,0 0-2-15,0-3 0 16,0 0 17-16,-2-6-14 16,1-1-3-16,1-6 6 15,0-4-1-15,0-4 7 16,0-4-12-16,0-3 0 16,0-3 3-16,0 0 0 15,0 0-3-15,0 0 17 16,0 0-14-16,0 0 33 0,0 0-28 15,0 0-6-15,0 0 29 16,0 0-30-16,0 0-1 16,0 0 0-16,0 0 8 15,0 0-4-15,0-5-4 16,0-6 0-16,-2-3-6 16,1-3 6-16,-4-1 0 15,1-2-2-15,0 1 10 16,1 2-13-16,0 2 5 15,0 3 0-15,1 1-15 16,1 3 15-16,-3 1-15 16,3-1 11-16,-5 4-45 0,2-1-9 15,-2-2-121-15,-3-1-168 16</inkml:trace>
  <inkml:trace contextRef="#ctx0" brushRef="#br0" timeOffset="502325.1297">14530 5710 414 0,'0'0'161'16,"0"0"-91"-16,0 0-26 16,0 0 73-16,0 0-81 15,0 0 14-15,-11-22 44 16,8 19-60-16,-1 1-9 16,0 1 3-16,2-1-26 15,-1 2 7-15,2-1-9 16,-1 0 0-16,2 0 9 15,-3 1-4-15,3 0-5 16,-3-2 1-16,3 2 7 0,-3 0-9 16,-1 0 1-1,-1 0 0-15,-7 0-13 0,-1 8 13 16,-2 5 0-16,-2 4-4 16,1 2 14-16,1 1-15 15,0 0 5-15,3 4 0 16,1 3-4-16,4 3 4 15,3 1 0-15,2 0-2 16,2-1 7-16,0 0-1 16,0-2-4-16,2-2 0 15,8-2 16-15,4-2-13 16,-1-5-3-16,5-5 17 16,-3 0-17-16,4-4 31 0,2-3-20 15,0-2-1 1,3-2 21-16,1-1-30 0,1 0 8 15,-1 0-9-15,-4-1 11 16,-3-4-24-16,-6 1 9 16,3-1-55-16,-6 3-5 15,1 2-107-15,2-3-189 16</inkml:trace>
  <inkml:trace contextRef="#ctx0" brushRef="#br0" timeOffset="502677.1851">14885 5766 525 0,'0'0'137'15,"0"0"-89"-15,0 0-36 16,0 0 16-16,0 0 93 16,0 0-62-16,-2 0-33 15,2 0 1-15,15 0-7 0,6 0-1 16,3 0-7-1,4 1-7-15,2 0-10 0,3 1 0 16,-2 2-68-16,-1 4-99 16,-10 2-126-16</inkml:trace>
  <inkml:trace contextRef="#ctx0" brushRef="#br0" timeOffset="502846.729">15039 6089 180 0,'0'0'237'0,"0"0"-173"0,0 0 48 16,0 0-30-16,81-10-31 15,-53 1-45-15,7-6-5 16,4-1-1-16,3-5-124 16,2-2-277-16</inkml:trace>
  <inkml:trace contextRef="#ctx0" brushRef="#br0" timeOffset="503364.3452">15930 5680 527 0,'0'0'163'0,"0"0"-129"15,0 0 19-15,0 0 45 16,0 0-22-16,-88-48-10 16,81 48-35-16,-4 0-24 15,-2 0 8-15,-2 8-15 16,-1 6 0-16,4 2 13 16,3 1-9-16,3 0 2 15,5-4-6-15,1 2 2 16,0-4-13-16,5-1 11 15,10-6 0-15,4-3 2 16,2-1-1-16,-1 0 2 16,1-1-3-16,-3-10 4 0,-4-3-1 15,-1-2-3-15,-3 2 0 16,-6 2 3-16,-1 1-3 16,-3 5 6-16,2 1-6 15,-2 3 0-15,0 2 16 16,0 0-16-16,0 0-15 15,0 11 14-15,0 7 0 16,0 8 1-16,-5 0 0 16,2 2 1-16,-1-1 9 15,3-1-10-15,1-5 0 16,0-3 2-16,0-4 2 16,0-1-8-16,0-4-43 15,11-2-88-15,9-7-143 16</inkml:trace>
  <inkml:trace contextRef="#ctx0" brushRef="#br0" timeOffset="503846.0826">16190 5897 642 0,'0'0'116'16,"0"0"-36"-16,0 0-8 15,0 0-18-15,0 0-27 16,0 0-13-16,-17 23-11 16,17-9 30-16,0 1-33 15,0-3 0-15,2-2 4 0,7-3-3 16,4-5 8-16,4-2-9 16,2 0 0-16,5-12 14 15,-2-5-14-15,-4-2-14 16,-4-5 9-16,-11-1 7 15,-3-5-7-15,0-1 5 16,-17-2 0-16,-6 2-3 16,0 0 3-16,2 3 0 15,8 2 11-15,6-1-9 16,7 7 6-16,0 4-8 16,0 6 0-16,2 1-9 15,7 6 9-15,3 1-2 0,1 2-4 16,1 0 6-16,-1 9-2 15,-2 8 0-15,-2 3 2 16,-3 7-14-16,-5-1 15 16,-1 4-1-16,0 1 8 15,-12 2-4-15,-5 1 1 16,-5 2-5-16,-4-2-84 16,-6-5-210-16</inkml:trace>
  <inkml:trace contextRef="#ctx0" brushRef="#br0" timeOffset="504879.0483">14404 6967 441 0,'0'0'271'0,"0"0"-241"15,0 0-28-15,-10 73-2 16,0-39 9-16,4 4-6 16,1 3 33-16,4 1 17 15,-1 1-27-15,1-2 61 16,1-1-65-16,0-3 0 16,0-7 8-16,0-5-25 0,0-9 19 15,0-7-24 1,0-3 1-16,0-3 11 0,0-3-6 15,0 0-1-15,0-21 10 16,0-9-15-16,-3-10 0 16,-7-3-2-16,3-3-6 15,0 0-2-15,2 2-5 16,5 1 2-16,0 4 11 16,0 0-15-16,12 5 16 15,6 1-6-15,1 5 7 16,4 7-17-16,4 5 17 15,-2 5 0-15,1 6-3 16,-1 3 6-16,-3 2-9 0,1 0 1 16,3 5 5-16,-2 11-4 15,-1 6 6-15,-1 5-3 16,-3 3 1-16,-3 3 0 16,-5 1 16-16,-2 2-11 15,-4 1-2-15,-2 0 29 16,-3 0-25-16,0-1 6 15,0 2 12-15,-12 1-22 16,-6-3 21-16,-2-3-16 16,-3-2-8-16,-3-8 33 15,2-2-33-15,1-6 0 16,3-5 4-16,2-6 2 16,8-4-4-16,1 0-2 15,6-14-45-15,3-9-31 16,4-8-147-16,17-2-184 0</inkml:trace>
  <inkml:trace contextRef="#ctx0" brushRef="#br0" timeOffset="505136.3525">15158 7015 657 0,'0'0'161'0,"0"0"-161"0,0 0 0 15,0 0 43-15,0 0 20 16,0 0 0-16,100-1-58 16,-63-2-2-16,-3 1-6 15,-3 2-17-15,-6 0-66 16,-9 0-108-16,-7 14-145 15</inkml:trace>
  <inkml:trace contextRef="#ctx0" brushRef="#br0" timeOffset="505298.9189">15259 7302 333 0,'0'0'127'0,"0"0"-5"15,0 0-26-15,0 0 44 16,0 0-32-16,0 0-55 0,110 34-13 15,-72-49-40-15,5-7-16 16,3 1-44-16,-2-1-149 16,-6-1-311-16</inkml:trace>
  <inkml:trace contextRef="#ctx0" brushRef="#br0" timeOffset="506005.6124">16070 6941 89 0,'0'0'473'16,"0"0"-338"-16,0 0-54 15,0 0-31-15,0 0 12 16,0 0-24-16,-7-12-33 16,7 25-1-16,0 10 20 15,0 7-18-15,0-2 36 16,0-3-35-16,0-2-6 15,4-8 11-15,1-5-10 16,1-6-1-16,3-4-1 0,3 0 6 16,2-2 16-1,6-15-22-15,-1-3 0 0,0-3 5 16,-3-1-2-16,-4 5-3 16,-5 3 0-16,1 7 1 15,-4 3-1-15,-2 3 0 16,-2 3 0-16,0 0 0 15,0 0-4-15,0 14-5 16,1 11 1-16,1 9 8 16,-2 2 9-16,0-3-2 15,0-4-5-15,0 0 13 16,0-5-13-16,0-6-1 0,0-3-1 16,-2-6 3-1,2-4-7-15,0-5-70 16,0 0-124-16,0-11-78 0</inkml:trace>
  <inkml:trace contextRef="#ctx0" brushRef="#br0" timeOffset="506455.7005">16576 6931 22 0,'0'0'487'16,"0"0"-378"-16,0 0-49 0,0 0 9 15,0 0 23-15,0 0-29 16,0-3-19-16,0 3-26 16,-7 8 27-16,-2 5-29 15,-3 5 0-15,-3 6 12 16,1 3-17-16,1 6 12 15,1 1-14-15,3 1-7 16,2 1 28-16,4-2-30 16,3-5 0-16,0-3 2 15,0-6 3-15,10-6-7 16,7-7 2-16,0-5 0 16,3-2-11-16,-1-3 11 15,0-12-22-15,-6-1 15 16,-8 0-16-16,-3 2 22 15,-2 0-5-15,0 0-6 0,-13 3 2 16,-6 5-13-16,2 5-10 16,-3 1 26-16,0 0-40 15,5 0-50-15,3 3-71 16,7-1-90-16</inkml:trace>
  <inkml:trace contextRef="#ctx0" brushRef="#br0" timeOffset="507210.5992">17220 5670 628 0,'0'0'133'0,"0"0"-66"16,0 0-48-16,0 0 56 15,0 0-6-15,0 0-30 16,16 0-14-16,-4 0-25 16,4 0 2-16,3-4-19 15,3 1 6-15,1 3-79 16,1 0-124-16,-5 0-152 16</inkml:trace>
  <inkml:trace contextRef="#ctx0" brushRef="#br0" timeOffset="507377.3631">17330 5942 408 0,'0'0'50'16,"0"0"-26"-16,86-25-24 15,-59 5 0-15,-3-3-30 16,-2-6-156-16</inkml:trace>
  <inkml:trace contextRef="#ctx0" brushRef="#br0" timeOffset="507900.948">18133 5538 164 0,'0'0'514'0,"0"0"-462"16,0 0-2-16,0 0-12 16,0 0-8-16,-82-40 35 15,64 40-29-15,-1 5-17 16,0 10-8-16,4 5-9 15,3 1 9-15,6 1-11 16,4-1 4-16,2-3-10 16,0-2 7-16,8-6-1 0,11-3 0 15,5-7 3-15,4 0 4 16,2-7-7-16,-2-7-4 16,-4-5-3-16,-4-1 11 15,-5 1-4-15,-5-1 2 16,-5 6 5-16,-2 4 8 15,0 5 4-15,-2 3-13 16,1 2 35-16,-1 0-41 16,3 0-9-16,-1 17 0 15,0 8 9-15,1 6-1 16,-3 2 1-16,-1 1 0 16,0-2 20-16,0-3-19 15,0-1-1-15,0-9 9 16,0-5-9-16,0-10-28 0,5-4-77 15,12-10-113-15,6-19-190 16</inkml:trace>
  <inkml:trace contextRef="#ctx0" brushRef="#br0" timeOffset="508161.4554">18520 5586 423 0,'0'0'240'16,"0"0"-167"-16,0 0-18 0,0 0-3 16,0 0-22-16,0 0 46 15,-17 48-45-15,7-25-31 16,-2-2 34-16,0 0-29 16,-1-4-5-16,-2-3 2 15,-4-6-2-15,6-3-5 16,-1-5-63-16,5 0-86 15,4-10-24-15,5-7-112 16,0 0 7-16</inkml:trace>
  <inkml:trace contextRef="#ctx0" brushRef="#br0" timeOffset="508293.1001">18412 5666 53 0,'0'0'166'16,"0"0"-6"-16,0 0 1 16,0 0-55-16,0 0-3 0,0 0-42 15,68 14 6-15,-55-7-26 16,5-4-35-16,3-2 17 15,0-1-23-15,1 0-74 16,-4-4-137-16,1-8-357 16</inkml:trace>
  <inkml:trace contextRef="#ctx0" brushRef="#br0" timeOffset="508534.4553">18740 5567 29 0,'0'0'596'16,"0"0"-497"-16,0 0-7 16,0 0 23-16,0 0-53 0,0 0-53 15,2 7 10-15,-2 14-19 16,1 1 41-16,-1 2-14 16,0 1-18-16,0-6 15 15,0 0-24-15,0-6 6 16,0-3-8-16,0-5 2 15,0-4-52-15,8-1-66 16,7-6-167-16</inkml:trace>
  <inkml:trace contextRef="#ctx0" brushRef="#br0" timeOffset="508877.5811">18927 5636 499 0,'0'0'147'0,"0"0"-77"16,0 0 50-16,0 0-14 16,0 0-57-16,0 0 2 15,-49 43-38-15,49-29-3 16,0 2-7-16,7-6 4 16,7-2-1-16,2-2-6 15,3-6 0-15,5 0-2 16,-1 0 2-16,-4-9-11 15,-1-5 0-15,-6-1 11 16,-5-1-1-16,-2 0 1 0,-5 4 0 16,0 0 4-16,-7 2 1 15,-4 4-5-15,0 3 0 16,1 0 7-16,4 1-10 16,-1 2 3-16,-1 0-35 15,-2 2-16-15,2 8-108 16,2 2-109-16</inkml:trace>
  <inkml:trace contextRef="#ctx0" brushRef="#br0" timeOffset="509867.0822">19291 5467 424 0,'0'0'239'0,"0"0"-208"16,0 0-28-16,0 0 1 15,0 0 41-15,0 0 53 16,0 42-12-16,1-23-43 16,1 1 11-16,-1 0-49 15,1-2-4-15,-1-2 10 16,-1-5-7-16,0-1-8 16,0-4-32-16,0-3-97 15,0-3-86-15,0 0-278 16</inkml:trace>
  <inkml:trace contextRef="#ctx0" brushRef="#br0" timeOffset="510031.6807">19242 5615 213 0,'0'0'409'16,"0"0"-332"-16,0 0-50 16,0 0 53-16,0 0 34 15,0 0-93-15,67-6-12 16,-35 0-3-16,1 1-6 15,3-2-55-15,-3-3-135 16,-3-1-267-16</inkml:trace>
  <inkml:trace contextRef="#ctx0" brushRef="#br0" timeOffset="510542.4196">19661 5550 659 0,'0'0'95'16,"0"0"-43"-16,0 0 20 15,0 0-9-15,0 0-12 16,0 0-24-16,-82 28-18 16,77-15 17-16,4 3-26 15,1-2 0-15,0 2 5 16,3-4-2-16,13-4 6 15,-1-4-9-15,3-4 0 16,0 0 9-16,-2 0-4 0,-1-10-5 16,-4-5 2-16,-7-1 0 15,-4-4-4-15,0-1 1 16,0-1 1-16,-15-3 4 16,-6 1-3-16,-1-3-1 15,4-1 3-15,2 0 0 16,6 3-3-16,9 5 0 15,1 3 0-15,0 6-10 16,5 5 10-16,5 2 0 16,6 3-3-16,-2 1 5 15,2 0-9-15,-2 5 7 16,1 8 0-16,-4 6-6 16,-4 0 6-16,-4 3 0 15,-3 0 0-15,0-1 2 0,0 1 2 16,-5 0-4-16,-1-3 0 15,3 1-7-15,-1 0-52 16,-1-3-165-16,1-3-271 16</inkml:trace>
  <inkml:trace contextRef="#ctx0" brushRef="#br0" timeOffset="511728.4808">17538 7011 622 0,'0'0'189'0,"0"0"-127"15,0 0-38-15,0 0 6 16,0 0 39-16,0 0-40 16,11-11-20-16,14 5-9 15,9-2 11-15,4 1-27 16,0 2-1-16,-5 5-115 16,-6 0-44-16,-11 0-107 15</inkml:trace>
  <inkml:trace contextRef="#ctx0" brushRef="#br0" timeOffset="511877.5174">17653 7156 249 0,'0'0'143'0,"0"0"-108"0,0 0 79 16,0 0 4 0,0 0-17-16,81-2-65 0,-49-11-21 15,4-2-15-15,2-7-132 16,-5-1-268-16</inkml:trace>
  <inkml:trace contextRef="#ctx0" brushRef="#br0" timeOffset="512334.0287">18104 6829 470 0,'0'0'223'15,"0"0"-133"-15,0 0-90 16,0 0 14-16,0 0 3 16,0 0 13-16,-36 37 24 15,26-11-31-15,5-1-9 16,3-3 0-16,2 0-11 16,0-9 2-16,7-6-5 15,4-4 0-15,4-3 5 16,6 0-4-16,3-17-1 15,0-2 17-15,0-2-16 16,-3 0-1-16,-8 4 0 16,-2 3 8-16,-4 5 6 0,-3 4-4 15,-2 3 2 1,-1 2 29-16,-1 0-33 0,0 0-8 16,2 7-12-16,-2 12 12 15,1 7 4-15,1 4-3 16,-2-1 4-16,0 0 13 15,0-5-13-15,0-2-2 16,0-6-3-16,0-5 13 16,3-1-27-16,1-3 13 15,0-3-53-15,6-4-76 16,-1 0-201-16</inkml:trace>
  <inkml:trace contextRef="#ctx0" brushRef="#br0" timeOffset="512730.6878">18581 6889 262 0,'0'0'449'16,"0"0"-404"-16,0 0-33 15,0 0-4-15,0 0 19 16,0 0 16-16,-32 88-3 15,18-62-10-15,-1-1-25 16,-5-6-1-16,2-9 7 0,2-2-11 16,1-6-35-1,5-2-36-15,4-2-14 16,6-13-81-16,0-4-77 0,0-1 86 16,1 1 108-16,8 4 49 15,0 5 121-15,0 4 6 16,2 2 43-16,-3 4-37 15,3 0-21-15,1 0-22 16,0 0-3-16,4 2-53 16,0 6-11-16,1 2-3 15,-1-3-15-15,1-2-2 16,-3-3-3-16,2-2-53 0,0 0-36 16,-1 0-149-1,1-14-362-15</inkml:trace>
  <inkml:trace contextRef="#ctx0" brushRef="#br0" timeOffset="512973.5906">18803 6855 67 0,'0'0'567'0,"0"0"-480"15,0 0-62-15,0 0 15 16,0 0 113-16,0 0-99 15,0 72-13-15,0-46 26 0,0 2-49 16,0-1-4 0,0-4 0-16,0-3-12 0,0-3-3 15,0-4 1-15,0-6-58 16,0-5-26-16,6-2-193 16,13-5-208-16</inkml:trace>
  <inkml:trace contextRef="#ctx0" brushRef="#br0" timeOffset="513302.6844">18974 6981 463 0,'0'0'192'16,"0"0"-121"-16,0 0-6 16,0 0-1-16,0 0 18 0,0 0-47 15,-19 56-5 1,19-36-26-16,6-3 0 0,7-1 3 15,1-3-7-15,0-9 0 16,-1-2 7-16,1-2-6 16,-1 0 8-16,-3-14-9 15,1-3 1-15,-4-4 2 16,-4 2 0-16,-3 1-3 16,0 4 2-16,0 4 3 15,-12 5-9-15,-4 5 4 16,0 0 0-16,-1 1 1 15,5 9-1-15,6-1-5 16,6 0-20-16,0-1-66 0,11-8-86 16,11 0-182-16</inkml:trace>
  <inkml:trace contextRef="#ctx0" brushRef="#br0" timeOffset="513579.5188">19537 6878 620 0,'0'0'163'0,"0"0"-142"0,0 0-20 16,0 0 18-16,0 0 16 15,0 0 43-15,-8 51 14 16,8-18-63-16,0 1-2 15,0-2-5-15,0-6-22 16,-10-6 16-16,3-4-16 16,-2-3-39-16,3-9 14 15,0-2-87-15,0-2-138 16,1-2-223-16</inkml:trace>
  <inkml:trace contextRef="#ctx0" brushRef="#br0" timeOffset="513728.6095">19476 7031 528 0,'0'0'198'0,"0"0"-127"16,0 0-30 0,0 0 54-16,0 0 0 0,0 0-80 15,27-18-11-15,-4 14-4 16,6-1-8-16,1-2-53 16,-2-1-152-16,-5-4-235 15</inkml:trace>
  <inkml:trace contextRef="#ctx0" brushRef="#br0" timeOffset="514127.2968">19876 6861 585 0,'0'0'188'16,"0"0"-148"-16,0 0 11 0,0 0 31 15,0 0-18-15,0 0-58 16,-18 14-5-16,3 3 34 16,0 5-34-16,-3 5 12 15,-3 6 4-15,3 2 0 16,-1 1 6-16,4-2-10 16,3-3-12-16,6-4 15 15,6-1-12-15,0-8-4 16,3-4 0-16,15-7 1 15,4-6-7-15,3-1-1 16,3-3-12-16,-6-12 12 0,-6-2-17 16,-4 1 17-1,-9 0 5-15,-3 2 4 0,0 4-7 16,-10 2 2-16,-10 7-23 16,-2 1 23-16,2 0-31 15,-2 1-19-15,1 8-125 16,-1 0-108-16</inkml:trace>
  <inkml:trace contextRef="#ctx0" brushRef="#br0" timeOffset="516864.3657">13953 5584 197 0,'0'0'80'0,"0"0"-18"15,0 0 52-15,0 0-36 16,0 0-6-16,0 0 6 15,-5-10-47-15,2 7 38 16,-2 3-17-16,0-3-48 0,2 2 41 16,-2 1-29-16,-2 0-12 15,-2 0 5-15,-8 0-8 16,-2 0-1-16,0 4 0 16,-7 3 1-16,4 3 17 15,1 0-18-15,2 1 0 16,1 0-4-16,1 1 13 15,1 2-7-15,1 3-2 16,0 5 0-16,2 5 5 16,-1 4-5-16,2 8 0 15,-2 4 5-15,0 3-2 16,0 0 0-16,0 1-3 0,2-2 0 16,-3 2 4-1,3 4-4-15,1 1 0 0,1 5 4 16,4 2 6-16,0 0 3 15,1 1-13-15,2-2 4 16,-1-2 19-16,3 0-21 16,-1 1 0-16,-1 1 7 15,2 1-6-15,-1-3 8 16,1 0-11-16,1 3 4 16,0-1-12-16,0 3 11 15,0-5-3-15,0-6 5 16,9-2-1-16,2-3 1 15,0-2-5-15,4-2 5 16,-2 2-6-16,3 0 3 16,1-1-2-16,1 0 11 0,-1-1-9 15,0-3-2-15,1-3 0 16,2-3 0-16,2-2 18 16,5-2-18-16,2-3 0 15,6 0 15-15,1-3-13 16,3-2 13-16,5-2-15 15,-1-2 0-15,1 0 7 16,-4-4-7-16,-4-2 0 16,-6-2 0-16,-4-1 0 15,-2-3 3-15,-4-2-3 0,1 0-32 16,-2-2 31 0,1 0-69-16,0 0-48 15,3 0-51-15,-1 0-144 16</inkml:trace>
  <inkml:trace contextRef="#ctx0" brushRef="#br0" timeOffset="518400.2605">19986 5098 13 0,'0'0'48'0,"0"0"-29"15,0 0 57-15,0 0-44 16,0 0 37-16,0 0 19 16,0 0-20-16,-25-16-21 15,25 16-8-15,0 0-13 16,0 0 38-16,0 0-42 0,0 0-19 16,0 0 25-1,0 0-28-15,0 0 0 0,0 0 1 16,0 0 12-16,0 0-24 15,9 2 11-15,7 9 0 16,2 3 26-16,1 1-23 16,1 2-3-16,-2 7 20 15,0-1-17-15,-2 5 16 16,3 1-19-16,-4 0 0 16,3 1 25-16,-2 1-25 15,-2 2 0-15,-1-1 16 16,-4082 4-12-16,8161 0 13 15,-4082 5-17-15,-1 0 9 16,-2 1 9-16,4 3-10 16,-4 4-8-16,-1 2 20 0,2 4-20 15,1-1 19-15,0-4-17 16,0-3 3-16,0-2 35 16,3-3-26-16,-3 0 10 15,-2 3-19-15,5 8-5 16,-3 5 22-16,-2 2-22 15,2 1 0-15,-4-1 23 16,-4-2-19-16,-1-3 0 16,0-3-4-16,0-9 9 15,0-2 0-15,0-7-9 16,2-2 0-16,-2-6 2 16,0-3-1-16,0-3-1 15,0 0 0-15,0-2 3 0,-5 0-9 16,-3 2-27-16,0-1-78 15,-1 1-26-15,-4 1-115 16</inkml:trace>
  <inkml:trace contextRef="#ctx0" brushRef="#br0" timeOffset="520226.1303">12034 7146 416 0,'0'0'97'0,"0"0"-48"0,0 0-3 16,0 0 61 0,0 0-53-16,-1-79 29 0,-4 54-38 15,4-2-17-15,1-4 29 16,0-5-56-16,0-1 17 15,0 1-2-15,13 6-15 16,4 5-2-16,-4 7 1 16,3 4 0-16,-2 8 7 15,1 4-7-15,-2 2-9 16,1 0 6-16,2 4 1 16,-2 12-2-16,0 2-4 15,-4 5 8-15,-3 1 0 16,-2 0 0-16,-3-2 0 15,0-5-2-15,-1-7 9 16,1-6-6-16,-1-1-1 0,1-3 0 16,2 0 1-16,4-4 11 15,5-12-12-15,2-3 0 16,1-1-2 0,-3 6 1-16,-3 5-8 0,-4 7 9 15,-2 2-7-15,1 0 7 16,1 0-7-16,5 2-1 15,2 8 8-15,0 2 1 16,5-5-1-16,0 4 0 16,-2-5 0-16,5-4 7 15,-3-1-7-15,3-1 0 16,-2 2-18-16,-4 3-95 0,-2 0-81 16,-9 2-210-1</inkml:trace>
  <inkml:trace contextRef="#ctx0" brushRef="#br0" timeOffset="520546.5799">12118 7441 529 0,'0'0'119'16,"0"0"-82"0,0 0-10-16,0 0 105 0,0 0-17 15,0 0-52-15,48-14-12 16,-22 1-39-16,6-4-3 16,2 0 27-16,5-2-32 15,0 0-4-15,1 1 0 16,-4 0 4-16,-3 4-8 15,-3 4-19-15,-7 0-42 16,-3 6-25-16,-9 1-133 16,-7 3-83-16</inkml:trace>
  <inkml:trace contextRef="#ctx0" brushRef="#br0" timeOffset="520937.685">12382 7514 342 0,'0'0'136'0,"0"0"-99"15,0 0 93-15,0 0-27 16,0 0-23-16,0 0 17 16,49 19-53-16,-41-12-16 15,-2 2-20-15,-2 4-3 16,-4 2-1-16,0 3-4 15,0 0 0-15,-4 0 12 16,-7-3-12-16,4-4 0 0,-1-3 3 16,8-5-1-16,0-3-4 15,0 0-14-15,0 0 13 16,10 0-4-16,10-3 9 16,-1-1-2-16,1 0 0 15,2 1 8-15,-4 3-3 16,3-2-5-16,0 1 3 15,-2-1 7-15,0 1-9 16,1-2-2-16,-1-2 1 16,-4-6-73-16,-3-3-92 15,-4-5-168-15</inkml:trace>
  <inkml:trace contextRef="#ctx0" brushRef="#br0" timeOffset="521294.543">12644 6743 267 0,'0'0'38'16,"0"0"46"-16,68 82-21 0,-40-49 3 15,2 4 8-15,3 4-11 16,-2 7-19-16,-3 8-12 16,-4 2-31-16,-10 1 15 15,-6-1-16-15,-8 1 0 16,-1-5 13-16,-20-1-13 15,-5-6-16-15,-4-8-35 16,-5-11-73-16,-4-7-161 16</inkml:trace>
  <inkml:trace contextRef="#ctx0" brushRef="#br0" timeOffset="521679.995">11863 6832 238 0,'0'0'118'0,"0"0"-80"0,-33 85 2 16,18-32 40-16,3 8-13 15,5 6-10-15,7 3 8 16,0 2-50-16,12 1 60 16,15 3-56-16,4-4 5 15,7-1 13-15,4-7-22 16,6-6-13-16,4-8 4 15,5-5 3-15,3-8-16 16,1-7 7-16,0-10-71 16,-3-10-69-16,-6-10-149 15</inkml:trace>
  <inkml:trace contextRef="#ctx0" brushRef="#br0" timeOffset="523142.4606">15909 6237 423 0,'0'0'149'0,"0"0"-58"16,0 0-47-16,0 0-5 15,0 0-8-15,0 0 8 16,-1-3-35-16,2 3 3 16,13 0 74-16,8 1-23 15,6-1-8-15,7 0-14 16,2-3-23-16,1-5 8 15,2 0-19-15,-9 0-2 0,-1 4 21 16,-6 2-21 0,-5 0-3-16,-4 2 3 0,-6 0 1 15,-4 0-1-15,-2 0-2 16,-2 0-37-16,1 0 26 16,-2 0-30-16,3 0 2 15,1 0-35-15,5 0-42 16,1 0-9-16,-1 5-126 15,-2 3-114-15</inkml:trace>
  <inkml:trace contextRef="#ctx0" brushRef="#br0" timeOffset="523936.5431">16203 7649 487 0,'0'0'136'16,"0"0"-53"-16,0 0-42 16,0 0-13-16,0 0 35 15,0 0-10-15,0 0-20 16,0 0 9-16,9 0-25 15,9 0 13-15,8 0 1 16,6 0-25-16,6 0 15 0,6-4-21 16,3-3 2-16,-1 0 6 15,-3 1-6-15,-5 2-2 16,-6-2 2-16,-5 2 0 16,-5 1 5-16,-5 1-7 15,-7-1 0-15,-5 2-1 16,-4-2 1-16,-1 3-8 15,0 0-6-15,0 0-28 16,-3 0 7-16,-9 0-69 16,-2 0-39-16,0 0 7 15,1 0-117-15</inkml:trace>
  <inkml:trace contextRef="#ctx0" brushRef="#br0" timeOffset="527311.9321">10978 4593 56 0,'0'0'322'16,"0"0"-255"-16,0 0-65 0,0 0 4 16,0 0-4-16,0 0 2 15,38 38 30-15,-21-12 7 16,3 8 15-16,2 9-9 16,4 3-19-16,0 2 10 15,1 1-20-15,-1-1-17 16,-3 5 23-16,-2 3-21 15,-1 6 3-15,-2 7 3 16,-3 3-8-16,-3 2 38 16,-2 1-13-16,-4 1-17 15,-3-3 45-15,-2-2-44 16,2-4-3-16,-1-2 19 16,4-4-23-16,3-4 10 15,-3-6-13-15,3-9 0 0,-3-10 18 16,-1-6-18-16,-2-8 0 15,-1-9-1-15,-2-5 9 16,1-4-8-16,1 0 14 16,-2-12 35-16,0-16-19 15,0-16-28-15,0-15-2 16,-5-4 0-16,-9-6 9 16,0 1-21-16,-5 2-3 15,-2 4-7-15,-2-1 17 16,-3 3-13-16,-1 1 0 15,0 3 10-15,0 1-17 16,1 1 16-16,-3-1 9 16,4-1 0-16,4 5-11 0,3-2 11 15,6 2-7-15,2 1 4 16,2 3 5-16,4 4-10 16,0 9 8-16,3 9 0 15,0 12 9-15,1 9-5 16,0 4-4-16,0 0 0 15,0 0 2-15,0 17-17 16,0 15 9-16,2 14 6 16,16 13-3-16,7 6 3 15,2 7 0-15,7 10-2 16,-3 3 8-16,-1 3 2 16,-4 1-7-16,-2-3-1 0,-3-3 20 15,-3-5-16 1,-1-6-4-16,-1-1 12 0,0-2-11 15,-3-6 18-15,0-5-19 16,-7-10 0-16,-3-11 3 16,-2-8-1-16,-1-12-2 15,0-6 0-15,0-10 5 16,0-1 9-16,0-17-14 16,-10-19-12-16,-5-17-7 15,-3-17-3-15,-4-9 9 16,-2-4 11-16,-3 3-34 15,4 4 13-15,-4 6-20 16,2 5 36-16,1 2-1 0,0 5 8 16,3 3-5-16,2 1 3 15,3 1-10-15,2 3 7 16,2 3 5-16,-1 3-3 16,6 4-2-16,0 8 5 15,2 8 0-15,3 10-2 16,2 6 6-16,-1 8-7 15,1 0 3-15,0 17-23 16,0 20 16-16,15 18-1 16,3 15 8-16,6 10-3 15,-1 3 9-15,3 2-5 16,-6-1-1-16,-2-4 0 16,-1-1 8-16,-4-3-7 15,1 2 8-15,-2-2-9 0,-4-1 5 16,1-7 2-16,-3-8-6 15,-1-12-1-15,-1-8 8 16,-1-11-1-16,-1-6-7 16,-2-10 0-16,0-6 3 15,0-7 0-15,0 0-3 16,-5-22-11-16,-5-15-21 16,-2-15-21-16,2-18 21 15,-5-13 23-15,1-11 9 16,1-6-13-16,-2-1 13 15,0 6 0-15,6 2-10 16,2 7 15-16,1 8-5 16,1 9 0-16,-2 11 0 0,4 10 16 15,1 13-13-15,-1 11-1 16,2 10 12-16,1 11-8 16,-2 3-6-16,2 6-6 15,0 29-7-15,0 23 3 16,0 18 10-16,2 11 0 15,9 3 0-15,1-6 3 16,2-4-3-16,-2-9-25 16,-8-9-100-16,-4-10-59 15,0-9-74-15</inkml:trace>
  <inkml:trace contextRef="#ctx0" brushRef="#br0" timeOffset="530401.9642">15990 6185 106 0,'0'0'139'16,"0"0"-66"-16,0 0-26 0,0 0-3 15,0 0-1-15,0 0-8 16,0 0 13-16,-4-2 0 16,4 2-11-16,0 0 9 15,0 0-3-15,0 0-3 16,0 0-21-16,0 0-14 16,0 0 25-16,0 0-27 15,0 0-3-15,0 0 0 16,9 0 4-16,11 0 13 15,7 0 13-15,4 3-28 16,4-1 47-16,0 1-49 16,-1-3 0-16,-1 0 2 15,-7 0 1-15,-2 0-3 16,-6 0 0-16,-9 0 11 16,-3 0-18-16,-5 0 7 0,-1 0-17 15,0 0-10 1,0 0-42-16,-3 0-13 0,-12 2-93 15,-4 5-71-15,-3 0-21 16</inkml:trace>
  <inkml:trace contextRef="#ctx0" brushRef="#br0" timeOffset="530799.3005">15989 6327 224 0,'0'0'103'0,"0"0"-70"16,0 0 15-16,0 0 31 15,0 0 1-15,0 0-38 16,64-13 15-16,-44 10-17 16,3 3-14-16,-2-1 2 15,1 0-19-15,0 1 19 16,-1-2-17-16,0 2-8 15,2-3 29-15,-5-1-25 16,-2 3 8-16,-5-1 12 16,-4 2-26-16,-6-1 12 15,1 1-13-15,-2 0 2 16,0 0 2-16,0 0-4 0,0 0 0 16,0 0 4-16,0 0-4 15,0 0 3-15,0 0-3 16,0 0-37-16,0 0 8 15,0 0-55-15,0 0 3 16,0 0-12-16,0 0-43 16,0 0-54-16</inkml:trace>
  <inkml:trace contextRef="#ctx0" brushRef="#br0" timeOffset="543730.2159">20269 15707 480 0,'0'0'109'16,"0"0"-109"-16,0 0 0 0,0 0 42 16,0 0-13-16,0 0-8 15,56-21-12-15,-49 23-3 16,-2 8-12-16,-5 4 3 16,0 1-88-16,-8-4-133 15</inkml:trace>
  <inkml:trace contextRef="#ctx0" brushRef="#br0" timeOffset="547852.7933">9190 12627 232 0,'0'0'92'16,"0"0"-58"-16,0 0 2 16,0 0 76-16,0 0 7 15,0 0-69-15,0 0 12 16,0 0-57-16,0 0 28 0,0 0-33 16,21 0 0-16,12 0-10 15,14 5 21-15,8-3-11 16,14 1 0-16,7-3 2 15,5 0-3-15,2-3 1 16,-1-9-4-16,-7-1 3 16,-10 4-22-16,-14 2 3 15,-11 7 20-15,-10 0 0 16,-16 0-2-16,-6 0 2 16,-6 0-4-16,-2 0 0 15,0 3 8-15,0-1-10 16,0 1 1-16,0-3 5 15,0 0 4-15,0 0-4 0,0 0 0 16,3 0 5-16,-3 0-2 16,0 0 2-16,0 0-2 15,0 0 1-15,0 0 2 16,0 0-6-16,0-1-35 16,0-6-132-16,0 1-330 15</inkml:trace>
  <inkml:trace contextRef="#ctx0" brushRef="#br0" timeOffset="548911.1516">14261 12535 306 0,'0'0'209'0,"0"0"-111"16,0 0-87-16,0 0 59 16,0 0-33-16,0 0 41 0,-25-30-14 15,25 30-54-15,0 0 8 16,0 0-18-16,0 0-1 16,0 0-17-16,15 0 24 15,19 6-6-15,15-1 47 16,14 0-36-16,12-5-5 15,8 2-6-15,7-2 0 16,2 2 14-16,-1-2-13 16,-3 1 9-16,-10-1-10 15,-10 0 0-15,-11 0-4 16,-14 0 9-16,-12 0-5 16,-10 0 0-16,-10 0 0 15,-6 0 0-15,-3 0-1 16,0 0-24-16,-2 0 9 0,0 0-41 15,0 4-61 1,-2 4-8-16,-20 2-132 0</inkml:trace>
  <inkml:trace contextRef="#ctx0" brushRef="#br0" timeOffset="549315.102">14339 12833 587 0,'0'0'0'0,"0"0"-20"16,0 0 20-16,0 0 3 16,0 0 57-16,0 0 4 15,79-8-33-15,-34 8 36 16,8 0-56-16,8 0-4 15,7-1 31-15,2-2-23 16,3 0 10-16,-5 1-3 16,-6-1-15-16,-7-2 14 15,-10 1-21-15,-8 0 0 16,-9 0-6-16,-10 0 16 16,-10 2-10-16,-2 2 8 15,-6-1-5-15,0 1 33 16,0 0-36-16,0-2 3 15,1 2 6-15,-1 0-7 0,0 0-2 16,0 0-8-16,4 0-89 16,7 0-44-16,6 0-137 15,3-1-153-15</inkml:trace>
  <inkml:trace contextRef="#ctx0" brushRef="#br0" timeOffset="551619.0144">20205 8453 465 0,'0'0'195'0,"0"0"-141"15,0 0-49-15,0 0-5 16,0 0 10-16,0 0-10 15,0 39 19-15,3-8 11 16,2 6 25-16,-1 1-35 16,2-1 13-16,-3-6-16 0,2-2-13 15,-2-8 25 1,0-7-29-16,-2-6 0 0,-1-6 15 16,1-2-12-16,-1 0 2 15,0 0 39-15,2-8 8 16,-2-17 6-16,2-13-58 15,-2-5-23-15,0-4 21 16,0 2-21-16,0 3 13 16,-4 6 7-16,-1 8 6 15,2 8 2-15,0 7-5 16,3 4 0-16,0 4 2 16,0 0 1-16,0 4 13 15,0 1-14-15,0 0 10 16,0 0-16-16,0 0 4 15,0 0-7-15,0 0 3 0,13 0 6 16,5 6-2-16,3 1 0 16,1-2 0-16,2-3 0 15,3-2 0-15,0 0-1 16,3 0-10-16,-2-2-31 16,-6-6-57-16,-7 4-82 15,-12 1-36-15,-3 3-207 16</inkml:trace>
  <inkml:trace contextRef="#ctx0" brushRef="#br0" timeOffset="551799.8356">20328 8524 130 0,'0'0'219'0,"0"0"-127"0,0 0-6 15,0 0 36-15,81 2-76 16,-68-2-9-16,1 0-8 15,0 0-29-15,-1 0 0 16,-2 0-25-16,-5 5-122 16,-6 1-105-16</inkml:trace>
  <inkml:trace contextRef="#ctx0" brushRef="#br0" timeOffset="551963.1176">20368 8698 366 0,'0'0'136'0,"0"0"-103"0,82-15 34 16,-54 8-56-16,-4-3 0 15,-3 5-6-15,-5 1-5 16,1 1-50-16,-8 1-172 16</inkml:trace>
  <inkml:trace contextRef="#ctx0" brushRef="#br0" timeOffset="552704.7789">20241 9210 263 0,'0'0'406'16,"0"0"-351"-16,0 0-14 16,0 0-38-16,0 0 9 15,0 0 35-15,-2 50 20 16,7-17-11-16,4 3-29 15,-2-1-22-15,1 0 44 16,0-3-43-16,-4-3 8 16,2-3 1-16,-3-6-5 15,-2-3 1-15,1-5-11 0,-1-7 0 16,-1-1 19-16,2-4-18 16,-2 0-1-16,0 0 22 15,0-9-11-15,0-12 1 16,0-11-12-16,-3-5-25 15,-3-5 23-15,0-3-35 16,2 0 10-16,2 5 7 16,2 5-4-16,0 12 21 15,0 7 1-15,0 7 2 16,0 7 5-16,0-1 2 16,0 3-6-16,0 0 14 15,6 0-10-15,1 0 5 16,4 0-7-16,3 0-2 15,3 0 23-15,2 3-18 16,1-3-6-16,2 0 0 0,1 0-3 16,-3 0 0-16,-5-2-67 15,-5 2-118-15,-10 0-48 16,0 7-152-16</inkml:trace>
  <inkml:trace contextRef="#ctx0" brushRef="#br0" timeOffset="552894.4143">20335 9378 220 0,'0'0'86'16,"0"0"28"-16,0 0-25 15,0 0 16-15,0 0 19 16,0 0-52-16,61 14-3 0,-43-14-45 16,3 0-9-16,-2-3-3 15,4-4-12-15,-1-3-57 16,2 1-25-16,-3-3-94 15,0 0-105-15</inkml:trace>
  <inkml:trace contextRef="#ctx0" brushRef="#br0" timeOffset="553261.1923">21022 8465 576 0,'0'0'138'16,"0"0"-136"-16,0 0 12 16,0 0-14-16,83 0-20 15,-58-1 12-15,-4-1-70 16,-6 2-131-16,-8 0-206 15</inkml:trace>
  <inkml:trace contextRef="#ctx0" brushRef="#br0" timeOffset="553456.3797">21082 8722 448 0,'0'0'133'16,"0"0"-94"-16,0 0 12 0,0 0 2 16,94 2-43-16,-68-2-8 15,2-5-4-15,-1 2-26 16,-5 0-163-16</inkml:trace>
  <inkml:trace contextRef="#ctx0" brushRef="#br0" timeOffset="553782.3501">21076 9347 665 0,'0'0'188'0,"0"0"-177"16,0 0 11-16,0 0 23 15,0 0 5-15,0 0-50 0,74-4 12 16,-54 0-26-1,-3 4-56-15,-2 0-118 0,-11 0-133 16</inkml:trace>
  <inkml:trace contextRef="#ctx0" brushRef="#br0" timeOffset="553942.7782">21092 9597 192 0,'0'0'218'0,"0"0"-153"16,0 0 5-16,0 0-6 16,81-21-58-16,-54 6-6 15,-2-4-73-15,-2-1-278 0</inkml:trace>
  <inkml:trace contextRef="#ctx0" brushRef="#br0" timeOffset="554952.1536">21773 8290 261 0,'0'0'245'0,"0"0"-136"16,0 0 21-16,0 0-22 15,0 0-4-15,0 0-17 16,4-44-62-16,-5 44 39 15,-10 0-64-15,-2 0 3 16,-5 4-9-16,-1 15 6 16,1 3 0-16,4 5 3 15,4 2 3-15,6 0-7 0,4-3 1 16,0-6 0 0,0-3-4-16,13-11 4 0,5-4 0 15,4-2 6-15,1-5-4 16,2-13-1-16,-6-4-1 15,-2-2 0-15,-8 2-11 16,0 2 11-16,-8 1 0 16,2 5 1-16,-3 5 4 15,0 4-4-15,0 5-1 16,0 0 0-16,0 0-10 16,0 0 8-16,1 1-9 15,2 15 11-15,1 3 0 16,0 7 3-16,-1-1-3 15,-1-1 0-15,-1-2 3 16,-1-2 2-16,2-5-5 0,-1-4 0 16,4-4-18-16,2-4-32 15,6-3-98-15,8-1-159 16</inkml:trace>
  <inkml:trace contextRef="#ctx0" brushRef="#br0" timeOffset="555430.6055">22155 8358 403 0,'0'0'232'0,"0"0"-167"0,0 0-33 16,0 0 34-16,0 0-8 15,0 0-11-15,-9 34-9 16,7-16-18-16,2 2 4 15,0 1-19-15,3-4-5 16,9-3 0-16,5-6 4 16,0-3 5-16,2-5-9 15,0 0-14-15,-3-9 14 16,-1-9-31-16,-6-5 24 16,-6 0 4-16,-3-2 3 15,0 0-1-15,-7 2 1 16,-10-4 0-16,-1 2 5 15,3 2-4-15,5-2 14 0,7 4 13 16,3 1-22-16,0 3-4 16,6 4-2-16,9 5 0 15,-3 6-14-15,1-1 20 16,-1 3-10-16,-3 0 4 16,-1 17 0-16,-3 5-2 15,-2 5 2-15,-3 2 0 16,0-3-3-16,0 5 6 15,-7-4-3-15,-6 1 0 16,-4 0-13-16,1 0-48 16,-3 0-181-16,3-7-368 15</inkml:trace>
  <inkml:trace contextRef="#ctx0" brushRef="#br0" timeOffset="556132.9469">21701 9225 401 0,'0'0'330'16,"0"0"-250"-16,0 0-54 16,0 0-20-16,0 0 44 15,0 0 6-15,20 0-52 16,10 0 22-16,1-4-26 16,-1 3 0-16,-4 1 10 15,-5 0 5-15,-9 0-29 0,-3 0 14 16,-4 3 0-16,-5 9-5 15,0 0 5-15,0 4 0 16,0-1 5-16,-2 0-4 16,-5 2 24-16,-3-1-8 15,2 2-16-15,-4 1 41 16,4-2-39-16,1-3-3 16,1 0 9-16,3-6-9 15,3-2-5-15,0-6-69 16,13 0-147-16,14-11-106 15</inkml:trace>
  <inkml:trace contextRef="#ctx0" brushRef="#br0" timeOffset="556546.7103">22264 9143 485 0,'0'0'237'0,"0"0"-147"16,0 0-69-16,0 0 43 16,0 0-14-16,0 0-24 15,-3 8 5-15,-9 9-15 16,-2 3 1-16,-2 5 22 16,2 2-31-16,1 4 27 15,0 0-27-15,4-3-6 16,4 0 15-16,5-3-17 0,0-2 0 15,0-3 0 1,15-7 4-16,4-7-8 0,1-4-26 16,1-2-8-16,-2 0 32 15,-7-3-45-15,-6-6 28 16,-4-6 19-16,-2 0 4 16,-3-2 7-16,-15-3-7 15,-6 3 0-15,-3 2-4 16,3 6 8-16,4 4-4 15,3 5 3-15,6 0-3 16,4 0-11-16,7 0-204 16,0 0-217-16</inkml:trace>
  <inkml:trace contextRef="#ctx0" brushRef="#br0" timeOffset="557063.7004">22687 8213 609 0,'0'0'140'0,"0"0"-134"16,0 0 18-16,0 0 27 15,0 0 28-15,0 0-36 16,96-9-36-16,-73 6 11 15,-1 1-18-15,-3 2-25 16,-1 0 3-16,-8 0-127 16,-2 11-1-16,-4 5-66 15,-4 4-158-15</inkml:trace>
  <inkml:trace contextRef="#ctx0" brushRef="#br0" timeOffset="557205.8127">22802 8427 151 0,'0'0'158'0,"0"0"-61"16,0 0 53-16,0 0-36 0,0 0-57 16,100 9-38-16,-75-9-16 15,1-5-3-15,-4-2-60 16,-3-2-333-16</inkml:trace>
  <inkml:trace contextRef="#ctx0" brushRef="#br0" timeOffset="558030.3962">23498 8000 707 0,'0'0'50'16,"0"0"-24"-16,0 0 25 15,0 0-32-15,0 0-2 16,0 0 41-16,-84-19-27 15,61 33-31-15,3 6 9 16,4 5-8-16,5-1 14 16,6-1-15-16,5-6 0 15,0-3-2-15,5-6 2 16,12-3 0-16,7-5 0 16,1 0 2-16,0-5 4 15,-1-9-6-15,-4-3 0 16,-7 0-4-16,1-3 4 15,-8 7 0-15,-3 5-1 16,0 3 9-16,-3 4 23 0,2 1-26 16,-2 0 3-16,0 0-16 15,0 8-5-15,0 14 12 16,0 7 1-16,2 5 0 16,0-2 26-16,0-3-26 15,-2-3 0-15,0-5 5 16,0-4-1-16,4-4-4 15,-1-6-25-15,4-6-119 16,9-1-131-16</inkml:trace>
  <inkml:trace contextRef="#ctx0" brushRef="#br0" timeOffset="558258.0389">23776 8051 502 0,'0'0'99'0,"0"0"-92"16,0 0 7-16,0 0 83 15,0 0-40-15,-2 73-33 16,-9-53-22-16,1-6 23 16,-1 1-25-16,-4-6-6 15,0-3-47-15,2-3-65 0,0-3-69 16,7 0-38-1</inkml:trace>
  <inkml:trace contextRef="#ctx0" brushRef="#br0" timeOffset="558398.8107">23686 8151 56 0,'0'0'256'0,"0"0"-101"15,0 0-39-15,0 0-17 16,0 0-9-16,0 0-29 16,72 17-24-16,-56-6 11 15,1 0-44-15,1-4 4 16,-4-3-8-16,3-1-102 15,-5-3-52-15,0 0-354 16</inkml:trace>
  <inkml:trace contextRef="#ctx0" brushRef="#br0" timeOffset="558614.937">23978 8032 479 0,'0'0'87'16,"0"0"-60"-16,0 0 73 16,0 0 29-16,-8 88-78 15,8-68-32-15,0-3 20 16,0-1-37-16,0-7-2 16,0 0 0-16,0-6-58 15,8-3-136-15,8 0-295 16</inkml:trace>
  <inkml:trace contextRef="#ctx0" brushRef="#br0" timeOffset="558930.2163">24118 8120 475 0,'0'0'187'15,"0"0"-163"-15,0 0 13 16,0 0 31-16,0 0-59 15,0 0 18-15,-21 79-9 16,37-72-13-16,1-5 13 16,2-2-15-16,-1 0-3 0,-2-9 15 15,-5-5-12 1,-2-3-3-16,-7 2 8 0,-2 1-5 16,0 3 8-1,-1 4-11-15,-11 4 0 0,-1 3 2 16,1 0-2-16,-1 3 0 15,2 8-4-15,6-2 6 16,4 3-5-16,1-7-95 16,6-5-101-16,18 0-324 15</inkml:trace>
  <inkml:trace contextRef="#ctx0" brushRef="#br0" timeOffset="559178.5524">24491 7906 632 0,'0'0'153'0,"0"0"-145"16,0 0-8-16,0 0 35 15,0 0 28-15,45 90-36 16,-45-58 7-16,0-2-22 15,-1-3 2-15,-12-5-14 16,-1-5-4-16,-2-9-98 16,0-4-84-16,4-4-205 15</inkml:trace>
  <inkml:trace contextRef="#ctx0" brushRef="#br0" timeOffset="559312.1956">24450 8090 57 0,'0'0'582'0,"0"0"-475"15,0 0-45-15,0 0 16 16,0 0-43-16,0 0-18 16,91-25-17-16,-61 17-154 15,1-2-416-15</inkml:trace>
  <inkml:trace contextRef="#ctx0" brushRef="#br0" timeOffset="559748.54">24868 8050 646 0,'0'0'121'0,"0"0"-84"16,0 0-32-16,0 0 8 16,0 0 33-16,0 0-32 15,-37 74 9-15,37-59-16 16,0-3 0-16,4-5-10 15,8-2 3-15,4-5-8 16,-1 0 5-16,-1-2-19 16,-2-11 17-16,-5-6-1 0,-2-3-5 15,-5-3 11 1,0 0 0-16,0-1 3 0,-11-2 10 16,-2 2-9-1,5 2-4-15,4 2 26 0,4-1-3 16,0 5-16-16,3 5-7 15,12 0-5-15,4 6-3 16,2 3 8-16,-3 4-8 16,-6 0 5-16,0 10 3 15,-5 9-3-15,-4 6 3 16,-3 4 0-16,0 0-5 16,-7 4 9-16,-5 1-8 15,-3 1-40-15,-3-4-127 16,-1-1-297-16</inkml:trace>
  <inkml:trace contextRef="#ctx0" brushRef="#br0" timeOffset="560716.9341">23023 9062 427 0,'0'0'212'0,"0"0"-132"16,0 0-75-16,0 0 33 16,0 0 16-16,0 0-53 15,69-23 1-15,-52 20-2 0,-5 3-77 16,-6 0-62-16,-4 0-130 16</inkml:trace>
  <inkml:trace contextRef="#ctx0" brushRef="#br0" timeOffset="560861.5461">23032 9224 283 0,'0'0'49'15,"0"0"56"-15,0 0-31 16,0 0 18-16,0 0-64 16,112 16 1-16,-72-29-29 15,1-6-159-15</inkml:trace>
  <inkml:trace contextRef="#ctx0" brushRef="#br0" timeOffset="561231.5549">23448 9011 565 0,'0'0'204'16,"0"0"-188"-16,0 0-8 16,0 0 4-16,0 0 10 0,0 0-6 15,36 0 49 1,-8 0-27-16,-1 1-26 0,0 4-12 16,-5-1 5-16,-7 3-5 15,-1 1 0-15,-8 4 0 16,-2-1-15-16,-4 5 15 15,0 2 0-15,-6 2 6 16,-9 2 7-16,-2-2 21 16,0-1-29-16,6-3-2 15,2-3 9-15,5-5-11 16,2-1-2-16,2-7-17 16,0 0-110-16,14 0-76 15,7-17-212-15</inkml:trace>
  <inkml:trace contextRef="#ctx0" brushRef="#br0" timeOffset="561451.61">23823 9076 325 0,'0'0'286'15,"0"0"-241"-15,0 0-20 16,0 0 62-16,0 0 9 15,0 0-52-15,-46 69-31 16,32-54 16-16,4-3-29 0,3-5-10 16,1-4-18-1,1-3-91-15,3 0-50 0,2-1-136 16</inkml:trace>
  <inkml:trace contextRef="#ctx0" brushRef="#br0" timeOffset="561594.4883">23823 9076 435 0,'-85'47'132'15,"87"-47"-72"-15,0 0 22 16,1 0-26-16,4 0 12 16,1 5-22-16,5 1-25 15,-1 0-19-15,4-1-2 16,2-3-56-16,3-2-100 16,1 0-232-16</inkml:trace>
  <inkml:trace contextRef="#ctx0" brushRef="#br0" timeOffset="561780.9505">23994 9053 516 0,'0'0'186'0,"0"0"-172"16,0 0 19-16,0 0 3 16,0 0 13-16,0 0 16 15,17 46-53-15,-13-27-10 16,-1-2 3-16,-2-4-5 15,7-4-49-15,2-4-131 16,6-5-150-16</inkml:trace>
  <inkml:trace contextRef="#ctx0" brushRef="#br0" timeOffset="562082.2485">24175 9119 472 0,'0'0'164'0,"0"0"-106"15,0 0-11-15,0 0 23 16,0 0-11-16,0 0-45 16,-24 47-2-16,24-34-6 15,10-4 1-15,8-6-6 16,1-3-1-16,-2 0-33 16,0-3-7-16,-4-8 1 15,-7 0 39-15,-5 2-4 0,-1-1 11 16,0 0 8-16,0 2-15 15,-4 3 2-15,-6 2-4 16,1 3 3-16,1 0-1 16,0 0 0-16,5 0-14 15,3 2-10-15,0-1-179 16,0-1-129-16</inkml:trace>
  <inkml:trace contextRef="#ctx0" brushRef="#br0" timeOffset="562298.8542">24552 8953 653 0,'0'0'73'0,"0"0"-59"15,0 0 25-15,0 0 73 16,0 0-94-16,0 0 24 15,97 11-21-15,-79-11-21 16,4 0-12-16,-5 0-117 16,-6 0-228-16</inkml:trace>
  <inkml:trace contextRef="#ctx0" brushRef="#br0" timeOffset="562541.426">24534 9190 384 0,'0'0'167'16,"0"0"-117"-16,0 0 28 15,0 0-23-15,0 0-10 16,0 0 7-16,71 1-13 15,-58-6-39-15,0 0-26 16,-1-2-102-16,-2-2-231 16</inkml:trace>
  <inkml:trace contextRef="#ctx0" brushRef="#br0" timeOffset="562929.2024">24574 8894 442 0,'0'0'230'0,"0"0"-160"15,0 0-68-15,0 0 39 16,0 0 24-16,0 0 7 16,0 90 4-16,0-60-72 15,0 1 19-15,0 0-9 16,0-3-12-16,0-3 10 15,0-2-12-15,0-3-16 16,-1-4 1-16,-1-3-133 16,-2-7-124-16,-3-3-330 15</inkml:trace>
  <inkml:trace contextRef="#ctx0" brushRef="#br0" timeOffset="563101.7083">24505 9207 54 0,'0'0'568'16,"0"0"-466"-16,0 0-22 16,0 0 23-16,0 0-57 15,80-47-25-15,-59 36-21 16,7 2-8-16,-1-3-38 16,-2-2-175-16,-1-1-347 15</inkml:trace>
  <inkml:trace contextRef="#ctx0" brushRef="#br0" timeOffset="563475.1494">24857 8928 553 0,'0'0'109'0,"0"0"-93"16,0 0-9-16,0 0 42 15,0 0 62-15,0 0-40 16,-26 65-25-16,11-39-16 16,0 3-15-16,3 1 16 0,3 1-25 15,6 0 3 1,3 0-2-16,0-4 0 0,0-4-7 16,6-6 0-16,8-6-2 15,5-8-4-15,1-3-22 16,-1-1 1-16,-2-13 24 15,-8-2-14-15,-6 1 17 16,-3 0-1-16,0 1 5 16,-10 3-4-16,-8 5 0 15,-2 1 0-15,1 5-13 16,-1 0 9-16,6 2-63 16,1 6-119-16,2 1-153 15</inkml:trace>
  <inkml:trace contextRef="#ctx0" brushRef="#br0" timeOffset="564721.6562">14630 12640 422 0,'0'0'83'16,"0"0"-56"-16,0 0-25 16,0 0 11-16,0 0 20 15,121 0 40-15,-75 0-62 16,3 0-5-16,-1 0 17 16,2 0-23-16,-2 0 7 15,1 0-7-15,-1-3 24 0,-5 0-29 16,-6-2 5-1,-8 2-9-15,-13 2 9 0,-8 1 6 16,-8 0-6-16,0 0-7 16,0 0 2-16,-6 0 1 15,-9 4 4-15,3 4-11 16,-1-2-44-16,2-2-101 16,6-4-194-16</inkml:trace>
  <inkml:trace contextRef="#ctx0" brushRef="#br0" timeOffset="568253.6403">17640 12693 235 0,'0'0'73'0,"0"0"-68"15,0 0 16-15,0 0 15 16,0 0 92-16,0 0-11 16,0 0-68-16,-11 0 26 15,11 1-70-15,14 1-3 16,18 0 28-16,12 1 6 16,17 1 17-16,3 0-43 15,7-4-3-15,0 0 36 16,-1 0-43-16,0 0 0 15,-5-4 18-15,-4-7-11 16,-4 1 7-16,-9 0 7 16,-9 2-16-16,-9 1 33 15,-9 2-38-15,-7 2 0 0,-6 3-6 16,-5 0 16-16,-1 0-20 16,2 0-22-16,4 0-76 15,2 0 27-15,-4-2-179 16,-6-1-265-16</inkml:trace>
  <inkml:trace contextRef="#ctx0" brushRef="#br0" timeOffset="568563.0628">17948 12824 192 0,'0'0'294'0,"0"0"-254"0,0 0-8 16,0 0-20-16,0 0 82 15,0 0-5-15,110-17-41 16,-60 10-1-16,4-1-24 16,-5 2-5-16,-1 0 2 15,-8 1-20-15,-4 1 0 16,-6 1-7-16,-6 1 7 15,-8 2-1-15,-7 0-21 16,-3 0-35-16,-5 0 0 16,0 0-64-16,-1 0-41 15,0 0-209-15</inkml:trace>
  <inkml:trace contextRef="#ctx0" brushRef="#br0" timeOffset="570735.7633">20797 10339 201 0,'0'0'103'16,"0"0"56"-16,0 0-108 15,0 0 66-15,0 0 4 16,0 0-72-16,0 0 61 16,-1-68-78-16,-2 65 11 15,1 3-43-15,0 0 0 16,-4 0 17-16,-7 0-17 15,-6 6 0-15,-5 10 3 16,-2 2-2-16,1 2 7 16,5 5-8-16,3 0 1 15,7 0-3-15,4-3 2 0,6 0 0 16,0-5-5-16,6-3 13 16,13-2-12-16,8-5 4 15,3-4 0-15,0-3-8 16,-5 0 8-16,-2 0-18 15,-9 0 8-15,-9 0 16 16,-1 0-8-16,-4 0 2 16,0 0 0-16,0 0 8 15,0 0-8-15,3 0 0 16,2-3-3-16,8-2 3 16,1 0-5-16,5 4-18 15,1 1 23-15,-1 0-8 16,-4 0 8-16,-3 1-10 0,-6 10 7 15,-3 2-19-15,-3 4 10 16,0 1 9-16,-3 1 3 16,-9 1-11-16,-3-1 11 15,2 0 0-15,4-4 5 16,4-2-5-16,5-4-5 16,0-2-127-16,3-7-90 15,10 0-233-15</inkml:trace>
  <inkml:trace contextRef="#ctx0" brushRef="#br0" timeOffset="571105.692">20630 10946 541 0,'0'0'211'0,"0"0"-167"15,0 0-32 1,0 0 31-16,0 0-14 0,0 0 7 15,1 29-35-15,6-10 24 16,0 2 12-16,-1 1-33 16,-1-2 5-16,-1-3-8 15,1-3 9-15,-2-1-5 16,4-4-5-16,3-5-83 16,6-4-89-16,4-7-281 15</inkml:trace>
  <inkml:trace contextRef="#ctx0" brushRef="#br0" timeOffset="571282.9733">20902 10965 410 0,'0'0'207'0,"0"0"-207"16,0 0-6-16,0 0 6 15,0 0 10-15,-2 82-7 16,-1-64 5-16,-3 1-8 15,-2-2-17-15,-5-6-62 16,-6-5-203-16</inkml:trace>
  <inkml:trace contextRef="#ctx0" brushRef="#br0" timeOffset="571425.6706">20787 11087 514 0,'0'0'176'0,"0"0"-166"0,0 0 15 15,0 0 10-15,100-40-32 16,-63 30-3-16,0-4-71 16,-1-3-333-16</inkml:trace>
  <inkml:trace contextRef="#ctx0" brushRef="#br0" timeOffset="571702.7224">21342 10364 559 0,'0'0'156'16,"0"0"-150"-16,0 0 21 15,0 0 18-15,0 0 2 16,0 0-1-16,100 0-41 16,-66-4 1-16,-6 4-6 15,-4 0-87-15,-10 0-51 16,-12 7-159-16</inkml:trace>
  <inkml:trace contextRef="#ctx0" brushRef="#br0" timeOffset="571866.8802">21448 10555 302 0,'0'0'81'0,"0"0"32"15,0 0 50-15,0 0-107 16,0 0-23-16,83-6-33 16,-65 5-1-16,-2 1-28 15,-3 0-184-15,-6 1-225 16</inkml:trace>
  <inkml:trace contextRef="#ctx0" brushRef="#br0" timeOffset="572115.3311">21498 10972 542 0,'0'0'198'0,"0"0"-167"15,0 0-30-15,0 0 69 16,0 0-68-16,0 0-2 16,63-7-4-16,-45 7-100 15,-3 0-111-15,-11 0-220 0</inkml:trace>
  <inkml:trace contextRef="#ctx0" brushRef="#br0" timeOffset="572265.3443">21514 11143 103 0,'0'0'310'0,"0"0"-276"15,0 0-9-15,0 0-17 16,0 0-3-16,97-31-5 15,-80 17-231-15</inkml:trace>
  <inkml:trace contextRef="#ctx0" brushRef="#br0" timeOffset="573150.9137">22091 10120 493 0,'0'0'185'0,"0"0"-79"16,0 0-90-16,0 0 4 15,0 0 4-15,0 0 0 16,-30 34 8-16,28-17-27 16,2-2 2-16,0 0 1 15,9-6-3-15,6-6-5 16,6-3 14-16,0 0-14 16,3-1 27-16,0-13-27 15,-5-1 0-15,-4 1 13 16,-6 2-5-16,-2 4-5 15,-5 3 22-15,-1 3-23 16,-1 2 27-16,0 0-29 16,1 0 0-16,-1 0-12 0,2 9 11 15,1 9 1-15,0 6-2 16,2-2 9-16,-2 2-2 16,0-5-5-16,0-2 1 15,1-2 1-15,2-4-2 16,5-4-19-16,6-7-78 15,6 0-143-15,4-14-409 16</inkml:trace>
  <inkml:trace contextRef="#ctx0" brushRef="#br0" timeOffset="573488.5813">22593 10079 618 0,'0'0'130'16,"0"0"-124"-16,0 0 24 16,0 0 8-16,0 0 6 15,0 0 2-15,-41 73-19 16,33-44 20-16,2 0-38 16,3-3-1-16,3-2 7 15,0-4-15-15,0-6 1 16,9-4-6-16,4-4 10 15,2-6 3-15,2 0-8 16,1-3-1-16,-7-7-7 16,-5 4-5-16,-6 0 13 15,0 2-1-15,-6 1-11 0,-10 3-1 16,-4 0-30-16,0 0 4 16,2 13-21-16,3 3-104 15,3 1-140-15</inkml:trace>
  <inkml:trace contextRef="#ctx0" brushRef="#br0" timeOffset="574094.9346">22114 11001 496 0,'0'0'154'15,"0"0"-139"-15,0 0-17 16,0 0 11-16,0 0 3 15,0 0 36-15,-3 79-34 16,3-71 4-16,6-3-10 16,9-2-5-16,5-3 70 15,5-3-30-15,3-12-35 16,-2-3 3-16,-7 2-8 16,-5 2-3-16,-8 7 5 0,-3 5-5 15,-3 2 69-15,0 0-60 16,0 0-9-16,0 6-1 15,0 10 1-15,-6 5 17 16,4 0-17-16,1 1 6 16,1-3-3-16,0-3-3 15,0-4 0-15,1-4-20 16,11-6-80-16,4-2-68 16,3-2-301-16</inkml:trace>
  <inkml:trace contextRef="#ctx0" brushRef="#br0" timeOffset="574432.5512">22562 10967 432 0,'0'0'216'0,"0"0"-176"15,0 0-25-15,0 0 57 16,-33 75-25-16,26-47-8 15,2 0 0-15,4 0-39 16,-1-3 2-16,2-3 4 16,0-6-6-16,2-8 0 15,9-5 0-15,0-3 0 16,1 0-1-16,3-6-7 16,-5-8-36-16,-2-1 44 15,-4 1-10-15,-4 0 10 0,0 2 10 16,-12 4-8-16,-4 1 3 15,-3 4-5-15,-3 3 0 16,8 0-20-16,2 0 8 16,8 0-62-16,4 0-122 15</inkml:trace>
  <inkml:trace contextRef="#ctx0" brushRef="#br0" timeOffset="574815.309">22927 10130 710 0,'0'0'127'0,"0"0"-108"16,0 0 19-16,0 0 30 0,0 0-26 15,0 0-24-15,29 2-6 16,-7-7-24-16,5 1-32 16,-3 4-117-16,-6 0-70 15,-9 0-312-15</inkml:trace>
  <inkml:trace contextRef="#ctx0" brushRef="#br0" timeOffset="574964.8">22970 10361 439 0,'0'0'115'0,"0"0"-103"16,0 0 59-16,0 0 23 15,0 0-46-15,0 0-44 0,108 3-4 16,-69-19-128-16,1-4-471 16</inkml:trace>
  <inkml:trace contextRef="#ctx0" brushRef="#br0" timeOffset="575642.4854">23589 9922 641 0,'0'0'98'16,"0"0"-97"-16,0 0 9 15,0 0-4-15,0 0 17 16,0 0 63-16,0 56-41 16,0-35-28-16,0-1 10 15,0-2-21-15,2-2-2 16,9-5-4-16,1-4 3 16,7-6 8-16,1-1-11 0,2 0 3 15,-1-4 9-15,-5-7-7 16,-7 5-5-16,-5 2 0 15,-1 0 8-15,-3 4 4 16,0 0-12-16,0 0-12 16,0 7 11-16,0 11-2 15,-1 6 3-15,-4 4 0 16,1 1 1-16,1-4 8 16,1-3-9-16,2-6 0 15,0-4-2-15,0-7 2 16,8-5-31-16,11 0-78 15,4-17-188-15</inkml:trace>
  <inkml:trace contextRef="#ctx0" brushRef="#br0" timeOffset="575985.3599">23948 10074 327 0,'0'0'274'0,"0"0"-261"15,0 0 30-15,0 0 6 16,0 0-7-16,0 0 32 16,-15 58-57-16,15-38 9 15,0-1-25-15,7-5 13 16,12-6-14-16,6-6 0 16,4-2 0-16,-3 0-1 15,1-14 1-15,-10-1-14 0,-6-2 1 16,-5 3 13-16,-6 1 28 15,0 0-28-15,-6 3 0 16,-9 0 4-16,-4 5-2 16,3 2 9-16,0 3-11 15,3 0 3-15,1 0-20 16,6 5 17-16,3 2-31 16,3 1-96-16,0-6-57 15,21-2-268-15</inkml:trace>
  <inkml:trace contextRef="#ctx0" brushRef="#br0" timeOffset="576232.7646">24340 10031 228 0,'0'0'509'0,"0"0"-453"15,0 0-53-15,0 0 3 16,0 0 9-16,0 0 43 16,-3 64-50-16,-15-44-1 15,0-3 22-15,-1-3-28 16,5-4-2-16,7-5-26 16,2-5-118-16,5 0-68 15,0-1-277-15</inkml:trace>
  <inkml:trace contextRef="#ctx0" brushRef="#br0" timeOffset="576383.445">24340 10031 491 0,'-49'67'103'0,"52"-67"-18"15,1 0-14-15,2 0 25 16,5 0-24-16,2 0-41 16,2 0-7-16,4 3-24 15,2-3-7-15,0 0-9 16,1 0-161-16,1 0-159 15</inkml:trace>
  <inkml:trace contextRef="#ctx0" brushRef="#br0" timeOffset="576870.3279">24375 9994 349 0,'0'0'144'0,"0"0"-40"15,0 0 8-15,0 0 0 16,0 0 4-16,0 0-52 16,-2-2-33-16,2 2 13 15,0 0-44-15,0 2 0 16,0 15 4-16,-3 3 6 15,0 5 37-15,0 1-39 16,0 1-8-16,3 1 24 16,0-4-19-16,0-3-5 0,0-1 0 15,0-6 8 1,0-4-6-16,0-5-2 16,0-4-31-16,0-1-6 0,0 0-31 15,0-13-78-15,-11-4-354 16</inkml:trace>
  <inkml:trace contextRef="#ctx0" brushRef="#br0" timeOffset="577065.9349">24219 10147 323 0,'0'0'280'0,"0"0"-211"0,0 0-9 15,0 0 32 1,0 0-27-16,0 0-13 0,94-15-44 15,-57 10 7-15,-4 0-13 16,-2-2-2-16,-4 2-10 16,-3 1-91-16,-4-4-54 15,-3-1-153-15</inkml:trace>
  <inkml:trace contextRef="#ctx0" brushRef="#br0" timeOffset="577457.5168">24732 9978 25 0,'0'0'558'16,"0"0"-422"-16,0 0-17 16,0 0 11-16,0 0-52 15,0 0-55-15,2-3 8 16,-2 3-31-16,-2 10 4 15,-11 6 8-15,-5 7 8 16,1 3 11-16,3 0-29 16,3-1 4-16,6 0 4 15,5-2-10-15,0-6 0 16,0-1 0-16,10-5 0 16,2-5-18-16,4-6-2 15,-1 0-2-15,0 0 12 0,-5-9-2 16,-5-2 12-1,-4 0 0-15,-1 0 3 0,0 0 0 16,-13 5-3-16,-5 5-12 16,1 1 4-16,-3 0-36 15,3 7-74-15,-1 6-115 16,5-3-279-16</inkml:trace>
  <inkml:trace contextRef="#ctx0" brushRef="#br0" timeOffset="578077.732">23039 11142 607 0,'0'0'181'0,"0"0"-138"15,0 0-38-15,0 0 92 16,0 0-91-16,0 0 2 16,84-37-8-16,-48 35-47 15,-1 2-58-15,-8 0-69 16,-9 0-183-16</inkml:trace>
  <inkml:trace contextRef="#ctx0" brushRef="#br0" timeOffset="578212.9123">23159 11262 554 0,'0'0'32'0,"0"0"-19"15,0 0-11-15,0 0-4 16,110-30-110-16,-63 7-339 16</inkml:trace>
  <inkml:trace contextRef="#ctx0" brushRef="#br0" timeOffset="578632.7445">23614 10989 568 0,'0'0'295'15,"0"0"-234"-15,0 0-61 16,0 0-4-16,0 0 4 15,0 0 25-15,-11 50-10 16,10-30 11-16,1-3-14 16,0-3 2-16,0-4-14 15,4-5 3-15,11-3 6 16,6-2-9-16,6 0 6 16,1-6 12-16,-2-5-13 0,-4-3-1 15,-9 3 0 1,-5 3-1-16,-5 1 16 0,-1 4-19 15,-2 3 5-15,2 0 11 16,-2 0-13-16,0 0-6 16,0 0 1-16,0 13 2 15,0 5 1-15,0 4 5 16,0-1-3-16,0 0 0 16,0-4-2-16,0-2-2 15,0-4-13-15,10-4-58 16,13-7-80-16,4 0-174 15</inkml:trace>
  <inkml:trace contextRef="#ctx0" brushRef="#br0" timeOffset="578948.3423">23979 11101 515 0,'0'0'202'0,"0"0"-182"15,0 0-18-15,0 0 120 16,0 0-55-16,0 0-36 15,-9 31-17-15,9-17-6 16,2-1 3-16,15-4-11 16,0-4 0-16,1-4-8 15,5-1 10-15,-6 0-5 16,-2-6 3-16,-5-5 0 16,-5 0-6-16,-5 0 6 15,0-1 0-15,0 1 0 0,-15 2 0 16,-1 2 0-1,-3 4-2-15,3 3 5 0,4 0-12 16,3 0 9-16,8 0-39 16,1 4-18-16,3-3-100 15,12-1-8-15,6 0-301 16</inkml:trace>
  <inkml:trace contextRef="#ctx0" brushRef="#br0" timeOffset="579152.0106">24264 10977 545 0,'0'0'177'0,"0"0"-175"16,0 0 15-16,0 0 48 0,0 0-9 16,0 0-41-16,19 87 26 15,-13-66-39-15,-6-1 5 16,0-3-7-16,0-5-67 15,0-7-81-15,0-4-172 16</inkml:trace>
  <inkml:trace contextRef="#ctx0" brushRef="#br0" timeOffset="579301.172">24265 11093 534 0,'0'0'167'15,"0"0"-121"1,0 0 19-16,0 0 4 0,0 0-20 15,0 0-49-15,90-26-5 16,-60 19-11-16,1-2-148 16,3-2-261-16</inkml:trace>
  <inkml:trace contextRef="#ctx0" brushRef="#br0" timeOffset="579661.8499">24744 10939 206 0,'0'0'484'0,"0"0"-350"15,0 0-66-15,0 0 19 0,0 0-64 16,0 0-20-16,-22 19 32 16,9-2-16-16,-1 3 11 15,3 2-15-15,0 3-8 16,2-2 11-16,2 0-18 15,4-4 0-15,3 0 2 16,0-6 1-16,0-5-6 16,10-2 2-16,5-6-4 15,2 0-15-15,1-2 6 16,-5-10-22-16,-2-1 36 16,-7 1 0-16,-4-1 1 15,0 2-1-15,-4 2 3 0,-9 4-8 16,-3 2 5-16,2 3-13 15,0 0-7-15,-2 0-131 16,2 7-117-16</inkml:trace>
  <inkml:trace contextRef="#ctx0" brushRef="#br0" timeOffset="583266.4387">22651 12683 156 0,'0'0'106'0,"0"0"-37"16,0 0-26-16,0 0 77 0,0 0-45 15,0 0-17 1,0 0 2-16,-19-6-30 0,19 6-17 15,0 0 41-15,0 0-42 16,0 0 0-16,-1 0-4 16,1 0 0-16,0 0-3 15,10 0 4-15,17 0-3 16,9 0 110-16,9 3-78 16,9-1-28-16,6-2 19 15,3 0-20-15,1 0 4 16,8 0-13-16,1 0 0 15,-7-3 7-15,-6-3-7 16,-12 1 0-16,-9-1 7 0,-13 0-1 16,-9 4 12-1,-8-1-18-15,-6 3 0 0,-3 0-4 16,0 0 4-16,0 0-2 16,0 0-2-16,0 0-10 15,0 0-8-15,3 0-48 16,0 3-41-16,0 2-27 15,-3-5-166-15</inkml:trace>
  <inkml:trace contextRef="#ctx0" brushRef="#br0" timeOffset="584525.2055">12558 5588 114 0,'0'0'516'16,"0"0"-516"-16,97 0-7 0,-45-10-9 15,-1-1-55-15,-3-5 54 16,-4 0-41-16,-5-1-28 15,-9 2-172-15</inkml:trace>
  <inkml:trace contextRef="#ctx0" brushRef="#br0" timeOffset="584783.0904">12674 5816 345 0,'0'0'168'0,"0"0"-95"0,0 0-25 15,0 0 50-15,0 0 29 16,0 0-51-16,72 16-10 16,-48-16-46-16,1-4-17 15,0-8 32-15,-2-5-35 16,-6-3-6-16,-7-4-21 15,-3 2-113-15,-7-1-52 16,-3-2-208-16</inkml:trace>
  <inkml:trace contextRef="#ctx0" brushRef="#br0" timeOffset="585014.1696">12680 5509 239 0,'0'0'319'0,"0"0"-253"0,0 0-66 16,0 0 3-16,0 0 63 16,0 0 29-16,13 82-31 15,-13-50 9-15,0-2-40 16,0-4 1-16,0-3-20 16,3-4-13-16,4-4 13 15,2-2-14-15,1-5-3 16,3-2-34-16,3-4-102 15,0-2-99-15</inkml:trace>
  <inkml:trace contextRef="#ctx0" brushRef="#br0" timeOffset="587932.4358">19396 8303 309 0,'0'0'134'0,"0"0"-77"16,0 0 50-16,0 0 3 15,0 0-23-15,0 0 6 16,-10 0-73-16,4 7-16 16,-7 11-4-16,-3 15 3 15,-9 11 37-15,2 8-18 16,0 7-5-16,4 0 19 16,3-2-28-16,11-1 14 15,5-6-15-15,0-6 2 0,12-7 3 16,9-9-12-1,6-8 0-15,-1-9 3 0,2-8-3 16,-2-3-35-16,-6 0-62 16,-10-20-135-16,-10-6-224 15</inkml:trace>
  <inkml:trace contextRef="#ctx0" brushRef="#br0" timeOffset="588244.5383">18544 8472 559 0,'0'0'157'0,"0"0"-88"16,0 0-34-16,0 0-24 16,0 0 46-16,0 0-35 15,92-41-22-15,-55 30 15 16,-1 3-15-16,-6 4-39 16,-6 4-71-16,-8 0-31 0,-12 14-77 15,-4 3-96 1</inkml:trace>
  <inkml:trace contextRef="#ctx0" brushRef="#br0" timeOffset="588405.3444">18632 8703 277 0,'0'0'139'0,"0"0"-27"16,0 0 4-16,0 0 3 16,0 0-1-16,0 0-20 15,83 32-63-15,-59-37-34 16,-4-6-1-16,-3-3-31 15,-8-3-115-15,-9-3-86 16,0-4-186-16</inkml:trace>
  <inkml:trace contextRef="#ctx0" brushRef="#br0" timeOffset="588609.3893">18699 8447 526 0,'0'0'192'15,"0"0"-192"-15,0 0 4 16,0 0 15-16,0 0 23 16,16 93 12-16,-16-66-11 15,0-1-32-15,0-4 0 16,2-5-11-16,1-3-29 16,0-8-36-16,7-6-61 15,0 0-130-15</inkml:trace>
  <inkml:trace contextRef="#ctx0" brushRef="#br0" timeOffset="589508.3823">18817 8386 375 0,'0'0'147'0,"0"0"-131"0,0 0 53 15,0 0 19-15,0 0-37 16,0 0 20-16,1-5-71 16,-1 16 17-16,0 14 10 15,0 6-2-15,0 4 15 16,0 0-23-16,2 3-14 16,6-4 9-16,1 2-12 15,2-1-22-15,2-1-37 16,2-2-106-16,2-2-155 15</inkml:trace>
  <inkml:trace contextRef="#ctx0" brushRef="#br0" timeOffset="590316.2925">20232 10178 294 0,'0'0'247'15,"0"0"-172"-15,0 0 20 0,0 0-44 16,0 0 81-1,0 0-100-15,27-36-29 0,-27 38-2 16,-16 19 15-16,-7 10-16 16,-5 9 38-16,-1 6-37 15,3 11 46-15,3 2-47 16,3 3 0-16,1 2 22 16,2-3-19-16,3-3 5 15,4 0 6-15,4-7-6 16,6-4 4-16,0-10-12 15,16-8 0-15,5-8 7 16,5-8-6-16,2-7-2 16,0-6-14-16,0 0-58 15,-4-8-62-15,-10-14-185 0</inkml:trace>
  <inkml:trace contextRef="#ctx0" brushRef="#br0" timeOffset="590778.1039">18928 10352 536 0,'0'0'180'0,"0"0"-146"15,0 0-16-15,0 0 8 16,0 0 58-16,0 0-17 16,75-14-60-16,-35 6 10 15,1 0-17-15,-2 0-2 16,-3 5-57-16,-7 0-80 15,-10 3-127-15,-11 0-164 16</inkml:trace>
  <inkml:trace contextRef="#ctx0" brushRef="#br0" timeOffset="590994.2872">19024 10657 280 0,'0'0'69'0,"0"0"22"16,0 0 58-16,0 0-54 16,96-17-38-16,-71 3-15 15,2-1-4-15,-5 1-16 16,-5 2-22-16,-4 0-13 16,-6 2 11-16,-7 3-105 15,0-3-116-15,0 0-275 16</inkml:trace>
  <inkml:trace contextRef="#ctx0" brushRef="#br0" timeOffset="591225.2147">19094 10344 415 0,'0'0'114'16,"0"0"-96"-16,0 0 11 15,0 0 40-15,-9 95 46 16,9-70-86-16,0 1 9 16,0-4-22-16,0-2-14 15,0-4 4-15,0-8-6 16,5-2-75-16,6-6-16 16,3 0-98-16,4-17-252 0</inkml:trace>
  <inkml:trace contextRef="#ctx0" brushRef="#br0" timeOffset="591434.8173">19227 10360 454 0,'0'0'132'16,"0"0"-109"-16,0 0 9 15,0 0 6-15,0 0 31 16,0 0 4-16,10 58-40 15,-10-39-1-15,3 0-32 16,-1-2-5-16,1-4-20 16,2-4-71-16,3-2-51 0,1-7-132 15</inkml:trace>
  <inkml:trace contextRef="#ctx0" brushRef="#br0" timeOffset="592828.3554">19280 10215 59 0,'0'0'120'15,"0"0"-43"-15,0 0 16 16,0 0-1-16,0 0-14 16,0 0-31-16,0 0-9 15,-5-5 36-15,5 5-70 16,-2 0-4-16,-1 9 19 16,3 9 7-16,-1 8 35 0,1 5-29 15,0 3-8 1,0 2 13-16,1 0-25 0,9-4-7 15,2-3 14-15,-1-3-15 16,1-6-7-16,-2-5 3 16,-2-6-10-16,0-1 3 15,3-8-110-15,1 0-35 16,0-8-136-16</inkml:trace>
  <inkml:trace contextRef="#ctx0" brushRef="#br0" timeOffset="593078.7677">19230 10203 266 0,'0'0'104'15,"0"0"5"-15,0 0-81 16,0 0-10-16,0 0 34 15,0 0-21-15,-3-4-26 16,15 4 4-16,12 3-6 16,8 0 23-16,14-2-26 15,7-1-14-15,7 0-79 16,-2 0-101-16</inkml:trace>
  <inkml:trace contextRef="#ctx0" brushRef="#br0" timeOffset="594195.1126">22719 13590 342 0,'0'0'213'16,"0"0"-138"-16,0 0 1 15,0 0 9-15,0 0-13 16,0 0 22-16,0 0-76 15,15 0-15-15,10 0-3 16,9-6 5-16,6 0-38 16,-4-1 32-16,-5 4-114 15,-5 3-44-15,-16 0-133 16</inkml:trace>
  <inkml:trace contextRef="#ctx0" brushRef="#br0" timeOffset="594419.0859">22605 14015 515 0,'0'0'32'16,"0"0"34"-16,0 0 53 15,110 3-68-15,-71-5 38 16,-1-6-73-16,-4-2 9 15,-6-1-25-15,-8 1-74 16,-8-2-3-16,-8 0-138 0,-4-2-295 16</inkml:trace>
  <inkml:trace contextRef="#ctx0" brushRef="#br0" timeOffset="594809.9238">22711 13643 544 0,'0'0'90'16,"0"0"-83"-16,0 0-7 16,0 0 0-16,0 0 19 15,0 0 71-15,-6 78-19 16,6-52-18-16,0 1 6 0,0-3-42 15,0-3 43-15,0-1-58 16,7-3 3-16,3 1 18 16,-1-4-21-16,2-2 2 15,1-3 1-15,-3-4-2 16,3-2 1-16,2-3 0 16,3 0-4-16,3-1 31 15,2-15-22-15,0-6 4 16,1-6-13-16,-3-3 10 0,-4-2-28 15,-6 6 16 1,-4 5-41-16,-2 11-11 16,-4 6-32-16,0 5-73 0,-4 0-105 15</inkml:trace>
  <inkml:trace contextRef="#ctx0" brushRef="#br0" timeOffset="595111.733">22425 13626 26 0,'0'0'413'15,"0"0"-339"-15,0 0-21 16,-67 95-8-16,61-57 37 16,2 2-42-16,4 3-2 15,0 4 0-15,17 0-36 16,8-2-2-16,5-3 0 16,8-9-75-16,6-15-82 15,1-13-191-15</inkml:trace>
  <inkml:trace contextRef="#ctx0" brushRef="#br0" timeOffset="595313.8568">23170 13689 491 0,'0'0'89'0,"0"0"-76"16,0 0-11-16,0 0-2 15,11 79 30-15,-8-48-14 16,0 3 8-16,-3 1-24 16,0 1 0-16,0-6-66 15,0 0-336-15</inkml:trace>
  <inkml:trace contextRef="#ctx0" brushRef="#br0" timeOffset="599948.5853">22019 14448 491 0,'0'0'176'0,"0"0"-60"16,0 0-87-16,0 0 47 16,0 0 18-16,0 0-31 15,-3-1-15-15,3 0-48 0,6-1 11 16,13 0-2-16,6-1-3 15,10 3-6-15,-1 0 1 16,1 0-1-16,-3 0-18 16,-7 2-79-16,-6 9-87 15,-7 3-19-15,-11 0-97 16</inkml:trace>
  <inkml:trace contextRef="#ctx0" brushRef="#br0" timeOffset="610642.794">20906 14507 689 0,'0'0'127'0,"0"0"-105"0,0 0-22 16,0 0 9-16,0 0 9 16,88-1-15-16,-55-2 18 15,2 2-21-15,-1 1-12 16,-6 0-62-16,-10 0-94 15,-15 10-206-15</inkml:trace>
  <inkml:trace contextRef="#ctx0" brushRef="#br0" timeOffset="610835.8267">20942 14780 254 0,'0'0'88'0,"0"0"69"16,0 0-26-16,0 0 7 15,0 0-4-15,0 0-79 16,50 3 3-16,-27-10-53 16,-2-3 7-16,-2-2-24 15,-1-2-26-15,-8 0-110 16,-6-4-72-16,-4-2-277 16</inkml:trace>
  <inkml:trace contextRef="#ctx0" brushRef="#br0" timeOffset="611026.7841">21072 14548 473 0,'0'0'119'0,"0"0"-48"0,0 0-50 15,0 0 36-15,0 0 55 16,0 0-41-16,0 56-17 16,0-34-46-16,0 0-7 15,0 0 15-15,1-3-16 16,4 0-2-16,4-2-72 15,4-9-135-15,0-8-214 16</inkml:trace>
  <inkml:trace contextRef="#ctx0" brushRef="#br0" timeOffset="611302.223">21467 14570 573 0,'0'0'145'16,"0"0"-127"-16,0 0 30 15,0 0 11-15,0 0-12 16,82 2-19-16,-59-1-22 15,-3 1 0-15,-3 1-6 16,-4 2-74-16,-8 3-38 16,-5 2-125-16,0 1-270 0</inkml:trace>
  <inkml:trace contextRef="#ctx0" brushRef="#br0" timeOffset="611451.0167">21540 14773 175 0,'0'0'155'15,"0"0"-4"-15,0 0-24 16,0 0-24-16,0 0-58 16,94 10-30-16,-63-10-15 15,2-6-35-15,-3-7-108 16,-3 0-447-16</inkml:trace>
  <inkml:trace contextRef="#ctx0" brushRef="#br0" timeOffset="612178.8859">22370 14397 689 0,'0'0'111'16,"0"0"-98"-16,0 0-2 16,0 0-11-16,0 0 10 15,0 0 25-15,-5 72 27 16,5-46-45-16,0-2 5 16,0-6-21-16,5-4 6 15,6-6 6-15,5-4-7 16,1-4-1-16,4 0 0 0,2-4 7 15,2-12-7 1,-3 2-5-16,-1-3 9 0,-6 5-15 16,-4 4 6-1,-6 2 0-15,-3 3-6 0,-2 3 6 16,0 0-2-16,0 10-7 16,0 13 9-16,-11 4 17 15,3 3-15-15,0-2-2 16,2-1 13-16,2-5-12 15,2-4 4-15,2-4-5 16,0-5-18-16,0-9 0 16,9 0-192-16,8-9-246 15</inkml:trace>
  <inkml:trace contextRef="#ctx0" brushRef="#br0" timeOffset="612546.545">22796 14532 636 0,'0'0'122'0,"0"0"-71"15,0 0 4-15,0 0 30 16,0 0-42-16,0 0-19 16,-52 63 13-16,37-38-30 15,3 2-6-15,4 5 8 16,4-4-5-16,4-1 5 15,0-4-9-15,0-7 5 0,7-6-17 16,10-7 18 0,5-3-6-16,6 0 4 0,2-16-4 15,-3 0-10-15,-7-4-1 16,-8 6 11-16,-8 1-10 16,-4-1 10-16,0 5 0 15,-16 0-2-15,-5 5 1 16,-5 1-7-16,1 3 5 15,8 0 3-15,4 0-10 16,12 4-51-16,1-1-157 16,22-3-144-16</inkml:trace>
  <inkml:trace contextRef="#ctx0" brushRef="#br0" timeOffset="612827.1402">23159 14551 151 0,'0'0'669'15,"0"0"-588"-15,0 0-67 16,0 0 10-16,0 0 35 0,0 0 1 15,74 0-57 1,-57 0-3-16,-3 0 0 0,-7 6-60 16,-4 7-34-1,-3 4-53-15,0 0-55 0,-17 2-102 16</inkml:trace>
  <inkml:trace contextRef="#ctx0" brushRef="#br0" timeOffset="612947.7267">23170 14718 41 0,'0'0'159'0,"0"0"-6"15,0 0-10-15,0 0-23 16,0 0 8-16,0 0-88 16,68 15-10-16,-42-15-30 15,3 0-36-15,-4-4-150 16</inkml:trace>
  <inkml:trace contextRef="#ctx0" brushRef="#br0" timeOffset="614508.7592">24332 14567 356 0,'0'0'184'16,"0"0"-38"-16,0 0-16 15,0 0 27-15,0 0-88 16,0 0-25-16,0-16-7 15,0 16-32-15,0 0-5 16,0 12 1-16,2 6-1 16,1 2 49-16,0 2-49 15,-1-2 0-15,-2-1 8 16,0-2-7-16,0-5-1 0,0 1-7 16,0-5-62-16,0-1 1 15,-5-3-146-15,-12-2-52 16,-2-2-235-16</inkml:trace>
  <inkml:trace contextRef="#ctx0" brushRef="#br0" timeOffset="614661.6562">24245 14704 317 0,'0'0'224'0,"0"0"-158"16,0 0 5-16,0 0 16 16,0 0-22-16,0 0 26 15,70-22-70-15,-54 22-10 16,3-3-3-16,1 0-7 15,2-1-2-15,-1 2-86 0,-1-3-92 16,-3-1-154 0</inkml:trace>
  <inkml:trace contextRef="#ctx0" brushRef="#br0" timeOffset="615877.8965">24886 14522 332 0,'0'0'289'16,"0"0"-145"-16,0 0-87 16,0 0 41-16,0 0-2 15,0 0-67-15,-9-5-8 16,-3 13-7-16,-6 8-13 16,-3 4 37-16,3 2-32 15,0 6-6-15,5-5 31 16,8 2-31-16,3 0 0 15,2-4 0-15,0-4 1 16,14-5-5-16,-1-3 4 0,6-8 0 16,-6-1-5-16,1 0 1 15,-7-7-2-15,-7-7-3 16,0-1-21-16,-7 3 26 16,-19 4-47-16,-7 4-47 15,-6 4-2-15,-5 0-77 16,-3 0-217-16</inkml:trace>
  <inkml:trace contextRef="#ctx0" brushRef="#br0" timeOffset="627509.411">23591 14526 309 0,'0'0'62'15,"0"0"-38"-15,0 0 47 16,0 0 42-16,0 0-41 15,0 0 4-15,6-37-28 16,-6 33 4-16,0-1 11 16,0 3-29-16,0-1 17 15,0 3-6-15,0 0-37 16,0 0-3-16,0 0-5 0,0 0-8 16,0 14-2-16,-6 4 10 15,-3 4 0-15,-1 2 7 16,7-4-7-16,0-2 0 15,0-5 0-15,3-5 5 16,0-4-5-16,0-2 0 16,6-2 0-16,4 0-2 15,7 0 7-15,-1 0-5 16,0 0 10-16,-2-7-6 16,-4 0 5-16,-2 4-9 15,-5 0 0-15,0 1 3 16,-3 2-3-16,0 0-3 15,0 0-3-15,0 0-3 0,0 3 8 16,0 11-2 0,0 3 3-16,0 3 0 0,0 0 5 15,0-1-6-15,0-1 1 16,0-5 0-16,0 0 5 16,0-3-5-16,0-4-2 15,0-4-6-15,1-2-100 16,7 0-65-16,2-2-150 15</inkml:trace>
  <inkml:trace contextRef="#ctx0" brushRef="#br0" timeOffset="627861.4955">23809 14647 294 0,'0'0'139'0,"0"0"-123"15,0 0 60-15,0 0 17 16,0 0-47-16,0 0 1 16,-12 57-29-16,8-48-9 15,-1-3-9-15,2 0-5 16,-1-6 4-16,0 0-68 16,3 0-39-16,-1 0-70 15,2-7 19-15,0 0 114 16,0 3 45-16,0 1 16 15,5 1 76-15,-1 2-17 0,0 0 21 16,0 0 4-16,1 0-24 16,0 0-20-16,3 3-3 15,1 3-26-15,2 1 9 16,3-2-32-16,1-1-4 16,3-4 0-16,0 0-54 15,-3 0-202-15</inkml:trace>
  <inkml:trace contextRef="#ctx0" brushRef="#br0" timeOffset="628080.0084">24024 14636 542 0,'0'0'113'0,"0"0"-101"15,0 0 1-15,0 0 48 16,0 0 41-16,0 0-36 15,0 46-27-15,-2-32-3 16,2 2-31-16,-1-5 1 16,1 0-6-16,0-4-10 15,0-4-58-15,6-1-117 16,11-2-47-16</inkml:trace>
  <inkml:trace contextRef="#ctx0" brushRef="#br0" timeOffset="628365.373">24137 14707 505 0,'0'0'127'0,"0"0"-96"16,0 0 40-16,0 0 49 15,0 0-88-15,0 0-12 16,-30 40 10-16,30-29-27 16,0-3 9-16,12 0-11 15,2-5 5-15,4-3 14 16,-1 0-20-16,0 0 0 15,1-4 19-15,-6-8-18 16,-6 2 8-16,-3 2-9 16,-3 2 3-16,0-2 7 15,-5 2-10-15,-9 1 0 0,0 4-6 16,0 1 6-16,2 0 0 16,2 3-55-16,2 10-120 15,2 0-90-15</inkml:trace>
  <inkml:trace contextRef="#ctx0" brushRef="#br0" timeOffset="630189.7247">20912 15477 289 0,'0'0'141'16,"0"0"-30"-16,0 0-23 0,0 0 19 15,0 0 12 1,0 0-21-16,-7 0-33 0,7 0-13 15,0 0-43-15,0 0 33 16,10-2-36-16,7 0-6 16,2 2 8-16,1 0-6 15,0 0-2-15,-1 0-4 16,-5 10 4-16,-3 2-5 16,-7 4-5-16,-4 1 3 15,0 0-3-15,-13 5 10 0,-8-2-1 16,-3 0 1-1,-2-4 0-15,7-2 6 16,4-5-6-16,8-5 0 16,5-2-3-16,2-2 2 0,0 0-2 15,0 0-2-15,0 0 5 16,0 0 1-16,0 0-1 16,0 0 0-16,0 0 14 15,0 2-11-15,9 0 4 16,8 2 1-16,6 2-6 15,6-1 15-15,2 2-17 16,7-5-10-16,3-2 3 16,2 0-53-16,2-4-195 15,-2-14-500-15</inkml:trace>
  <inkml:trace contextRef="#ctx0" brushRef="#br0" timeOffset="630367.608">21461 15542 9 0,'0'0'727'0,"0"0"-682"16,0 0-45-16,0 0-2 16,0 0-1-16,0 0-69 15,94 8-90-15,-79-4-282 16</inkml:trace>
  <inkml:trace contextRef="#ctx0" brushRef="#br0" timeOffset="630494.3248">21512 15681 173 0,'0'0'172'0,"0"0"-123"16,0 0 60-16,0 0 3 16,0 0-52-16,100 14-35 15,-65-19-25-15,0-11-219 16</inkml:trace>
  <inkml:trace contextRef="#ctx0" brushRef="#br0" timeOffset="631018.7201">21996 15454 590 0,'0'0'148'16,"0"0"-94"-16,0 0-35 15,0 0 52-15,0 0-3 16,0 0-27-16,10-1-19 16,7 1 13-16,7 0-13 15,0 0 8-15,-1 0-30 16,-3 0 0-16,-3 5 2 15,-7 2-2-15,-4 5-1 16,-4 1-9-16,-2 4 10 16,0 2-11-16,-15 3 11 15,-3 0 0-15,0 1 4 16,3-4-2-16,5-1 6 0,-1-3-8 16,7-6 0-16,2-1 2 15,2-5-2-15,0-3-21 16,0 0-51-16,18-11-150 15,4-11-347-15</inkml:trace>
  <inkml:trace contextRef="#ctx0" brushRef="#br0" timeOffset="631497.9706">22431 15484 452 0,'0'0'163'16,"0"0"-132"-16,0 0 75 0,0 0-16 16,0 0-21-16,0 0-45 15,-3-1-20-15,-17 9 21 16,-4 3 9-16,-2 2-16 16,3 2 21-16,5 0-34 15,2 2 8-15,7 0-12 16,4-3 8-16,5-2-8 15,0-2-1-15,3-2-5 16,17-8 2-16,5 0 3 16,4 0-4-16,-3-5-17 15,-6-8-11-15,-5-1 32 0,-8 2-1 16,-1-5 3 0,-1 5 5-16,-5 1-2 0,0 1-5 15,0 3 18-15,0 4-16 16,0 3 24-16,1 0-26 15,-1 0-3-15,0 3-5 16,2 12 5-16,-1 7 3 16,-1 2 5-16,0 0 0 15,0-2 16-15,0-1-21 16,3-3 0-16,0-6 8 16,0-1-8-16,7-4-21 15,2-7-56-15,6 0-165 16,0-14-520-16</inkml:trace>
  <inkml:trace contextRef="#ctx0" brushRef="#br0" timeOffset="631725.9323">22751 15550 606 0,'0'0'183'16,"0"0"-171"-16,0 0-9 16,0 0 6-16,0 0 47 15,0 0-56-15,94 0-5 16,-74 6-2-16,-7 0-111 0,-7 3-74 16,-6 2-180-16</inkml:trace>
  <inkml:trace contextRef="#ctx0" brushRef="#br0" timeOffset="631859.6468">22806 15684 203 0,'0'0'106'0,"0"0"41"15,0 0-47-15,0 0 18 16,0 0-63-16,0 0-35 16,88 11-20-16,-65-11-72 15,0 0-256-15</inkml:trace>
  <inkml:trace contextRef="#ctx0" brushRef="#br0" timeOffset="632721.2673">23311 15467 538 0,'0'0'217'15,"0"0"-162"-15,0 0-49 16,0 0 58-16,0 0 14 16,0 0-29-16,57 0 1 15,-26 0-37-15,0 0-5 16,1 0-1-16,-7 0-3 16,-6 0-3-16,-5 0-1 15,-6 0 0-15,-6 10-4 16,-2 4-6-16,0 4 10 0,-15 1 0 15,-6 1 8-15,2-1-8 16,1 0 14-16,3-4-9 16,8-3 7-16,4-2-12 15,3-7-14-15,0-1 11 16,0-2-86-16,17 0-87 16,6-13-346-16</inkml:trace>
  <inkml:trace contextRef="#ctx0" brushRef="#br0" timeOffset="632942.1412">23727 15530 186 0,'0'0'548'15,"0"0"-505"-15,0 0-42 16,0 0-1-16,0 0 55 0,-88 74-48 15,71-58 0-15,4 1-7 16,4-5-2-16,2-5-50 16,2-5-35-16,-1-2-81 15,5 0-176-15</inkml:trace>
  <inkml:trace contextRef="#ctx0" brushRef="#br0" timeOffset="633092.1982">23649 15570 437 0,'0'0'149'15,"0"0"-51"-15,0 0 14 0,0 0-62 16,0 0-17-16,0 0-13 16,29 16 17-16,-17-7-10 15,0 0-27-15,5-6-65 16,2-3-136-16,1 0-464 16</inkml:trace>
  <inkml:trace contextRef="#ctx0" brushRef="#br0" timeOffset="633292.2684">23909 15529 563 0,'0'0'209'16,"0"0"-176"-16,0 0-5 0,0 0 42 16,0 0 5-1,0 0-32-15,0 67 5 0,-3-47-43 16,-2-3 1-16,4-1-6 15,1-6-8-15,0-6-48 16,12-4-172-16,12 0-170 16</inkml:trace>
  <inkml:trace contextRef="#ctx0" brushRef="#br0" timeOffset="633594.2289">24121 15613 213 0,'0'0'432'0,"0"0"-382"15,0 0 30-15,0 0 48 16,0 0-61-16,0 0-15 16,-41 35-42-16,41-23-1 15,0-1-9-15,12-2 6 16,5-3 5-16,-2-4-11 16,5-2-3-16,-4 0 1 15,-3-1-1-15,-6-8 3 16,-5 0-3-16,-2-2 8 15,0 1-1-15,-8 2-4 16,-9-2 0-16,0 6 8 16,1 1-7-16,1 3-1 15,4 0-6-15,5 0-11 16,6 0-33-16,0 0-175 0,15 0-87 16</inkml:trace>
  <inkml:trace contextRef="#ctx0" brushRef="#br0" timeOffset="633899.0111">24458 15455 718 0,'0'0'76'0,"0"0"-62"16,0 0 15-16,0 0 76 15,0 0-33-15,0 0 0 16,0 69-46-16,0-48-5 16,0-4-20-16,0-2 8 15,0-4-9-15,0-1-25 16,0-4-13-16,-8-5-73 15,-2-1-122-15,-4 0-89 16</inkml:trace>
  <inkml:trace contextRef="#ctx0" brushRef="#br0" timeOffset="634049.7494">24382 15574 200 0,'0'0'301'0,"0"0"-194"16,0 0-8-16,0 0 23 15,0 0-23-15,0 0-17 16,34-20-47-16,-15 19-26 15,1 0 4-15,1 1-13 16,4 0-37-16,0-2-129 16,1-3-182-16</inkml:trace>
  <inkml:trace contextRef="#ctx0" brushRef="#br0" timeOffset="634681.9981">24863 15480 252 0,'0'0'310'16,"0"0"-226"-16,0 0-3 16,0 0 45-16,0 0-25 0,0 0-24 15,3-32-37 1,-3 31-4-16,0 1 4 0,0 0-21 15,-1 0 0-15,-9 0-19 16,2 0 0-16,-1 3 3 16,-3 10-3-16,5 2 0 15,-1 1 0-15,7-2 2 16,1 0 1-16,0-3-3 16,3-4-5-16,10-2-2 15,5-5-5-15,3 0-2 0,-3 0 10 16,1 0-24-1,-5-11 23-15,-3 3 0 0,-3-2 5 16,-2 3 3-16,-4 2 6 16,-1 2-9-16,1 2 7 15,-2 1-4-15,0 0-3 16,0 0-2-16,0 0-6 16,0 11-2-16,0 7 13 15,0 5-3-15,-2 4 9 16,-2-1-5-16,-1-1 8 15,-2 1-12-15,3-3-3 16,-1-7-4-16,2 1-28 16,-2-7-88-16,1-3-180 15</inkml:trace>
  <inkml:trace contextRef="#ctx0" brushRef="#br0" timeOffset="635895.0963">20681 14533 513 0,'0'0'111'0,"0"0"-77"0,0 0-11 16,0 0 46-16,0 0 64 15,0 0-70-15,-33-48-46 16,23 48-3-16,-5 7-17 16,-7 13 3-16,1 9 0 15,1 8 18-15,2 6-16 16,5 7 10-16,3 5-12 15,1 10 7-15,7 2 19 16,1 3-21-16,1-1-5 16,0-3 17-16,3 0-7 15,7-5-8-15,6 0-2 0,5-1 0 16,6-8 15 0,4-3-14-16,10-7-1 15,2-9 7-15,3-5-7 16,0-9 0-16,2-5-2 0,1-10-76 15,-2-4-202-15</inkml:trace>
  <inkml:trace contextRef="#ctx0" brushRef="#br0" timeOffset="639883.8155">4663 15722 296 0,'0'0'86'0,"0"0"-42"15,0 0-4-15,0 0 66 16,0 0 17-16,0 0-69 16,0 0-5-16,-11-7-45 15,10 4 6-15,-1 3 41 16,2 0-33-16,-1 0-13 15,1 0-1-15,0 0-1 16,-2 0 1-16,2 0-4 16,-2 0 1-16,-4 0-15 0,1 6 23 15,-2 3-10 1,-5-2 1-16,6 3 0 0,-4 0 7 16,2 5-7-16,-4 2 0 15,0 2 4-15,1 3-4 16,3-1-7-16,2 0 5 15,3 1 2-15,1 0-5 16,2-1 5-16,0 1 0 16,0 3-6-16,0 0 7 15,0-2-1-15,0 2 0 16,0-1 9-16,2-1-16 16,1-3 7-16,0 2 0 0,1-3-4 15,1-4 8 1,0 2-8-16,1-3 3 0,-2 0 1 15,6 1 3-15,-4 2-3 16,1 0-1-16,-1-2-3 16,-1 2 7-16,1 0-3 15,0 0 0-15,1-1 0 16,-1 0-1-16,2-2 3 16,-1 2-2-16,3-1 0 15,-2 0 1-15,3-1-3 16,-1-1 2-16,-2-2 0 15,1-1 2-15,2-1-2 16,-1-2 0-16,-2 0-4 16,4 1 15-16,-3-4-13 15,0 1 2-15,0-2 0 0,3 0 24 16,-3-2-24-16,0 0 6 16,6 1 17-16,-5-1-16 15,3 1 0-15,-2-2-7 16,4 1 0-16,-2-1 10 15,3 0-10-15,-2 0-2 16,1 0 1-16,0 0 1 16,-1 0 8-16,-1 0-8 15,-1 0 1-15,-2 0 18 16,-2-3-16-16,2-2 5 16,-1 0-3-16,2-1 7 15,-1 0-14-15,3 0 2 16,-4 0 0-16,-1 1 11 0,-1-2-5 15,0 1 0-15,-2-1 7 16,3-1-2-16,-2-1 1 16,1-1-12-16,3 1 4 15,-1-2 9-15,-1 1-13 16,2 0-6-16,-4 3 6 16,-1-1 7-16,1-1 10 15,-5 0-12-15,2-2 5 16,-1 0-10-16,-2 0 3 15,0 0-3-15,0-3 18 16,0 0-18-16,-2 0 10 16,-1-3-10-16,2 3 4 15,-3-1-3-15,3 1 2 16,0 2-3-16,-1 0 7 0,1 0-5 16,-1 0 10-16,-1 4-12 15,2-4 0-15,-2 2 2 16,0 1-1-16,0-3-1 15,0 1 10-15,-4 0-3 16,6-4-4-16,-5 1-3 16,0-3 0-16,3 1-1 15,-1 1 4-15,3 2-3 16,-1 1 0-16,1 2 2 16,-1 3-2-16,1-1 0 15,-2 2 0-15,3-1-1 16,-2 0 1-16,1 2 0 0,-1-5 3 15,-1 0-2-15,0 0 4 16,0-2-5-16,1 1 0 16,-1 0-5-16,-1 2 5 15,1 1 0-15,-1 2 1 16,2 0 12-16,-1 1-18 16,-2 0 5-16,4-1 0 15,-3 1-1-15,1-4 1 16,-3 2 0-16,0-2-4 15,3 2 14-15,-2-3-16 16,2 3 6-16,-1 0 0 16,1 0 0-16,-3 0 0 15,3 2 0-15,0-1-2 16,0 0 5-16,0 2-3 16,-3 0 0-16,3-1 0 0,0 1 0 15,-1 1 0-15,-1-4-4 16,-1 0 0-16,-1 0 8 15,2 0-1-15,-3 1-3 16,0-2 0-16,-1 1-7 16,4 0 7-16,0 3 0 15,0-2-3-15,-1 1 14 16,2 1-20-16,-1-1 9 16,-1 2 0-16,-1 0-7 15,1 0 7-15,0 0 0 0,-3-1-2 16,0 0 8-1,-3 1-14-15,1-3 8 0,-4 2 0 16,4 0 1-16,-3 0-1 16,7 1 0-16,1 1-2 15,1-2 9-15,1 4-1 16,-2-1-6-16,3 1 0 16,-3 0-13-16,0 0 13 15,0 0-13-15,-2 0 10 16,1 0 3-16,0 0-11 15,1 0 11-15,-2 0 0 16,-1 3 6-16,2 0-6 16,-1-2 0-16,1 3-6 0,0-2 14 15,2 0-11 1,-1 1 3-16,1-1-1 16,2 0-3-16,0 1 4 15,2 0 0-15,-1 0-2 0,-2-2 7 16,4 1-8-16,-1-2 3 15,1 1 0-15,0-1 0 16,0 0 0-16,-3 0-1 16,3 0 0-16,0 0 1 15,0 1 3-15,0 2-3 16,-2 0 0-16,-1-1-1 16,-2 1 1-16,4 0 0 0,0-1-2 15,-4 2 2 1,5-2 3-16,-3 2-3 0,-1-1 0 15,4-1-1-15,-3-2 1 16,3 1 0-16,0 1-2 16,0-1 4-16,0 0-10 15,0-1 6-15,0 0-31 16,0 0 26-16,0 0-30 16,0 1 4-16,0 2-22 15,-3 4-75-15,1 3 54 16,-1 3-86-16,-3-2-172 15</inkml:trace>
  <inkml:trace contextRef="#ctx0" brushRef="#br0" timeOffset="640932.4239">6219 17222 442 0,'0'0'63'0,"0"0"-63"16,0 0 0-16,0 0 49 16,0 0 48-16,0 0-61 15,-3 0-29-15,3 0 0 16,0 0 38-16,0 0-30 16,9 0 4-16,12 2 61 15,8 1-22-15,7-3-15 0,4 2-30 16,1-2-6-1,1 0 6-15,0 0-9 0,-2-7-4 16,-3 0 0-16,-7 0-12 16,-8 1-145-16,-13 2-307 15</inkml:trace>
  <inkml:trace contextRef="#ctx0" brushRef="#br0" timeOffset="680024.9504">10030 16956 392 0,'0'0'133'0,"0"0"-12"16,0 0-90-16,0 0-29 16,0 0-2-16,0 0 24 15,12 31 29-15,13-6 1 16,5 0-24-16,6 3-17 16,5 1 4-16,0 0-8 15,1-4-7-15,-1-4-2 16,-5 1-17-16,-3-3-74 15,-9-7-133-15,-14 0-293 16</inkml:trace>
  <inkml:trace contextRef="#ctx0" brushRef="#br0" timeOffset="680719.4827">10320 16854 427 0,'0'0'121'15,"0"0"-47"-15,0 0-46 16,0 0 12-16,0 0 79 16,0 0-50-16,-7-2-44 15,6 2-4-15,-1 3-21 16,-2 14 0-16,-4 8 9 0,-4 8 16 15,-3 7 14 1,-7 9-34-16,-2 8 2 0,-6 0 18 16,2 1-25-16,7-5 0 15,5-12 0-15,11-7-20 16,5-6-52-16,5-10-128 16,17-9-74-16</inkml:trace>
  <inkml:trace contextRef="#ctx0" brushRef="#br0" timeOffset="681428.2603">10435 17704 541 0,'0'0'196'0,"0"0"-161"16,0 0-26-16,0 0 46 16,0 0 6-16,0 0-19 15,-16 43-3-15,4-13-20 16,-1 3 15-16,-2 1-12 16,4 0-7-16,1 0-8 15,1-1 4-15,3-8-3 16,1-1-8-16,2-7 0 0,2-5-3 15,1-8-2-15,0-3-42 16,-5-1-28-16,-6-5-28 16,-6-14-233-16</inkml:trace>
  <inkml:trace contextRef="#ctx0" brushRef="#br0" timeOffset="681613.8268">10090 17844 567 0,'0'0'58'0,"0"0"-56"16,0 0 2-16,0 0 65 16,0 0 47-16,0 0-36 15,57 78-51-15,-30-59-2 16,-1-2-19-16,4-3-6 16,4-2-2-16,0-5-22 0,-1-7-78 15,-3 0-248-15</inkml:trace>
  <inkml:trace contextRef="#ctx0" brushRef="#br0" timeOffset="682019.0397">10902 17011 396 0,'0'0'219'0,"0"0"-105"0,0 0-82 15,0 0 25 1,0 0 6-16,0 0-50 0,21-7 3 16,8 2-10-16,5 0-12 15,1 1-4-15,-2 4-37 16,-5 0-73-16,-11 11-78 15,-14 8-95-15</inkml:trace>
  <inkml:trace contextRef="#ctx0" brushRef="#br0" timeOffset="682177.6286">10978 17277 173 0,'0'0'138'0,"0"0"-107"15,0 0 67-15,0 0 96 16,0 0-40-16,0 0-53 0,93-9-69 15,-61-7-26-15,2 5-6 16,-3 2-62-16,-5-1-130 16,-6 3-344-16</inkml:trace>
  <inkml:trace contextRef="#ctx0" brushRef="#br0" timeOffset="682867.2217">10288 17892 285 0,'0'0'71'16,"0"0"-52"-16,0 0 79 15,0 0 6-15,-3 92-31 16,0-65-12-16,-2 4-12 16,-4 0-4-16,-4 3 15 15,-2-1-27-15,2-3-20 16,4-1 0-16,3-6-9 16,6-5-8-16,0-6 2 15,0-9-126-15,6-3-110 16</inkml:trace>
  <inkml:trace contextRef="#ctx0" brushRef="#br0" timeOffset="684132.8713">12273 16603 486 0,'0'0'124'0,"0"0"-72"16,0 0 62-16,0 0 7 16,0 0-60-16,0 0 11 15,-40-5-36-15,25 5-34 0,-3 2 3 16,-5 16 0 0,-2 8 2-16,3 3-7 0,7 4 0 15,5-6-3-15,7 2 3 16,3-5 0-16,0-7-2 15,7-5 9-15,11-8-16 16,6-4 9-16,5 0 0 16,4-21 6-16,2-6 1 15,-3-6 1-15,-8 2-3 16,-10 4-3-16,-3 3 7 16,-9 6-9-16,-2 6 0 15,0 3 19-15,0 4-13 0,0 5 7 16,0 0-13-1,0 0-3-15,0 15 2 0,2 12-17 16,2 6 18-16,1 4 9 16,1 1-9-16,-3-6 0 15,1-2 3-15,-1-5 3 16,0-8 1-16,1-4-7 16,2-4-2-16,1-6-6 15,9-3-62-15,2 0-45 16,3-13-147-16,-1-13-427 15</inkml:trace>
  <inkml:trace contextRef="#ctx0" brushRef="#br0" timeOffset="684748.1416">12867 16745 414 0,'0'0'187'0,"0"0"-103"0,0 0 27 15,0 0-25-15,0 0-20 16,-87 10-19-16,67 4-21 16,0 3 6-16,6 2-28 15,4-1 25-15,6-3-29 16,4 2 2-16,0-3-2 16,7 0 5-16,12-5-5 15,5-3 0-15,1-6 2 16,1 0-3-16,-4 0 7 15,-1-12-6-15,-7-5 16 16,-6-5-13-16,-6-3 4 16,-2-3-7-16,-2-1 1 15,-12 0 2-15,-1 3-3 16,1-1 0-16,7 3 0 16,5 3 0-16,2 0-2 0,3 2 0 15,17 2 1-15,1 6-18 16,7 2 19-16,-1 9 0 15,-1 0-2-15,-2 0 7 16,-3 15-9-16,-4 4 4 16,-9 4 0-16,-3 2-9 15,-5 2 9-15,0-1 0 16,-10-6 3-16,1 2 3 16,3-8-10-16,6-3 4 15,0-6-91-15,16-5-106 16,13 0-167-16</inkml:trace>
  <inkml:trace contextRef="#ctx0" brushRef="#br0" timeOffset="685199.1216">13436 16651 181 0,'0'0'423'16,"0"0"-318"-16,0 0 13 15,0 0-8-15,0 0-4 16,0 0-44-16,-4-53-40 16,2 53-22-16,2 5-2 15,-1 12 2-15,1 6 7 16,0-1-6-16,0 0 13 0,0-3-14 16,0-6 3-16,6-1 12 15,0-7-15-15,3 0 0 16,3-5 4-16,3 0 0 15,7 0 5-15,2-14-9 16,1-1 0-16,-4 0 13 16,-4 5-13-16,-7-2 0 15,-3 7 2-15,-2 1 4 16,-4 3-2-16,-1 1-4 16,0 0 0-16,0 0-19 15,2 8 16-15,1 12 3 16,0 6 0-16,1-1 1 0,1 0 7 15,1-3-8-15,0 0 1 16,0-3 10-16,3-10-11 16,7-1-39-16,4-8-37 15,3 0-77-15,6-12-219 16</inkml:trace>
  <inkml:trace contextRef="#ctx0" brushRef="#br0" timeOffset="685543.1623">14161 16610 466 0,'0'0'261'15,"0"0"-155"-15,0 0 15 0,0 0-28 16,0 0-40 0,0 0-16-16,-12 11-36 0,-2 12-1 15,-3 6 15-15,1 5-15 16,4 3 13-16,1-2-13 15,7 1 0-15,4-7 1 16,0-4-1-16,0-6 0 16,22-9 0-16,3-5 4 15,8-5 1-15,2 0-5 16,-4-14-2-16,-4 0-1 16,-14 1-21-16,-8 5 24 15,-5 1 0-15,-10 4 7 16,-17 3-18-16,-14 0-3 0,-9 17-11 15,-10 10 17-15,-7 7-61 16,-2 2-155-16,-1 4-474 16</inkml:trace>
  <inkml:trace contextRef="#ctx0" brushRef="#br0" timeOffset="686062.2714">11286 17911 694 0,'0'0'202'0,"0"0"-166"16,0 0-10-16,0 0-1 15,0 0 14-15,88-26-39 16,-44 19 5-16,-2 7-13 16,-1 0-64-16,-7 0-137 15,-10 8-37-15</inkml:trace>
  <inkml:trace contextRef="#ctx0" brushRef="#br0" timeOffset="686211.1409">11493 18117 382 0,'0'0'144'0,"0"0"-141"16,0 0 149-16,0 0-7 16,102-7-66-16,-63-2-43 15,3-1-26-15,4 5-10 16,-2-3-137-16,-4 1-242 16</inkml:trace>
  <inkml:trace contextRef="#ctx0" brushRef="#br0" timeOffset="688116.2376">13733 17780 45 0,'0'0'438'16,"0"0"-306"-16,0 0-88 15,0 0 65-15,0 0 9 16,0 0-43-16,-9 0-23 16,9 0-52-16,6-4 14 15,15-3 4-15,9 2-16 16,6-2 11-16,-4 2-8 0,0 2 9 16,-8 3-13-16,0 0-1 15,-5 0-1-15,-7 0-7 16,-2 7 8-16,-7 6-7 15,-3 4 5-15,0 2 2 16,-4 6 7-16,-17 1-7 16,-3-2 0-16,2-2 30 15,5-5-29-15,3-5 10 16,6-4-7-16,5-6-1 16,3-2-6-16,0 0-34 15,15-15-104-15,15-12-190 16</inkml:trace>
  <inkml:trace contextRef="#ctx0" brushRef="#br0" timeOffset="688714.071">14326 17655 212 0,'0'0'151'0,"0"0"-67"16,0 0 28-16,0 0 16 15,0 0-28-15,-78 0-16 16,60 0-29-16,-3 6-18 15,-2 7 7-15,3 1-36 16,3 2 4-16,9-2 2 16,5 1-12-16,3 1-2 15,0-2 3-15,6-1-1 16,11-3-4-16,7-2 2 16,6-7 0-16,1-1 0 15,-1 0 0-15,-2-9 0 16,-6-4-5-16,-6-1 11 15,-6-4-5-15,-1 1-1 0,-6 2 0 16,-1 2 13-16,-2 5-12 16,0 4 8-16,0 4 19 15,0 0-26-15,0 0 3 16,0 0-5-16,0 0-15 16,0 10 13-16,0 11 3 15,0 4-1-15,1-1 0 16,1 2 5-16,-1-1 2 15,1 0-7-15,-2 0 0 16,1-4 9-16,-1-1-8 16,0-1 0-16,2-3-1 15,-2-2 1-15,1-7-12 0,1-2-24 16,-2-5-144-16,0 0-297 16</inkml:trace>
  <inkml:trace contextRef="#ctx0" brushRef="#br0" timeOffset="690042.9839">15247 16661 500 0,'0'0'164'15,"0"0"-98"-15,0 0-44 16,0 0 20-16,0 0 14 16,0 0-23-16,0 0 4 15,0 0-11-15,48 1 7 16,-15-1 30-16,10 0-34 16,5-1 0-16,2-12-20 0,1 1-4 15,-10 3 4 1,-6 3-9-16,-10 3-20 0,-8 3 1 15,-7 0-70-15,-4 5-37 16,-6 10-57-16,0 1-101 16</inkml:trace>
  <inkml:trace contextRef="#ctx0" brushRef="#br0" timeOffset="690380.5411">15414 17737 544 0,'0'0'146'0,"0"0"-118"16,0 0 40-16,0 0 76 16,0 0-54-16,0 0-43 15,27-1 11-15,0-11-50 16,10-1-2-16,6-4 3 16,5 0-9-16,0-2-15 15,-5 1-54-15,-7-2-75 16,-12-4-87-16,-14-4-291 15</inkml:trace>
  <inkml:trace contextRef="#ctx0" brushRef="#br0" timeOffset="690876.7564">15459 16442 472 0,'0'0'91'0,"0"0"-46"16,0 0-23-16,0 0 25 0,0 0 24 15,0 0-47-15,42 0 6 16,1 3 22-16,2 4-46 15,-3 6 27-15,-5 2-33 16,-8 6 0-16,-10 6-3 16,-8 6 2-16,-11 1 1 15,0 3 0-15,-15 1 3 16,-7-1 5-16,3-8-3 16,6-3-5-16,11-9-3 15,2-8-103-15,15-9-149 16,16-6-264-16</inkml:trace>
  <inkml:trace contextRef="#ctx0" brushRef="#br0" timeOffset="691285.9413">16154 16402 509 0,'0'0'99'15,"0"0"-76"-15,0 0-23 16,0 0 22-16,0 0 18 16,0 0 51-16,0 87-59 15,0-65 14-15,7-3-34 0,1-9-11 16,5-3 32-1,1-7-32-15,7 0 18 0,4-7 9 16,4-15-6-16,3-3-20 16,-6-1 3-16,-5 4-4 15,-11 8 18-15,-3 8-18 16,-5 2 3-16,-2 4-4 16,0 0-17-16,0 15 17 15,0 10-2-15,-5 7 2 16,-2 6 2-16,7 1-2 15,0 3-12-15,17 4-78 16,9-2-169-16,1-1-291 0</inkml:trace>
  <inkml:trace contextRef="#ctx0" brushRef="#br0" timeOffset="691833.7993">16214 17690 634 0,'0'0'107'0,"0"0"-104"16,0 0 5-16,0 0 46 15,0 0 17-15,94-50-32 16,-78 50-28-16,0 0-10 0,-5 10 7 16,-5 5-8-16,-6 4 0 15,0 1-3-15,-6-1 7 16,-11 1 0-16,0 0-4 16,3-3 0-16,2-2 0 15,5 0 11-15,7-3-11 16,0-1 1-16,10-3 2 15,14 0 45-15,8-4-1 16,6-4-25-16,7 0 4 16,-2 0-23-16,-1-4-3 15,-9-6-9-15,-7 1-86 16,-9 1-52-16,-11-1-186 16</inkml:trace>
  <inkml:trace contextRef="#ctx0" brushRef="#br0" timeOffset="692297.9704">16202 17413 771 0,'0'0'10'0,"0"0"-10"0,0 0 0 16,-57 96 11-16,44-51 22 15,4 3 51-15,5 4-54 16,4 2-16-16,0-2 16 16,4-2-21-16,9-7 2 15,8-6-11-15,4-5 0 16,5-6 16-16,9-9-11 15,7-6-5-15,11-11 15 16,3 0-12-16,1-21 10 16,-8-13-13-16,-8-4 1 15,-13-6 22-15,-10-5-22 16,-14-4-1-16,-8 0 4 16,-8-2-4-16,-24 4-3 15,-12 7-8-15,-8 13-4 16,-3 14 6-16,-7 10 4 0,3 7-7 15,-1 11-14-15,3 18-14 16,8 5-94-16,5 0-103 16,14-7-267-16</inkml:trace>
  <inkml:trace contextRef="#ctx0" brushRef="#br0" timeOffset="693915.3846">16226 16280 270 0,'0'0'147'16,"0"0"-123"-16,0 0 17 16,0 0 32-16,0 0 2 15,0 0-9-15,-81 13-20 16,62-1-39-16,-5 5 36 16,-3 7-31-16,-1 5 2 15,1 7 7-15,5 3-15 0,7 5 5 16,8 2-6-16,7 5-5 15,7 3 11-15,22-3-9 16,10-3-2-16,10-7 3 16,5-8 1-16,6-13 18 15,0-6-22-15,0-9 0 16,-3-5 43-16,-6-2-37 16,-5-16 10-16,-7-8 13 15,-8-3-18-15,-5-6 28 16,-10-5-27-16,-4-2-11 15,-11-5 19-15,-1-1-18 16,0-5-2-16,-10 1 0 16,-6 3 8-16,-6 5-5 0,1 5-3 15,-4 9 0 1,-1 10-11-16,-4 7 11 0,-3 4-4 16,-6 9 1-16,-2 0-21 15,-3 8 23-15,-2 13-14 16,7 4-11-16,5 5 23 15,7 2-57-15,6 2-42 16,9-2-82-16,4-5-234 16</inkml:trace>
  <inkml:trace contextRef="#ctx0" brushRef="#br0" timeOffset="704093.2549">13967 18209 159 0,'0'0'66'0,"0"0"13"16,0 0-4-16,0 0-31 16,0 0 12-16,0 0 0 0,0 0-19 15,-27-13 5 1,27 13 7-16,0 0-12 0,0 0 8 15,0 0-17-15,-1 0-13 16,1 0 27-16,0 0-35 16,0 0 4-16,0 0 4 15,0 0-15-15,0 0 11 16,0 0-11-16,0 0 0 16,0 0 15-16,0 0-11 15,0 0-3-15,0 0 1 16,0 0 5-16,0 0-14 15,6 0 2-15,22 0 5 16,10 0 1-16,6 0 1 16,4 0 0-16,1 0-2 15,-1 0 5-15,-2 0 5 16,-1 0-10-16,-3-6 0 0,-6 1 4 16,-11 3-3-16,-10-2-1 15,-8 1 0-15,-2 3 5 16,-5 0 13-16,0 0 0 15,0 0-7-15,0 0 19 16,0 0-27-16,0 0 1 16,0 0-4-16,0 0-1 15,0 0-1-15,1-3-48 16,4 0-64-16,2-1-116 16,4-6-349-16</inkml:trace>
  <inkml:trace contextRef="#ctx0" brushRef="#br0" timeOffset="705948.3188">12819 17965 502 0,'0'0'87'0,"0"0"-49"16,0 0-24-16,0 0 25 15,0 0 49-15,0 0-25 16,0 0-28-16,-93 0-26 16,79 14-3-16,-2 2 49 15,-1 7-35-15,3 4-1 16,-1 2 18-16,9 4-22 16,6-4-3-16,0-5-12 0,9-4 1 15,20-7 17-15,8-7-18 16,8-6 0-16,1 0 21 15,2-20-12-15,-9 0-1 16,-6-5-7-16,-8 3 5 16,-9 4 9-16,-10-2-15 15,-6 0 1-15,0 1 0 16,-6-2 1-16,-12 1-4 16,-5 5-5-16,0 3 7 15,0 5-1-15,3 3 1 16,5 3-7-16,1 1 6 15,5 0 2-15,2 0 3 0,1 7-4 16,2 5-33-16,4 4 33 16,0 0-69-1,11-2-100-15,15-3-76 0,3-10-328 16</inkml:trace>
  <inkml:trace contextRef="#ctx0" brushRef="#br0" timeOffset="706368.0954">13335 17915 106 0,'0'0'564'15,"0"0"-552"-15,0 0 6 0,0 0 40 16,0 0 46-1,0 0-45-15,-64 14-24 0,57 2-22 16,-3 1 19-16,3 8-30 16,2 2 11-16,4-1 6 15,1 0-15-15,0-2 8 16,9-4-12-16,6-7 0 16,2-2 1-16,5-5 1 15,-1-6-2-15,4 0 2 16,3-17 4-16,-4-5 4 15,-3 2-6-15,-9-5-4 16,-9 1 15-16,-3 2-12 16,0-2-3-16,-9 3 0 0,-9 6 0 15,2 6-9-15,-2 6 9 16,0 3-16-16,0 0 11 16,2 7-37-16,7 10-13 15,5 0-104-15,4-2-108 16</inkml:trace>
  <inkml:trace contextRef="#ctx0" brushRef="#br0" timeOffset="719483.4387">13025 18667 14 0,'0'0'39'0,"0"0"12"16,0 0 25-16,0 0 10 15,0 0-19-15,0 0 2 16,0 0-12-16,0 0-38 15,-18 0 17-15,16 0-8 16,2 0-7-16,-1 0 23 0,1 0-43 16,0 0 1-16,0 0-1 15,0 0-1-15,0 0 0 16,0 0-44-16,0 0-47 16,0 0-73-16,0 0-116 15</inkml:trace>
  <inkml:trace contextRef="#ctx0" brushRef="#br0" timeOffset="721436.2718">12943 18626 48 0,'0'0'68'0,"0"0"10"16,0 0 29-16,0 0-5 15,0 0 10-15,0 0-27 0,-3-14-32 16,3 14 11-16,0 0-47 15,0 0 2-15,0 0 13 16,0 0-13-16,0 0 8 16,0 0-20-16,0 0-3 15,0-3 5-15,6 0 2 16,14-1-10-16,12-1 19 16,7-2-14-16,7-1 7 15,6 2-9-15,5-5-4 16,2 2 12-16,2-2-12 15,4-1 4-15,-1 1-4 16,3-4 0-16,-2 2-1 0,-5-1 1 16,-7 1 0-1,-7 0 6-15,-7 6-2 0,-7 0-5 16,-9 1 1-16,-8 2 0 16,-7 4 2-16,-5 0-2 15,1 0 0-15,-4 0 10 16,0 0 0-16,0 0 7 15,0 0-17-15,0 0 2 16,0 0-4-16,0 0 2 16,0 0-61-16,10 0-78 15,2 0-82-15</inkml:trace>
  <inkml:trace contextRef="#ctx0" brushRef="#br0" timeOffset="735842.3393">327 15914 270 0,'0'0'124'15,"0"0"-6"-15,0 0-74 0,0 0 20 16,0 0 18 0,0 0-44-16,0 0-2 0,0-1-33 15,0 1 18-15,12 0-19 16,6 0-2-16,15 0 0 16,16 0 6-16,10 1-6 15,7 2 0-15,0 0-3 16,-3 0 33-16,-3 2-37 15,-7 0 7-15,-10 0 0 16,-9-2-3-16,-13-3 8 16,-9 0-5-16,-6 0 0 15,-4 0-49-15,-2-1 40 16,0-12-47-16,-8-6-160 16,-16-1-86-16</inkml:trace>
  <inkml:trace contextRef="#ctx0" brushRef="#br0" timeOffset="736118.7983">636 15715 207 0,'0'0'190'0,"0"0"-93"15,0 0-52-15,0 0-45 16,0 0 0-16,0 0-12 16,71 21 19-16,-35-2-7 15,0 1 13-15,1 4-5 16,0 2 7-16,-6 6-2 0,-2 7-13 15,-5 6 0 1,-3 3 7-16,-9 3-7 0,-3-4 0 16,-9-3 14-16,0-4 7 15,-2-3-8-15,-14-5 18 16,2-1-10-16,-3-2-5 16,1-2 2-16,5-8-18 15,9-4-86-15,2-11-105 16</inkml:trace>
  <inkml:trace contextRef="#ctx0" brushRef="#br0" timeOffset="745635.5526">19386 16416 55 0,'0'0'45'15,"0"0"-45"-15,0 0 0 16,0 0 6-16,0 0-5 16,0 0 16-16,0 0 0 15,0 0-14-15,45-41 3 16,-44 41-6-16,-1 0-45 15</inkml:trace>
  <inkml:trace contextRef="#ctx0" brushRef="#br0" timeOffset="835247.4201">19587 16283 406 0,'0'0'138'0,"0"0"-88"15,0 0 62-15,0 0-15 16,0 0 2-16,0 0-37 16,-25-37-41-16,8 37-1 15,-3 0-20-15,-8 10 0 16,1 10 3-16,-3 6 4 16,3 7-7-16,5 2 12 15,7 0-10-15,6-2 0 0,9-9-2 16,0-6 0-1,6-7 4-15,13-7-4 0,10-4 0 16,4 0 13-16,5-14-11 16,-4-8 13-16,-4-4-15 15,-10-5 0-15,-2 1 8 16,-8-1-5-16,-5 5-3 16,-1 8 4-16,-3 7 3 15,-1 5-7-15,0 6 0 16,0 0 0-16,0 0-12 15,0 3 5-15,0 21 0 16,0 6 3-16,0 6 8 0,-1-1 0 16,-5-2-4-1,3-4 0-15,2-4-3 0,1-3 3 16,0-7 0-16,0-2-5 16,14-6-21-16,9-5-64 15,7-2-177-15,5 0-200 16</inkml:trace>
  <inkml:trace contextRef="#ctx0" brushRef="#br0" timeOffset="835711.869">19956 16486 479 0,'0'0'153'0,"0"0"-106"15,0 0-15-15,0 0 44 16,0 0 20-16,0 0-63 0,-58 28-8 15,55-10-17-15,3 4 2 16,0-2-3-16,9-1-7 16,9-4 0-16,3-6 8 15,4-6-3-15,2-3-5 16,-2-2 4-16,-4-15 5 16,-7-3-9-16,-7-4 0 15,-7-2 6-15,0-2-11 16,-4-3 14-16,-16 0-9 15,-4-1 0-15,2 5 5 16,4 3-9-16,8 3 4 16,7 3 0-16,3 1 7 0,0 1-7 15,10 3-2 1,8 1-1-16,1 5 6 0,1 3-18 16,-4 3 15-1,-2 1 0-15,-4 0-1 0,-3 5-1 16,-1 10-2-16,-3 4 2 15,-3 5 4-15,0 1 10 16,0 1-12-16,-3-4 0 16,-3-5 17-16,5-3-17 15,1-5-8-15,7-3-19 16,21-4-148-16,10-2-101 16</inkml:trace>
  <inkml:trace contextRef="#ctx0" brushRef="#br0" timeOffset="836086.7761">20374 16394 545 0,'0'0'126'15,"0"0"-35"-15,0 0 22 16,0 0 7-16,0 0-110 16,0 0 0-16,0 22-9 15,-2 3 2-15,2-1 7 16,0-2-10-16,2-5 4 15,10-6 2-15,4-6-6 16,2-5 0-16,4 0 8 0,5-12 0 16,0-9-1-1,-3-4-7-15,0 1 0 0,-5 2 4 16,-7 3-4-16,-7 8 0 16,0 3 8-16,-3 7-6 15,-2 1 1-15,0 1-3 16,0 20 0-16,-2 5-1 15,-8 8 2-15,1 2-1 16,-1 0 3-16,-2-3 2 16,3-2-10-16,1-2-1 15,0-2-93-15,2-5-101 16,0-5-338-16</inkml:trace>
  <inkml:trace contextRef="#ctx0" brushRef="#br0" timeOffset="837419.9713">20069 17325 300 0,'0'0'87'15,"0"0"-40"-15,0 0-3 16,0 0 88-16,0 0-40 16,0 0-29-16,0 0-17 15,-11 5-19-15,31-5-8 0,7 0 63 16,5 0-79-1,-3 0 1-15,0 0-3 0,-7 0 10 16,-4 0-15-16,-3 0 4 16,-9 6 0-16,0 5-12 15,-5 5 16-15,-1 5-4 16,0 8 22-16,-13 0-15 16,-11-1 64-16,-1 0-60 15,1-6-1-15,2-3 10 16,10-10-17-16,6-3-3 15,3-2 0-15,3-4-46 16,0 0-44-16,0 0-111 0,0-9-285 16</inkml:trace>
  <inkml:trace contextRef="#ctx0" brushRef="#br0" timeOffset="843899.8391">18945 2510 289 0,'0'0'58'15,"0"0"-43"-15,0 0-8 16,0 0-7-16,0 0 0 16,0 0 60-16,0 0-9 15,6 2-25-15,13-2-3 16,14 0-23-16,15 0 60 16,11 0-53-16,13 2 1 15,11-1 39-15,8-1-41 16,7 2 34-16,-3-2-33 15,2 3-1-15,-6 0 16 16,-7-3-22-16,-4 0 0 16,-8-1 20-16,-7-13-16 15,-11-1 8-15,-7 0-2 16,-8 1 1-16,-8 2-8 0,-5 3-3 16,-7 3 0-1,-5 0-3-15,-6 1 3 0,-4 5-27 16,-4 0-34-16,0 0-63 15,-12 0-59-15,-24 0-198 16</inkml:trace>
  <inkml:trace contextRef="#ctx0" brushRef="#br0" timeOffset="844292.3292">19279 2643 302 0,'0'0'104'0,"0"0"-104"15,0 0-15-15,0 0 11 16,0 0-1-16,0 0 5 16,3 0 20-16,15 0 0 15,16 0 58-15,15 0-17 16,16 0-7-16,12 0 17 15,8-2-62-15,5-5 14 16,-3-1 1-16,-4 1-13 0,-12 0-11 16,-9 2 0-1,-13 1 1-15,-15 0 12 0,-9 2-13 16,-7-2 0-16,-9 4-5 16,-3 0 15-16,-1 0-20 15,-1 0 8-15,2 0-8 16,-3 0 5-16,-2 0-63 15,1 0-54-15,1 0 7 16,-2 0-50-16,-1 0-85 16</inkml:trace>
  <inkml:trace contextRef="#ctx0" brushRef="#br0" timeOffset="846905.1431">19124 16349 293 0,'0'0'170'16,"0"0"-111"-16,0 0 6 15,0 0-6-15,0 0-10 0,0 0 0 16,0 0 7 0,-66-22-20-16,57 22-16 0,2 0 17 15,-2 0-31-15,0 0 8 16,0 3 5-16,-3 8-11 15,0 6-8-15,-2 5 8 16,0 2-5-16,0 1 10 16,3 1-11-16,4-1-2 15,4-4 17-15,3-4-17 16,0-4 0-16,13-4 1 16,7-5 4-16,7-4 3 15,6 0-1-15,1-2-5 0,-1-10 12 16,-6-3-3-1,-7-2-11-15,-4-1 8 0,-6-1-6 16,-6-1 4-16,-2-2-6 16,-2 3 1-16,0-1 8 15,-8 3-9-15,-6 3-2 16,-1 2 1-16,-2 7 2 16,4 2-6-16,-2 3 5 15,3 0-3-15,0 3-3 16,3 9 5-16,2 2-29 15,5 5-39-15,1 3-124 16,1-2-154-16</inkml:trace>
  <inkml:trace contextRef="#ctx0" brushRef="#br0" timeOffset="847999.5083">19664 17370 402 0,'0'0'85'0,"0"0"-58"0,0 0 18 16,0 0 67-16,0 0-11 15,-82 13-19-15,67-2-25 16,7 1-47-16,2 5 10 15,2-2-4-15,4 3-5 16,0 1 3-16,0-1-10 16,8-2-3-16,6-3 24 15,4-3-24-15,2-3-1 16,-2-6 6-16,5-1-4 16,-3 0 6-16,-1-4-7 15,-1-10 4-15,-6-3 4 16,-4-5-3-16,-1 1-6 0,-6-1 11 15,-1 2-7-15,0 3 9 16,-4 0-13-16,-8 5 0 16,-2 3-5-16,1 4 5 15,-2 0-4-15,-1 5 3 16,-1 0-5-16,0 0 2 16,0 8-14-16,4 3-40 15,1 6-19-15,0-4-146 16,0 0-177-16</inkml:trace>
  <inkml:trace contextRef="#ctx0" brushRef="#br0" timeOffset="848572.3012">19182 17413 363 0,'0'0'130'0,"0"0"-53"0,0 0 2 16,0 0 52-16,0 0-33 16,0 0-48-16,-4-10-29 15,1 10-18-15,-7 0 3 16,-4 14 5-16,-2 6-9 16,2-1 14-16,3 3-8 15,6-5 0-15,4 0-7 16,1-6 7-16,0-3-6 15,11 0 2-15,11-8 4 16,5 0 6-16,1 0-7 16,1-10-6-16,-5-4 3 0,-4-3 3 15,-5 0 0 1,-9 0-7-16,-6 0 0 16,0 3 1-16,-11 1-1 0,-8 6-3 15,-6 0 1-15,-2 4 2 16,2 3 5-16,2 0-5 15,4 0 0-15,5 0-11 16,6 0 6-16,3 5-19 16,5 1-33-16,0 0-45 15,0 1-56-15,0-1-110 16</inkml:trace>
  <inkml:trace contextRef="#ctx0" brushRef="#br0" timeOffset="849065.0088">18854 17377 88 0,'0'0'420'0,"0"0"-360"16,0 0-5-16,0 0 31 15,0 0-18-15,0 0 8 0,-54 9-20 16,41 4-34 0,0 4-8-16,5 1 14 0,-2 3-19 15,5 2 33-15,5-3-38 16,0 1 13-16,0-8 0 15,8 0-10-15,11-4 2 16,5-5-7-16,4-4 1 16,0 0 16-16,-1-2-19 15,-6-14 0-15,-8-2 9 16,-5-6-5-16,-7-1-4 16,-1-1-2-16,-4-2-10 15,-16 0 8-15,-1 3-7 0,1 7 8 16,1 6-1-1,3 4 4-15,3 5-1 0,0 3-7 16,1 0-21-16,1 2 4 16,2 14-78-16,2 1-98 15,-3-3-171-15</inkml:trace>
  <inkml:trace contextRef="#ctx0" brushRef="#br0" timeOffset="851030.9982">18928 16835 338 0,'0'0'129'0,"0"0"-77"16,0 0-19-16,0 0 40 15,0 0 11-15,0 0-22 16,0 0-24-16,10 0-35 16,16 0 23-16,6 0-14 15,2 0 9-15,3 0 8 16,0 0-21-16,2 0 5 16,3 0 7-16,4 0-8 15,3 0 19-15,-1-3-26 16,0-2-5-16,-2 2 5 0,-4 1 3 15,-6-1-8-15,-7 0 3 16,-6 0 5-16,-10 1-12 16,-4 2 9-16,-7 0-5 15,-2 0 10-15,0-3-4 16,0 3 3-16,0 0-9 16,0 0 5-16,0 0-3 15,0 0-2-15,0 0 0 16,3-2-1-16,0 2-29 15,0-3-46-15,4-2-85 16,4-2-161-16</inkml:trace>
  <inkml:trace contextRef="#ctx0" brushRef="#br0" timeOffset="852846.1363">20171 16828 350 0,'0'0'80'0,"0"0"-16"0,0 0 8 15,0 0 7-15,0 0-16 16,0 0-37-16,0 0-18 16,0 0 7-16,0 0-15 15,0 0 30-15,0 4-4 16,0-4 1-16,11 1 46 15,6 1-44-15,8-1 8 16,7-1-10-16,2 0-25 16,2 0 22-16,0 0-24 15,-2 0 5-15,-1 0 1 16,-3 0-5-16,-3 0-1 16,-6-3 1-16,-5 2 5 15,-4-3-1-15,-7 3-5 0,-1 1 0 16,-4 0-6-1,0 0 6-15,0 0-4 0,0 0 3 16,0 0 0-16,0 0-1 16,0 0 2-16,0-2-9 15,0 2 0-15,1 0-61 16,3 0-58-16,1 0-50 16,-2 0-123-16</inkml:trace>
  <inkml:trace contextRef="#ctx0" brushRef="#br0" timeOffset="853768.9004">18828 17819 357 0,'0'0'88'15,"0"0"-57"-15,0 0-27 0,0 0 71 16,0 0 15-16,0 0-56 16,-8 5 5-16,8-5-30 15,8 5 59-15,6-4 43 16,7 2-85-16,2 0-4 16,3 0 1-16,7-2-6 15,4 0 3-15,-4-1-9 16,6 3-10-16,-5-3 3 15,-7 0 1-15,0 0-5 16,-10 0 4-16,-6 0-2 0,-6 0 10 16,-2 0-12-1,-3 0 2-15,0 0 9 0,0 0-10 16,0 0 0-16,0 0-1 16,0 0 3-16,0 0-7 15,1 0-9-15,4 0-47 16,5 0-41-16,1-5-118 15,8-4-213-15</inkml:trace>
  <inkml:trace contextRef="#ctx0" brushRef="#br0" timeOffset="854584.8659">19722 17931 218 0,'0'0'62'0,"0"0"-37"16,0 0 42-16,0 0 61 15,0 0-36-15,0 0-39 16,-6 0 14-16,6 0-17 16,0 0 21-16,0 0-11 15,0 0-33-15,0 0 3 16,18 0-9-16,4 0 0 15,9 5 9-15,7-5-26 16,4 0-3-16,1 2 2 16,3-1 2-16,1 1 0 15,-1-2-5-15,0 0 0 0,-3 0 3 16,-7 0-3-16,-6 0 0 16,-10 0 4-16,-6-2 0 15,-5 1 12-15,-6-1-13 16,-3 2 0-16,0 0 19 15,0-5-20-15,0 5-2 16,0-2 0-16,0 1-3 16,0-1-1-16,0 1-29 15,0-2-30-15,0 0-30 16,0-1-119-16,0-5-131 16</inkml:trace>
  <inkml:trace contextRef="#ctx0" brushRef="#br0" timeOffset="867158.8906">23755 8632 109 0,'0'0'53'0,"0"0"-35"15,0 0-17-15,0 0-1 0,0 0 95 16,0 0-45 0,-2-8-43-16,0 7 29 0,-1-2 37 15,3 3 5-15,-2 0-31 16,1 0-6-16,1 0 10 16,0 0-44-16,0 0 4 15,0 0-11-15,0 0 7 16,12 0-14-16,22 3 7 15,21 3 0-15,21-3 22 16,13-3-11-16,10 0-3 16,3-2-8-16,-7-10 0 15,-5-2 4-15,-15 4-4 0,-16 4 0 16,-20 3 4 0,-16 0 8-16,-11 2-24 0,-7-1-5 15,-3 0 0-15,-2 1 4 16,0 1-9-16,0 0-41 15,0 0-11-15,0 0-119 16,0-1-100-16</inkml:trace>
  <inkml:trace contextRef="#ctx0" brushRef="#br0" timeOffset="867797.6252">23815 9617 407 0,'0'0'49'0,"0"0"-45"16,0 0 16-16,0 0-7 15,0 0 5-15,79 0 23 16,-30 0-27-16,9 0 10 15,2 0-24-15,1 1-9 16,2 5 3-16,-3-3-91 16,-1-3-130-16</inkml:trace>
  <inkml:trace contextRef="#ctx0" brushRef="#br0" timeOffset="868231.5222">23722 10864 213 0,'0'0'13'0,"0"0"-13"16,0 0 31-16,107-1-19 0,-63-7-5 16,10 0-7-16,3-3-64 15</inkml:trace>
  <inkml:trace contextRef="#ctx0" brushRef="#br0" timeOffset="870600.8516">4401 17132 344 0,'0'0'56'0,"0"0"39"16,0 0-3-16,0 0-56 0,0 0 11 15,0 0-27 1,-11-9 1-16,14 9-21 0,24 0 5 16,12 2 47-16,14-1-14 15,10-1-4-15,4 0 15 16,8 0-38-16,-5-10 24 15,-3-3-33-15,-7-1 6 16,-8-1 6-16,-12 3-14 16,-7 2 3-16,-12 3 7 15,-8 5-10-15,-10-1-11 16,-3-1-20-16,0 1-49 16,-19-7-74-16,-14 2-230 15</inkml:trace>
  <inkml:trace contextRef="#ctx0" brushRef="#br0" timeOffset="870968.7023">4558 16864 241 0,'0'0'179'15,"0"0"-59"-15,0 0-120 16,0 0-8-16,0 0 8 15,0 0 6-15,8 0 58 16,23-3-30-16,8-6 11 16,6 6-3-16,1 1-16 15,3 2-11-15,-2 0-8 16,-1 10 1-16,0 7 6 0,-4 3-11 16,-3 1-3-16,-5 3 4 15,-7 0-3 1,-8 0-1-16,-7 0 0 0,-7 1 1 15,-5 1-7-15,0 3 12 16,-5 3-4-16,-12-3 3 16,-4 0 4-16,1-2-1 15,3-6-8-15,6-2-77 16,5-2 38-16,3-8-164 16,-2-3-157-16</inkml:trace>
  <inkml:trace contextRef="#ctx0" brushRef="#br0" timeOffset="872301.7962">4224 17248 141 0,'0'0'14'0,"0"0"3"16,0 0 29-16,0 0-22 15,0 0 9-15,0 0 22 16,42 51 25-16,-1-46-8 16,8-5 2-16,7 0-51 15,4-5 57-15,1-11-74 16,-3-6 7-16,-7 0-12 16,-8-2 14-16,-9-5-15 15,-8 2 0-15,-14 0-30 16,-7 1 28-16,-5 7-29 15,-20 5 13-15,-19 10-16 0,-10 4-13 16,-9 0 13-16,-11 21 3 16,-1 7-7-16,0 3 38 15,3-1 0-15,12-7 17 16,16-4 19-16,18-6-30 16,15-3 9-16,6-3-15 15,28 0-14-15,19-7 14 16,16 0 0-16,20-14 36 15,3-9-14-15,2-7-10 16,-10-1 5-16,-11-1-17 16,-18 7 0-16,-16 1 21 15,-17 10-5-15,-16 8-9 16,-6 1-7-16,-32 4-7 0,-16 1-2 16,-17 6-33-1,-7 16 20-15,-6 9 4 0,4 0 12 16,16-1 6-16,19-4 26 15,18-4-23-15,24-2 1 16,3 2-4-16,23-3-2 16,20-2-3-16,12-5 10 15,12-9-17-15,9-3 5 16,5-4 3-16,-4-18-9 16,-10-5-35-16,-17-2 45 15,-16 1-47-15,-22 2 50 16,-12 0 14-16,-8 6-14 15,-30 1-39-15,-19 9-9 0,-18 10-72 16,-11 0-62-16,-5 23 147 16,6 13 35-1,10 6 48-15,20 3 36 0,18 0 7 16,19-1-32-16,18-5-59 16,13-8 12-16,29-3-26 15,15-10 8-15,10-10 6 16,12-8-4-16,0-10 15 15,-3-19-24-15,-4-10-7 16,-17-1 20-16,-16 0-18 16,-22-3 18-16,-17 3 32 15,-13 0-32-15,-38 4-25 16,-19 11 12-16,-13 14-1 0,-13 11 28 16,-5 28-10-16,5 15 36 15,10 9 0-15,19 3-21 16,22-6 16-16,26 2 37 15,19-4-72-15,16-5 11 16,32-6-11-16,16-9-4 16,21-13-4-16,6-13 3 15,1-1 10-15,-6-25 1 16,-13-11-6-16,-18-1-2 16,-24 4 2-16,-19 1 21 15,-12 4 9-15,-30 1-4 16,-22 4-26-16,-17 7-3 0,-14 7-32 15,-7 9 27 1,1 2 2-16,13 21 5 16,20 7 2-16,26 1 2 0,27 3 18 15,6 5-42-15,36 0 21 16,18-6 0-16,16-10-5 16,14-12-15-16,7-11 10 15,4-2-70-15,-7-23 11 16,-16-6 17-16,-29-2-92 15,-25 1 123-15,-21 8 21 16,-21 7 167-16,-33 11-167 16,-22 6-9-16,-20 14-128 15</inkml:trace>
  <inkml:trace contextRef="#ctx0" brushRef="#br1" timeOffset="1.19071E6">500 16913 378 0,'0'0'51'0,"0"0"-51"16,0 0 1-16,0 0 22 0,0 0 20 16,0 0 35-16,0 0-31 15,0 0-43-15,0 0 34 16,0 0-2-16,15 0-10 15,12-5 33-15,13-8-19 16,6-3 15-16,8-2-33 16,10-2-6-16,5 3 3 15,4 1-12-15,0 6-1 16,3 0-6-16,-6 1 3 16,-2-2-2-16,-6 1-1 15,-4 3 0-15,-9-1 14 16,-13 1-12-16,-11 2-2 15,-14 1-1-15,-2 0 1 0,-5 0 14 16,-1 1-13-16,0-4-1 16,-3-5 8-16,6-3-8 15,-1-6-23-15,-2-4-124 16,0-4-162-16</inkml:trace>
  <inkml:trace contextRef="#ctx0" brushRef="#br1" timeOffset="1.1911E6">1183 16406 389 0,'0'0'47'0,"0"0"-28"15,0 0-19-15,0 0 0 0,0 0 8 16,0 0 8-16,-6 10-9 15,27-7 18-15,6 3 52 16,9-2-44-16,3 3-1 16,5-2-15-16,1 4 13 15,-2 3-29-15,-4 2 1 16,0 4 7-16,-5 3-9 16,-2 1 0-16,-6 5 5 15,-2-1-4-15,-6 2 4 16,-6 3-1-16,-9 2 29 0,-3 1 33 15,0 2-54-15,-3 3 9 16,-12-3 6-16,-6-1-17 16,3-3-1-16,2-7-1 15,1-5-2-15,6-6-7 16,1-6 1-16,4-2-104 16,-3-6-87-16,-1-6-161 15</inkml:trace>
  <inkml:trace contextRef="#ctx0" brushRef="#br1" timeOffset="1.19157E6">640 17293 445 0,'0'0'89'0,"0"0"-49"16,0 0-35-16,0 0 9 15,0 0 34-15,0 0 3 16,-15 0-35-16,15 0-16 15,7 0-11-15,19 1 9 0,13 2 4 16,17-3 9-16,19 0 11 16,13-6-2-16,9-8 32 15,4-5-26-15,10-1-17 16,-2-6 2-16,3 0-7 16,-2-3 1-16,-15 1-5 15,-13 3 0-15,-17 5 2 16,-16 6-2-16,-15 3 0 15,-17 4-2-15,-8 3 2 16,-6 1 0-16,-3 1 0 16,0-1-14-16,0-3-74 15,-3 1-25-15,-8-1-108 16</inkml:trace>
  <inkml:trace contextRef="#ctx0" brushRef="#br1" timeOffset="1.26931E6">2191 16709 381 0,'0'0'9'0,"0"0"69"0,0 0-74 15,0 0 0-15,0 0 65 16,0 0-42-16,0 0-16 16,-16 0-11-16,16 0 10 15,6 0-14-15,10 0 4 16,5 0 0-16,6 0 0 16,3 0 1-16,7 3-1 15,1 1 0-15,8-1 7 16,3 4-8-16,9 0 1 15,2 0 0-15,-2-2-8 16,0-2-12-16,-7-2-27 16,-5-1-14-16,-13 0-82 0,-5 0-89 15</inkml:trace>
  <inkml:trace contextRef="#ctx0" brushRef="#br1" timeOffset="1.2706E6">4735 16598 463 0,'0'0'36'0,"0"0"31"16,0 0-50-16,0 0 50 15,0 0 0-15,0 0 11 16,-16 0 25-16,16 0-73 16,0 0-16-16,0 0-14 15,0 0 3-15,0 0-15 16,5 0 12-16,17 0 0 15,8 3-5-15,8 0 10 16,-1-1-5-16,6-2 0 16,-1 0 8-16,-3 0 0 0,-5 0-8 15,-5 0 0 1,-10 0 3-16,-9 0-3 0,-3 0 0 16,-7 0-1-16,0 0 11 15,0 0-5-15,0 0-4 16,0 0-1-16,0 0 12 15,0 0-12-15,0 0 0 16,0 0 0-16,0 0 11 16,2 0-17-16,-2 0 6 15,6-2-22-15,5-4 21 16,6-2-100-16,7-1-26 16,2-1 26-16,1 1-171 15</inkml:trace>
  <inkml:trace contextRef="#ctx0" brushRef="#br1" timeOffset="1.27223E6">8092 16716 309 0,'0'0'46'15,"0"0"-20"-15,0 0-11 16,0 0 82-16,0 0 10 16,0 0-42-16,-36-17-23 15,36 17-20-15,0 0-9 16,0 0-13-16,0 0-13 0,0 0-6 15,14 10 19 1,10 0 23-16,4-3-19 16,6-3-3-16,2-3 46 0,0-1-24 15,-4 0 25 1,0 0-35-16,-5-1-3 0,-9-3-3 16,-5 1-7-16,-10-1 0 15,0 4 12-15,-3 0-9 16,0 0 3-16,0 0-6 15,-3-3-21-15,-15 3 12 16,-9 0-110-16,-2 0 30 16,-1 0 40-16,5 0 4 15,4 0 6-15,6 3 29 16,1 2-2-16,1 2 0 16,1 0 19-16,1 2-7 15,1-3 17-15,2 3-17 16,5-6 9-16,2 1 3 0,1-2-8 15,0-2-4-15,0 0 2 16,12 0 12-16,10 0 50 16,7-6-18-16,2-4 10 15,-3-1-56-15,-1 3 9 16,1-1-19-16,-5 5-4 16,-4 0-155-16,-8 1-94 15</inkml:trace>
  <inkml:trace contextRef="#ctx0" brushRef="#br1" timeOffset="1.55278E6">1727 2501 199 0,'0'0'264'16,"0"0"-209"-16,0 0-6 0,0 0 30 15,0 0-45 1,0 0 3-16,0 0 4 0,-20-13 1 16,20 13 2-16,0 0-41 15,0-2 0-15,0 2 16 16,0 0-19-16,0 0 0 16,0 0-6-16,0 0 17 15,0 0-25-15,0 0 14 16,0 0 0-16,13 0-7 15,9 6 13-15,11 3-6 16,6 0 2-16,10 1 2 16,9-2 19-16,8-2-23 15,5-1 1-15,7 0 18 16,0-1-19-16,5 2 0 16,0-1 1-16,4 4 11 0,3-1-5 15,-2-2-7 1,-1 0 0-16,-4 1-2 0,-4-1 2 15,-6-1 0-15,0-1 0 16,-6 0 6-16,-1-4-8 16,-2 0 2-16,-3 0 0 15,-4 0 0-15,-4 0 0 16,-3 0 0-16,2 0 1 16,2-2 11-16,-4 0 7 15,-3 1-19-15,-5 1 0 16,-4 0 5-16,-7 0 1 15,-7 0-6-15,-9 0 7 16,-4 0-7-16,-8-2 27 16,1 1-13-16,-4 0-6 0,0 1 36 15,0 0-38-15,0 0 10 16,0 0 9-16,0 0-24 16,0-2 28-16,0 2-29 15,0 0 0-15,0 0 23 16,0 0-23-16,0 0 0 15,0 0-3-15,0 0 15 16,0 0-11-16,0 0-1 16,0 0 0-16,0 0-6 15,0 0 6-15,0 0 0 16,0 0-3-16,0 0 3 16,0 0-14-16,0 0 6 15,0 0-37-15,0 0 43 0,0 0-56 16,3 0-18-16,10 0 2 15,5 3-37-15,2-2-53 16,-2-1-153-16</inkml:trace>
  <inkml:trace contextRef="#ctx0" brushRef="#br1" timeOffset="1.55499E6">8059 5621 111 0,'0'0'207'15,"0"0"-195"-15,0 0-12 0,0 0 7 16,0 0 0-16,0 0 1 16,0 0 0-16,12 0 65 15,3 0-7-15,3 0-31 16,3 0 5-16,-2 0 3 16,2-1-17-16,2-2 0 15,0 3-11-15,6-4 1 16,1 1 28-16,3 0-31 15,2 0-5-15,0 1 10 16,1 0-10-16,-1-2-3 16,-1-1-5-16,-2 0 1 15,-3 0-3-15,-4-2 12 16,-5 4-13-16,-5-1 3 0,-10 1-22 16,-1-2 0-16,-4-2-55 15,0 0-122-15</inkml:trace>
  <inkml:trace contextRef="#ctx0" brushRef="#br1" timeOffset="1.55545E6">8080 5649 70 0,'0'0'211'0,"0"0"-164"15,0 0-35-15,0 0 43 16,0 0 38-16,0 0-6 16,31 4 18-16,-8-3-61 15,5-1-4-15,5 0-1 16,3 0-30-16,1 0 31 16,3 0-24-16,2 0-1 0,0-3 19 15,-3-2-33-15,1-4 5 16,-1 1-6-16,-2 2 5 15,-3 0 1-15,-4-2-6 16,-8 3 0-16,-5 1-6 16,-5 2 4-16,-5 2-45 15,-2 0-58-15,-5 0-66 16,0 0-134-16</inkml:trace>
  <inkml:trace contextRef="#ctx0" brushRef="#br1" timeOffset="1.55861E6">4323 1155 390 0,'0'0'146'0,"0"0"-85"16,0 0 16-16,0 0-3 16,0 0-49-16,0 0 12 15,0 0 10-15,-16 0-33 16,16 0 20-16,8-2-34 15,10-5 0-15,11-4 25 16,5-1-16-16,2-4-1 16,4-1 4-16,-4-4-1 15,-6-2 1-15,-4 0-11 16,-7-2 7-16,-8 0-5 0,-9 3-3 16,-2 2-15-16,-2 3 11 15,-15 3-46 1,-5 4 46-16,-6 3-26 0,1 4 8 15,-3 3 8-15,4 0 14 16,6-3-1-16,10 3 1 16,7 0 0-16,3 0 3 15,0 0-3-15,0-4 0 16,13 3-3-16,11-2 5 16,3 3-2-16,6 0 0 15,-3 0 4-15,-2 4-20 16,-1 10 15-16,-6 2 1 15,0 7 8-15,-5-1-6 16,-7 2-1-16,-1 2 2 16,-5-4 4-16,-2 0 13 0,-1 1-20 15,0-3 0 1,0-2 16-16,-9-2-16 0,3-1 0 16,0-6-8-16,3-1-122 15,3-8-110-15</inkml:trace>
  <inkml:trace contextRef="#ctx0" brushRef="#br1" timeOffset="1.55908E6">5071 649 614 0,'0'0'95'0,"0"0"-78"16,0 0-17-16,0 0 6 16,0 0-6-16,0 0 4 15,5 36 21-15,1-11 50 16,-1 6-25-16,-4-1-6 15,1-1-20-15,-2-2-14 16,0-2 28-16,6-4-38 16,-3-2 0-16,1-8 6 15,5-1-6-15,6-7-63 16,10-3-87-16,10-13-146 0</inkml:trace>
  <inkml:trace contextRef="#ctx0" brushRef="#br1" timeOffset="1.5595E6">5470 701 658 0,'0'0'38'0,"0"0"75"16,0 0-45-16,0 0 9 15,0 0-11-15,0 0-35 16,-18-16-16-16,15 16-15 15,-2 16 0-15,1 5-7 0,-2 3 7 16,6 1 0-16,0-3 6 16,0-4-4-16,12-4-4 15,2-5-2-15,0-4 4 16,0-3 7-16,2-2 5 16,-1 0-12-16,1-8 11 15,0-8-11-15,-5-1 3 16,-3-2-3-16,-6 1 6 15,-2-1-7-15,0 2 1 16,-5 5 0-16,-11-5-2 16,-3 4-1-16,-3 2-3 15,-3 0 4-15,3 0 2 0,0 4-5 16,6-3 5-16,3 5-5 16,4-2-15-16,1 2-52 15,2 0-32-15,-1-5-123 16,-2-2-338-16</inkml:trace>
  <inkml:trace contextRef="#ctx0" brushRef="#br1" timeOffset="1.55982E6">5045 427 421 0,'0'0'146'0,"0"0"-54"16,0 0-71-16,0 0-9 15,0 0 58-15,0 0-47 16,-97 15 19-16,76 2-7 16,-1 5-11-16,1 7-21 15,6 7 14-15,6 8-7 16,5 8 13-16,4 2-23 15,0 3 0-15,20-3 14 16,6-3-10-16,8-6-8 16,10-1 4-16,9-7-62 15,14-12-41-15,3-12-122 16</inkml:trace>
  <inkml:trace contextRef="#ctx0" brushRef="#br1" timeOffset="1.56015E6">5932 456 549 0,'0'0'26'0,"0"0"-26"16,0 0 0-16,0 0 25 0,61 90 5 15,-50-54 30-15,-5 8 28 16,-2 2-60-16,-4 3 36 16,0-1-33-16,-13-2-19 15,-8-1 16-15,-3-6-28 16,-3-1-3-16,-4-5-62 15,-5-5-90-15,1-6-184 16</inkml:trace>
  <inkml:trace contextRef="#ctx0" brushRef="#br1" timeOffset="1.56086E6">5471 618 243 0,'0'0'306'0,"0"0"-210"16,0 0-74-16,0 0 13 15,0 0-5-15,0 0-29 16,1-26 27-16,1 26-27 16,-2 0 1-16,0 0-2 0,0 0-12 15,0 3 8 1,-6 11 4-16,-7 0 45 0,-1 5 7 16,3-1 5-16,2 0-18 15,6 2-32-15,3-1 6 16,0 0-4-16,0 0-9 15,9-3 7-15,5 1-9 16,2-3 13-16,3-3-13 16,-1-2 4-16,7-4-1 15,-2-4 15-15,-1-1-13 16,-4 0-3-16,1-6 18 16,-8-5 1-16,0-5-8 15,-8-3 9-15,-3-2-9 16,0-3 16-16,-6 3-10 15,-8 2-11-15,2 8 19 0,0 3-15 16,0 5-4-16,1 3-6 16,-2 0 0-16,1 0-1 15,-1 2 1-15,1 11-32 16,1 4 8-16,2 1-52 16,2 2-31-16,5-4-84 15,1-5-230-15</inkml:trace>
  <inkml:trace contextRef="#ctx0" brushRef="#br1" timeOffset="1.56352E6">8117 5571 45 0,'0'0'118'0,"0"0"-42"16,0 0-20-16,0 0 12 16,0 0 17-16,0 0-53 15,0 0 20-15,-52-48 4 16,49 43 14-16,0 3-50 16,2 0 4-16,-1 1 14 15,1 1 2-15,1 0-8 16,0 0 16-16,0 0-24 15,0 0 18-15,0 0-12 16,0 0-20-16,0 0 5 0,0 0-7 16,0 0-8-1,4 0 0-15,10 0 0 0,5 0 0 16,1 0 0-16,5 0 0 16,0 0 4-16,2 0-4 15,0 0 0-15,0 0 2 16,-2 0 0-16,-3 0-2 15,-4 0 0-15,-1 0 0 16,-4 0 0-16,-1 0 0 16,-3 0 0-16,-3 0 6 15,-1 0-2-15,-4 0-4 16,-1 0-3-16,0 0 3 0,0 0-7 16,0 0 7-1,0 0-7-15,0 0-10 0,0 0-36 16,0 0-30-16,0 0-45 15,0-5-230-15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24T03:29:10.15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7254 3152 353 0,'0'0'113'16,"0"0"32"-16,0 0-118 15,0 0 5-15,0 0 25 16,0 0 0-16,0 0 23 15,-42-61-65-15,41 41 19 16,1-1-8-16,0-4-19 16,0-2 11-16,0 1-14 15,3-2 0-15,10 1-8 0,-1 5 0 16,3 5 4-16,0 7 6 16,-3 4-6-16,1 6-7 15,-1 0 2-15,3 6 5 16,0 14-13-16,0 4 10 15,-3 5 3-15,-8-2-1 16,1-1 2-16,-5-3 8 16,0-6-9-16,0-6 7 15,0-6-5-15,0-3-2 16,0-2 0-16,1 0-1 16,5 0 3-16,3-12-2 15,5-5 0-15,3-2 0 16,0 4-15-16,1 9 1 15,-5 6 6-15,-1 0 8 0,2 5-14 16,2 13 10-16,-1 4 7 16,1 0-3-16,-1-5 10 15,0 0-9-15,3-8-2 16,1-6-2-16,8-3-7 16,3 0-72-16,0-17-191 15,0-15-264-15</inkml:trace>
  <inkml:trace contextRef="#ctx0" brushRef="#br0" timeOffset="190.3024">7827 2883 427 0,'0'0'163'0,"0"0"-158"16,0 0 9-16,0 0-13 15,102-53 12-15,-70 43-13 16,-4 5-19-16,-4 5-112 16,-11 0-112-16</inkml:trace>
  <inkml:trace contextRef="#ctx0" brushRef="#br0" timeOffset="329.787">7934 3050 254 0,'0'0'33'0,"0"0"48"16,0 0-9-16,0 0-18 16,95-3-53-16,-63-10-1 15,1-4-36-15</inkml:trace>
  <inkml:trace contextRef="#ctx0" brushRef="#br0" timeOffset="916.2902">8425 2875 318 0,'0'0'128'15,"0"0"-61"-15,0 0-24 16,0 0 3-16,0 0-9 16,-62 87 13-16,62-71-30 15,4 0-20-15,12-4-2 0,3-4 2 16,2-4 10-16,3-4-8 15,-3 0-2-15,1-3 29 16,-5-12-29-16,-5-2 8 16,-8-3-3-16,-4-2 2 15,0-2 4-15,-15-4-9 16,-9 2 1-16,-4-1 14 16,1 1-15-16,1 1 8 15,12 3 17-15,1-1-3 16,8 4 17-16,5-1-41 15,0-1-5-15,21 1 2 16,4 4 5-16,2 2-2 16,-3 4 0-16,-2 9 2 15,-4 1-13-15,-4 0 11 16,-4 16-11-16,-8 7 7 16,-2 6 8-16,0 0 0 15,-14 1 4-15,-2-2-6 0,-2-3 14 16,4 1-16-16,5-7-13 15,5-4-121-15,3-11-321 16</inkml:trace>
  <inkml:trace contextRef="#ctx0" brushRef="#br0" timeOffset="1658.6549">7830 3420 365 0,'0'0'161'0,"0"0"-126"16,0 0-31-16,0 0-1 15,0 0-1-15,85-21 28 16,-26 3-12-16,14-2-8 15,2-3-10-15,4 2 4 16,-4 0 6-16,-5 0-6 16,-2 4-4-16,-4 1 11 15,-6 3-9-15,-7 1-2 0,-9 4 0 16,-9 4 4 0,-10 1-16-16,-9 3 12 0,-6 0-19 15,-5 0-12-15,-3 0-51 16,0 0-22-16,-2 7 31 15,-12 0-181-15</inkml:trace>
  <inkml:trace contextRef="#ctx0" brushRef="#br0" timeOffset="34453.6531">3233 5325 7 0,'0'0'25'0,"0"0"18"16,0 0-2-16,83-5 4 15,-60 3-14-15,1 1 1 16,4 0-2-16,-3-2-22 16,6 0 3-16,-1 1-1 15,0-2-1-15,1 0 11 16,-1 3-15-16,0-2-3 15,1-2 43-15,-1 5-38 16,-2-5 1-16,0 2 2 16,-2 0-2-16,-5 0 4 15,0 0-5-15,0 0 11 16,-5 1 0-16,-1-1-17 16,-5 1 5-16,-3 1 2 15,-4 1-5-15,1 0 8 0,-4 0-11 16,0 0 0-16,0 0 0 15,0 0 0-15,0 0-2 16,0 0-1-16,-7 0 0 16,-4 0 0-16,2 0-65 15,-1 0-108-15</inkml:trace>
  <inkml:trace contextRef="#ctx0" brushRef="#br0" timeOffset="36388.9733">9086 5318 198 0,'0'0'127'0,"0"0"-80"16,0 0-43-16,0 0 10 15,0 0 46-15,0 0-17 16,0 0 5-16,0 2-9 15,5-2-33-15,5 0 28 0,7 0-22 16,4 0 0-16,3 0 25 16,6 0-29-16,1 0-5 15,1-3 19-15,6 0-22 16,0 0 25-16,-1 0-25 16,6 2 0-16,0-2 10 15,-1 2-10-15,3-2 0 16,-3 3 1-16,-5-1 6 15,-1 1-6-15,-7 0-1 16,-4-2 0-16,-3 1-2 16,-3-1 13-16,-3 1-11 15,2-1 18-15,-1-3-16 16,2 2 25-16,1-3-27 16,-1 3 8-16,2-4 1 15,-2 3-7-15,-4 1-2 0,-3 0 10 16,-3 3 0-1,-4-3 7-15,-2 3-17 0,-2 0 0 16,-1 0-2-16,0 0 2 16,0 0 0-16,0 0-2 15,0 0 7-15,0 0-6 16,0 0 1-16,0 0-8 16,0 0 7-16,0 0-75 15,2 0 0-15,-1 3-24 16,4-1-227-16</inkml:trace>
  <inkml:trace contextRef="#ctx0" brushRef="#br0" timeOffset="38945.726">11114 5338 60 0,'0'0'52'0,"0"0"-25"16,0 0 4-16,0 0 46 15,0 0 29-15,0 0-25 16,0 1 10-16,0-1-29 16,0 0-15-16,0 0 1 15,0 0-16-15,0 0-13 16,0 0-19-16,0 0 3 15,0 0 25-15,4 2-25 16,5-1-3-16,8 1 20 0,-1 0-14 16,7-2-1-16,-1 0-2 15,1 3-1-15,-1-3 9 16,0 0-6-16,-5 0-5 16,-3 0 10-16,-3 0-4 15,0 0 7-15,-3 0-9 16,-3 0-1-16,-4 0 17 15,1 0-13-15,-2 0-1 16,0 0 8-16,0 0-13 16,0 0 4-16,0 0-5 15,0 0 7-15,0 0-11 16,0 0 4-16,0 0 0 16,0 0 4-16,0 0 1 0,0 0-4 15,0 0-1 1,0 0 0-16,0 0-14 0,0 0 8 15,0 0-15-15,0 0-26 16,0 0-39-16,1 0-4 16,1 0-72-16,-2 0-88 15</inkml:trace>
  <inkml:trace contextRef="#ctx0" brushRef="#br0" timeOffset="41397.8955">11512 2856 397 0,'0'0'25'16,"0"0"0"-16,0 0-23 15,0 0 23-15,0 0 68 16,0 0-51-16,-15 25-16 0,15-25 17 16,0 0-10-16,0 0 49 15,0 0-21-15,0 0-27 16,0-4 28-16,0-10-34 16,14-5-28-16,-1-3 2 15,2-1 4-15,1 0-5 16,2 2-1-16,2 1 0 15,-1 6 0-15,0 3 2 16,-4 3-2-16,2 3 0 16,-5 4 4-16,-1 1-6 15,-1 0 2-15,2 5-8 16,-1 7-8-16,0 5 13 16,0 0 3-16,-4 2 3 15,0-1 5-15,-2-3-5 0,-2-1-3 16,-2-7 0-16,1-2-1 15,-2 0 1-15,0-3 0 16,0-2-4-16,0 0 13 16,0 0-6-16,0 0-3 15,0 0 0-15,3 0 18 16,-2 0-17-16,4 0 1 16,5-9-2-16,4-5 10 15,4 1-14-15,4-1 4 16,-1 6-7-16,-4 3-3 15,-3 5 10-15,-4 0-2 16,-1 8-1-16,-2 11-1 16,2 3-5-16,-2 2 9 0,0-3 0 15,-1-1-2 1,2-6 4-16,4-3-2 0,-3-2 0 16,1-9 6-16,5 0-16 15,0 0 10-15,6-8-82 16,0-10-91-16,-2-3-137 15</inkml:trace>
  <inkml:trace contextRef="#ctx0" brushRef="#br0" timeOffset="41894.8353">11664 3127 424 0,'0'0'87'16,"0"0"-80"-16,0 0-7 15,0 0 52-15,0 0 6 16,0 0 21-16,42 0 8 15,-13-6-47-15,2-5 19 16,2 1-36-16,1-1-1 16,2-4 12-16,2 3-19 15,-3 0 0-15,-1 2-15 16,-1 3 3-16,-2-3-2 16,-1 5 1-16,-6 1-4 15,-7 2-34-15,-4 2-75 0,-9 0-73 16,-4 0-114-16</inkml:trace>
  <inkml:trace contextRef="#ctx0" brushRef="#br0" timeOffset="42292.0809">11955 3227 358 0,'0'0'45'0,"0"0"-14"16,0 0 42-16,0 0-19 0,81 10-19 15,-72-1-14-15,-5 3 21 16,-4 5-39-16,0 2 14 16,0 1 3-16,-15 1-19 15,-2-1 11-15,-2-5-12 16,5-4 0-16,6-3 7 15,4-3-3-15,2-4-4 16,2-1 0-16,0 0 2 16,0 0 5-16,0 0-7 15,0 0 4-15,5 0 21 16,7 1-6-16,2 2-6 0,2 3 14 16,4-1-5-16,1 1-2 15,0 0-20-15,2-3 0 16,0-3 8-16,0 0-8 15,-4 0-87-15,-1 0-123 16</inkml:trace>
  <inkml:trace contextRef="#ctx0" brushRef="#br0" timeOffset="44420.6748">11071 5387 252 0,'0'0'104'0,"0"0"-38"16,0 0-29-16,0 0 17 16,0 0-14-16,0 0-18 15,0 0 14-15,0 0-25 16,0 0-8-16,0 0 34 16,0 0-32-16,0 0 5 15,0 0-2-15,0 0-5 16,4 0 6-16,5 0-9 15,1 2 0-15,4-1 13 0,4 1-13 16,3-2 0-16,0 0 1 16,4 0 0-16,2 0 8 15,1 0-9-15,1 0 0 16,-1-3 0-16,-4-1 2 16,-2 1 1-16,-4-1-3 15,-2 1-10-15,-8 1 4 16,-4 1-38-16,-4 1-30 15,0 0-12-15,0-2-49 16,-10 1-220-16</inkml:trace>
  <inkml:trace contextRef="#ctx0" brushRef="#br0" timeOffset="44960.9881">10950 5342 14 0,'0'0'156'16,"0"0"-119"-16,0 0-30 0,0 0 33 16,0 0-20-16,0 0 65 15,8-1-35-15,-3 2-30 16,5 3 46-16,4-4-20 16,2 0-1-16,7 0 20 15,0 0-38-15,0 0-6 16,1 0 12-16,-2 0-25 15,-2 0 6-15,-1 0-12 16,0 0-1-16,-2 0 9 16,2 0-10-16,0 0 0 15,0 0-4-15,2 0 8 16,-2 0-4-16,2 0 0 16,-2 0 0-16,-1-2 8 15,-1-1-8-15,-5 1 0 0,-4 1 0 16,-5 1 8-16,-1-2-12 15,-2 2 4-15,0 0 0 16,0 0-7-16,0 0-17 16,0 0-35-16,0 0-49 15,0 0-44-15,-7 0-205 16</inkml:trace>
  <inkml:trace contextRef="#ctx0" brushRef="#br0" timeOffset="50829.0373">11565 4202 130 0,'0'0'230'0,"0"0"-128"15,0 0-71-15,0 0 37 16,0 0 44-16,0 0-70 16,0 0-11-16,-20 3-9 15,20-3-22-15,0 0 29 16,0 2-28-16,0-2 1 15,0 0 25-15,0 0-17 16,0 0 16-16,0 0 5 16,0 0-10-16,0 0 25 15,17-2-36-15,8-8-4 16,2-2 20-16,1 2-23 16,-1-3 0-16,0-1-3 15,-4 2 7-15,-3-2-3 0,-4 3-3 16,-5 0-1-16,-2 1 5 15,-3 1-5-15,-6 1 0 16,0-1-23-16,0-2-59 16,0-1-31-16,-15 1-98 15,0-5-168-15</inkml:trace>
  <inkml:trace contextRef="#ctx0" brushRef="#br0" timeOffset="51110.022">11614 3925 244 0,'0'0'57'0,"0"0"23"0,0 0-21 16,111-20-6-16,-78 17-24 16,-4 3 4-16,-3 0 28 15,-6 0-57-15,-2 14-1 16,-8 4 17-16,-5 1-19 15,-5 4 24-15,0 2-21 16,0-1 7-16,-5 1 42 16,-4-4-52-16,0-4 17 15,4 1-12-15,5-4-5 16,0-2-2-16,4-7-92 16,9-5-230-16</inkml:trace>
  <inkml:trace contextRef="#ctx0" brushRef="#br0" timeOffset="53372.4259">12638 3430 321 0,'0'0'141'15,"0"0"-109"-15,0 0 67 16,0 0-49-16,0 0-21 16,-98-13-9-16,80 19 25 15,0 7-42-15,6 2 28 16,5 4-31-16,2 0 0 0,5 2 14 15,0-1-14 1,2-2 2-16,11-2-1 0,5-7 9 16,2-5 2-16,5-3-8 15,0-1 8-15,-1-1 25 16,-3-10-32-16,-5-2 0 16,-7-1 3-16,-2 0-5 15,-5-1 9-15,-2 1-12 16,0-1-4-16,-10 2-14 15,-7 1 7-15,3 3 0 16,5 4 10-16,2 2 1 16,6 3-7-16,1 0 7 15,0 0-20-15,0 0 16 16,0 0-8-16,8 0 12 16,12 0-2-16,6 0 5 15,8 0 1-15,2 0-4 16,0 0 4-16,-2-9-13 0,-2-4 11 15,-3-1-2-15,-5 3 0 16,-9 0 1-16,-3 5-2 16,-9 5 1-16,-3 1 0 15,0 0-4-15,0 0 4 16,-13 10-10-16,-4 6 7 16,-6 4 3-16,7-1 9 15,2 1-9-15,9-4 0 16,5-3-8-16,0-3 8 15,0-2 0-15,1-4-1 16,8-2 6-16,7-2-1 0,1 0-4 16,4-6 0-16,1-11 24 15,1-2-20-15,-4-4 6 16,-1 1-10-16,-4-4 11 16,-4-1-2-16,-6-1-4 15,-4 0-2-15,0-2 3 16,0 3 11-16,-8 0 7 15,0 4-14-15,0 2 0 16,2 8 8-16,2 4-4 16,1 3-10-16,3 5 18 15,0 1-20-15,0 0 5 16,0 0-7-16,0 0-18 0,0 0 12 16,0 14-6-1,4 5 12-15,5-1-4 0,4-1 8 16,3-3-4-1,0-4 0-15,7-5 3 0,3-3 0 16,3-2-3-16,2 0 0 16,-1 0 6-16,-3-9-5 15,-9 1-2-15,-3 4-5 16,-9 1 2-16,-5 3-10 16,-1 0 14-16,0 0-35 15,-12 10 16-15,-10 9 5 16,-2 4 11-16,4 3-2 0,4-4 5 15,10-1-6 1,5-5 6-16,1-6 0 0,0-2-7 16,3-3 12-1,7-3-5-15,4-2 0 0,2 0 2 16,2-1 8-16,0-13-10 16,0-3 0-16,2-2 11 15,-3-5-11-15,-4 2 7 16,-4-3-7-16,-3 2 0 15,-4 1 5-15,-2 0-5 16,0 3 0-16,0 2 0 16,0 5 8-16,0 5 0 15,-3 4-8-15,1 2 4 16,2 1-8-16,0 0 4 16,-2 0-4-16,1 0-3 15,1 14-2-15,-1 3 7 0,1 4 2 16,0 0 0-16,0-3-6 15,4-1 6-15,7-4 0 16,1-5 0-16,0-3 4 16,4-5-2-16,-1 0-2 15,3 0 0-15,-4-2 4 16,2-9-4-16,-4 0 0 16,-5 1-3-16,-3 3 9 15,-2 1-5-15,-2 5-1 16,0 1 0-16,0 0-13 15,0 0-2-15,0 0 1 0,-3 5 11 16,-7 7 6-16,3 3-7 16,5-1 3-16,0 0 1 15,2-1-3-15,0 1 3 16,0-7 0-16,2 0-2 16,8-1 3-16,2-6-1 15,5 0 0-15,0 0 5 16,1 0 3-16,0-10-8 15,0 2 0-15,-3-1 3 16,-4 4 2-16,0 1-5 16,-2 1 0-16,-1 3 0 15,-1 0-14-15,-3 0 7 16,1 4 4-16,-3 7 3 16,1 0 0-16,-2 2 3 15,1-2-3-15,1-2 0 0,1-3-2 16,6-3 3-16,4-3-2 15,5 0 0-15,2-6-12 16,5-6 7-16,-1 1-33 16,-3-3-3-16,-4 6 33 15,-6 1 3-15,-4 4 6 16,-5 1-1-16,-3 2 1 16,0 0-3-16,-5 0-38 15,-14 10 41-15,-1 6-8 16,1-1 8-16,5-1 0 0,6-1 4 15,5-4 1 1,3-2-10-16,0-3 2 0,0 0 3 16,4-4 3-16,10 0 10 15,6 0-13-15,0-4 0 16,0-10 1-16,1-3-11 16,-6 0 4-16,-1 0 6 15,-7 3 5-15,-2 2-4 16,-4 4-1-16,-1 6 17 15,0 2 11-15,0 0-20 16,0 7-8-16,0 15 0 16,-7 10-14-16,-2 7 16 15,1-2-2-15,4 3 0 16,-1-4 5-16,4-4-12 16,1-7 4-16,0-9-73 15,3-14-150-15</inkml:trace>
  <inkml:trace contextRef="#ctx0" brushRef="#br0" timeOffset="54037.4786">14385 3063 359 0,'0'0'227'16,"0"0"-124"-16,0 0-78 15,0 0 19-15,0 0-7 0,0 0-31 16,0 4 20-16,-1 13-24 15,1 2 5-15,0 1 11 16,0-4-18-16,8-3 7 16,3-3-6-16,1-3 7 15,4-5 12-15,5-2-12 16,2 0-8-16,2 0 41 16,-1-12-33-16,-2-2 7 15,-5-1-14-15,-3 3 5 16,-6 3 15-16,-4 3-20 15,-4 3-1-15,0 1 39 16,0 2-12-16,0 0-16 0,0 0-11 16,0 0-9-16,0 8-4 15,0 7 13-15,0 8 0 16,0 1-7-16,0 0 10 16,0 0-3-16,0-2 0 15,3-1 9-15,2 0-19 16,4-4-9-16,2-1-96 15,6-6-96-15,0-8-274 16</inkml:trace>
  <inkml:trace contextRef="#ctx0" brushRef="#br0" timeOffset="54668.44">14913 3067 499 0,'0'0'62'0,"0"0"-57"16,0 0-1-16,0 0 18 15,0 0 20-15,0 0-21 16,-10 23 6-16,25-23 29 16,8 0 10-16,9 0-27 15,4 0-23-15,4-6-12 16,0 2 7-16,-7 1-11 16,-9 3 0-16,-6 0-1 15,-11 0 1-15,-7 13-13 0,0 4 9 16,-12 6 8-16,-16 2-5 15,-4-1 1-15,1-1 0 16,6-3 12-16,6-4-2 16,8-2-10-16,5-6 7 15,3 0-3-15,3-2-4 16,0 0 0-16,0-4 0 16,8 1 19-16,5-2-1 15,8-1 14-15,7 0-7 16,7-6-24-16,4-8-1 15,0-3-1-15,-3-1-151 16,-9 0-109-16</inkml:trace>
  <inkml:trace contextRef="#ctx0" brushRef="#br0" timeOffset="55935.9733">15277 3304 378 0,'0'0'67'0,"0"0"-20"16,0 0 55-16,0 0-41 16,97-27-37-16,-81 13 4 15,2-3 15-15,-3 1-29 16,-4-1-11-16,-4 0 36 16,-2 1-24-16,-4 2 19 15,-1 2 3-15,0 3-20 0,0 3 34 16,0 2-8-16,0 4-33 15,-1 0 1-15,-1 0-11 16,2 0-8-16,-3 0 5 16,2 7 5-16,-1 6-12 15,2 0 10-15,0 1 0 16,2 0-13-16,12-3 13 16,5-4 0-16,4-4-9 15,6-3 18-15,-1 0-10 16,-3 0 1-16,-2-12-1 15,-5-1-11-15,-6-3 5 16,-5-1 7-16,-6 0-3 16,-1 2 15-16,0 1-26 0,0 1 12 15,-3 4 2 1,2 2-4-16,1 2 4 0,0-1-3 16,1 0 3-16,14 2-10 15,6 1 0-15,0 2 10 16,2 1-6-16,-7 0-4 15,-3 0 5-15,-3 1-2 16,-3 8-2-16,-7 1 1 16,0 2 6-16,0 1-18 15,0 3 20-15,0-4 2 16,0 1 0-16,0 1-2 0,0-5 0 16,0 1 4-1,16-3-12-15,4-1 7 0,3-4 1 16,0 0 17-16,-1-2-17 15,-3 0-2-15,-5 0-8 16,-5 0-14-16,-6 0 18 16,-3 0-30-16,0 3-3 15,0 4-23-15,-12 1 43 16,-5 3 19-16,-3 2 6 16,6 1-1-16,1 1 14 15,7-4-19-15,4 3 0 16,2-6 6-16,0 0 0 0,5-1-6 15,16-2 8 1,-2-3-4-16,5-2 11 0,-2 0-15 16,-5 0 0-16,-4-4 10 15,-5-6-9-15,-5-3 4 16,-3 1-5-16,0-4 7 16,0-1-4-16,-3 0-3 15,-3 2-12-15,-1 3 3 16,3 5 9-16,0 2 0 15,3 3-1-15,-1 2-3 16,2 0-8-16,0 0-1 16,0 0 11-16,0 0-3 15,0 4 3-15,3 0 2 16,5-1-4-16,2-3 9 16,-1 0 9-16,1 0-12 15,1 0 12-15,-1-7 11 16,2-5-17-16,-2-3-2 0,0-1-6 15,-2-1 3-15,-2 2 1 16,-4 1-4-16,-2 4 0 16,0 3-3-16,0 5 7 15,0 2-7-15,0 0 3 16,0 0-1-16,0 0-5 16,0 6 2-16,1 5 4 15,4 5-8-15,4 2 18 16,1 3-8-16,-1 0-2 15,-3 4 0-15,-1-3 3 16,-2 2-3-16,-3-1 1 16,0-3-9-16,0-1 16 0,0-4-14 15,0-2 6 1,0-4 0-16,-2-1 9 0,-2-4-9 16,4-2-17-16,0-2 17 15,0 0-2-15,0 0-1 16,0-3-11-16,16-6 14 15,-2 2-14-15,8 0 13 16,1-4-1-16,3 0-39 16,0 0-167-16</inkml:trace>
  <inkml:trace contextRef="#ctx0" brushRef="#br0" timeOffset="56752.7834">16625 3219 357 0,'0'0'298'0,"0"0"-271"16,0 0 27-16,0 0-18 15,0 0 36-15,0 0-14 16,-16 2-12-16,16-2 7 16,1 0-21-16,11-4-27 15,5-8 15-15,-2-5-14 16,-4 4-6-16,2-3 3 16,-7-1-3-16,-2 0 2 0,-1 5-2 15,-3 2 0-15,0 3-1 16,0 7 2-16,0 0-2 15,0 0 0-15,0 0-37 16,-1 7 36-16,-7 7-5 16,2-1 7-16,5 2-2 15,1-1 1-15,0-2 1 16,1-1-1-16,10-1 9 16,3-3-16-16,1-4 6 15,3-3 2-15,0 0-1 16,3 0 9-16,0 0-8 15,-1-11 0-15,0-2 3 16,-1-2-11-16,-2 0 7 16,-1-1 1-16,-2 2 0 15,-1 2 7-15,-4 2-7 0,-3 5 0 16,0 3 6-16,1 0-10 16,-1 2 4-16,2 0-11 15,1 0 5-15,3 4 1 16,-2 12-2-16,0 0 4 15,0 2 3-15,-6-3 1 16,-4-2-1-16,0-3 0 16,0-4-4-16,0 0 4 15,0-4-5-15,3-2-27 16,8 0 15-16,7-2 7 16,5-13-5-16,-1-2-82 15,0-5-27-15,-8-5-222 0</inkml:trace>
  <inkml:trace contextRef="#ctx0" brushRef="#br0" timeOffset="56928.6306">16706 2926 374 0,'0'0'117'0,"0"0"-114"15,0 0-4-15,0 0 1 16,0 0-32-16,113 0-154 0</inkml:trace>
  <inkml:trace contextRef="#ctx0" brushRef="#br0" timeOffset="58112.0088">17234 3209 623 0,'0'0'93'16,"0"0"-56"-16,0 0-35 16,0 0 52-16,0 0-42 15,0 0-4-15,106-58 25 16,-79 41-32-16,-3-4 6 16,1 2-7-16,-4-2 5 15,-6 0 9-15,-3 2-14 16,-8 1 0-16,-1 7 16 15,-3 4 5-15,0 5 37 16,0 2-58-16,0 0-1 0,0 0-7 16,-6 14-4-16,0 3 9 15,2 4-3-15,4-1 12 16,0-3-10-16,10-3 4 16,8-3 0-16,3-4-9 15,4-6 10-15,1-1-1 16,-2 0 11-16,0-4-9 15,-4-6 8-15,0-3-10 16,-7-1 1-16,0 0 2 16,-4 0-3-16,-6 0 0 15,0 3 8-15,-3 1-2 16,0 6 3-16,0 1-5 16,0 2-3-16,0 1 8 15,0 0-9-15,0 0-21 16,2 4 16-16,0 12 3 0,-1 6-5 15,1-2 7 1,-2 0 0-16,0-6 3 0,0-2-3 16,0-1 0-16,-3-5-3 15,-1-4 8-15,1-2-2 16,3 0-3-16,0 0 0 16,0 0 6-16,0 0-6 15,10-11-9-15,4 0-13 16,0 2 5-16,-3 4 16 15,-1 5-15-15,0 0 16 16,0 0-25-16,-1 4 23 16,2 5 2-16,2 0 4 0,-1 0-2 15,0-4-2-15,1 0 0 16,-3-5-62-16,-1 0-72 16,-7 0-210-16</inkml:trace>
  <inkml:trace contextRef="#ctx0" brushRef="#br0" timeOffset="58263.1065">17461 3056 383 0,'0'0'65'0,"0"0"-60"15,0 0-5-15,112 14-29 0,-59-14-308 16</inkml:trace>
  <inkml:trace contextRef="#ctx0" brushRef="#br0" timeOffset="58856.3403">18438 3146 681 0,'0'0'91'16,"0"0"-82"-16,0 0 36 16,0 0-3-16,0 0-24 0,0 0 16 15,74-50-30-15,-45 31-1 16,-2-3 11-16,-4-2-3 15,-6-1-5-15,-4 3-6 16,-5 3 1-16,-7 7 31 16,-1 3 5-16,0 4-28 15,0 5-1-15,0 0-8 16,0 0-6-16,-4 0 5 16,-4 7-3-16,-2 6 1 15,2 1 3-15,1 0-1 16,4-1-4-16,0-1 6 15,3-1-1-15,0-1 0 0,0-3 6 16,0 1-7-16,0-4 1 16,0 0-14-16,0-1 12 15,6-2-33-15,9-1-9 16,4 0-48-16,0-1-165 16</inkml:trace>
  <inkml:trace contextRef="#ctx0" brushRef="#br0" timeOffset="60181.7012">18581 3077 82 0,'0'0'13'0,"0"0"34"15,0 0 23-15,42-94-8 16,-36 66 27-16,-3-2-5 16,-3 3-4-16,0 3 2 15,0 7-24-15,0 6 20 16,0 4-11-16,0 7-55 15,0 0 28-15,0 0-40 16,0 0-4-16,-5 3-10 16,1 12 3-16,-2 6 10 15,0 1 1-15,1 3 0 16,5-2-6-16,0-1 13 16,0-3-7-16,0-2 9 0,6-3-5 15,5-3 17 1,4-2-21-16,0-1 0 0,6-4 32 15,4-3-11-15,-1-1-15 16,4 0 19-16,-5 0-16 16,-5 0-2-16,-6 0-7 15,-5 0 0-15,-6 0-3 16,-1 0 3-16,0 0 0 16,0 0-5-16,0 0-8 15,0 0 11-15,-9 3 2 16,-4 4 0-16,2 3 6 15,1 1 4-15,1 1-20 16,2 5 10-16,7-2 0 16,0 2 2-16,0-3-2 0,3-2 0 15,8-3 5-15,3-4-4 16,4 1-1-16,-2-5 0 16,3-1 4-16,4 0 4 15,-4 0-8-15,-1-7 0 16,-4 2 10-16,-3-4-5 15,-6 1-5-15,1 0 5 16,-5-1-2-16,-1 2-1 16,0 0-2-16,0 2-8 15,0 2 3-15,-4 2-15 16,-8 1 4-16,5 0 6 16,-1 0-15-16,2 7 23 15,5 5-13-15,-1 0 13 0,2-1-11 16,0-1 13-16,0-3 0 15,2-1-1-15,5-3 3 16,2-3 0-16,3 0-2 16,-3 0 0-16,3 0 42 15,0-8-42-15,-3-2 0 16,0 0 12-16,-4 2-9 16,-1-1-6-16,-4 4 2 15,0-1-37-15,0 1 16 16,-11 5-18-16,2 0 23 15,0 0 14-15,5 0-10 16,-2 0 12-16,6 0-11 0,0 4 2 16,0 1 1-16,0 0 9 15,0-1 0-15,13-1-1 16,1-3 6-16,2 0 0 16,-1 0-5-16,0 0 0 15,0 0 14-15,0-10-9 16,-3-1 0-16,-2-2 17 15,-6 0-21-15,0-1 7 16,-4 0-1-16,0 1 5 16,0 3-14-16,0 4 11 15,0-1-16-15,0 5 8 16,0 1-1-16,0 1 0 16,0 0-4-16,0 0-20 15,0 0 23-15,0 0-37 0,0 0 34 16,0 0-16-16,0 0-19 15,0 0-17-15,0 3-85 16,0 0-41-16,0-1-91 16</inkml:trace>
  <inkml:trace contextRef="#ctx0" brushRef="#br0" timeOffset="62310.915">16642 3165 379 0,'0'0'108'16,"0"0"-39"-16,0 0 10 16,0 0-3-16,0 0 1 15,0 0-21-15,4-9-4 16,5-2-43-16,0 0 6 16,2-3 33-16,-1-2-41 15,0-1-3-15,1 0 8 16,1-3-10-16,-5 1 10 15,2-3-12-15,-7 2 0 16,1 1 24-16,-3 5-24 0,0 4 3 16,0 5 5-16,0 3 0 15,0 2 2-15,0 0-10 16,-3 0-18-16,-3 5 0 16,-8 13 21-16,2 8-3 15,-2 6 0-15,5 1 8 16,3 3-8-16,4 0 0 15,2 1 0-15,0 0-2 16,0-2 2-16,0-1 0 16,9-5-5-16,-1-2 12 15,5-6-7-15,-3-5 0 16,2-5 0-16,-1-3-20 16,1-7 26-16,-2-1-6 15,2 0 10-15,5-3-8 0,2-14 7 16,6-6-9-16,-4-5 0 15,-3-2-13-15,-5 1 6 16,-7 4 6-16,-6 4-20 16,0 11-14-16,0 6 25 15,-3 4-35-15,-11 0 8 16,-3 5 29-16,2 9-11 16,3-2 19-16,8-2-2 15,4 0-2-15,0-4-1 16,0-2-6-16,0-1 11 15,6-2 7-15,6-1-6 0,6 0-1 16,2 0 7 0,2-4-4-16,-2-6 9 0,1-1-12 15,-3-1 0-15,-2-2 11 16,-1 2 1-16,0-3-7 16,-1-1-2-16,-1 3 11 15,0 1-8-15,2 3-6 16,-3 2 0-16,-1 3-5 15,-4 3 5-15,-2-2 0 16,-5 3 0-16,0 0-19 16,0 0 18-16,0 11-14 15,3 0 15-15,1 2 0 16,2-1 0-16,0-1 0 16,4-2-7-16,0-1 20 0,-1-5-11 15,2-2-2-15,3-1 0 16,2 0 17-16,1 0-16 15,-3-1 2-15,-4-2-3 16,-7 0 6-16,-3 3-2 16,0 0-4-16,0 0-46 15,-8 10 40-15,-5 2 3 16,1 0 3-16,3-1 0 16,7-2 7-16,2 1-17 15,0-3 10-15,2-3 0 16,13-1 1-16,5-3 1 0,4 0-2 15,1-3 0 1,-3-8 12-16,-5 0-15 0,-6-3 3 16,-8 0-11-16,-3 2 9 15,0-1-7-15,0 4-19 16,-7 2 20-16,2 3 3 16,2 4-7-16,3 0 12 15,0 0-23-15,0 6 23 16,4 8-5-16,17 3 2 15,6 0-5-15,13 1 8 16,11-3-10-16,15-8-147 16,13-7-186-16</inkml:trace>
  <inkml:trace contextRef="#ctx0" brushRef="#br0" timeOffset="64635.5866">18763 3179 273 0,'0'0'86'16,"0"0"-17"-16,0 0-18 15,0 0 32-15,0 0-8 16,0 0 2-16,34-27 17 16,-17 14-30-16,0 1-19 15,0-2-4-15,2-3-9 16,-3 1 3-16,-3-2-18 16,-6-1-8-16,-2 1 19 15,-4 2-22-15,-1-1-6 16,0 6 0-16,0 5 12 15,0-1-12-15,0 4 0 16,0 2 0-16,0 1-8 0,0 0 8 16,0 0-16-16,-3 0 10 15,-6 11 6-15,-2 6-2 16,-1 0 2-16,5 5 0 16,3-3-3-16,4 0 6 15,0-1-4-15,0-4 1 16,10 2 0-16,7-5-6 15,1-1 6-15,5-4 0 16,3-4 8-16,2-2-7 16,2 0 2-16,0-1-3 15,4-10 1-15,-3-3 2 16,-2 0-3-16,-4-2 0 0,-7 5 7 16,-6 2-4-16,-6 6-3 15,-6 0 0 1,0 3 6-16,0 0-22 0,0 0 16 15,0 0-8-15,0 0-5 16,-11 9 22-16,0 5-16 16,0-1 7-16,2 3 0 15,3 0 7-15,5 0-7 16,1-1 0-16,0 0-7 16,3-5 8-16,8 1-1 15,3-5 0-15,1-6 1 16,-5 0 2-16,4 0-3 15,-4 0 2-15,-3-3 9 16,-2-7-11-16,-3-3 5 16,-2 0-5-16,0-2-21 15,-9 2 16-15,-6 2-53 0,-5 4 12 16,4 5 18-16,1 2-2 16,4 0 13-16,4 0 14 15,6 5-20-15,1 2 20 16,0 1-4-16,10-2-2 15,7-2 9-15,6-3 1 16,3-1 7-16,0 0-5 16,-1-3-1-16,-2-11 28 15,-2-1-16-15,-3-2-7 16,-1-2 2-16,-1 2-6 16,-6 3 10-16,-1 6-13 15,-4 4 0-15,-3 3 6 0,5 1-6 16,-4 0-17-1,6 10 17-15,-2 6-5 0,-1 5 5 16,1 1 0-16,-2-3 0 16,-5 0-4-16,0-4 4 15,0-6 0-15,0-2 0 16,0-3 10-16,0-4-6 16,0 0 1-16,0 0-4 15,0-4 22-15,9-15-23 16,6-3-3-16,1-3 0 15,1 0 6-15,-1 3-2 16,-2 5-1-16,-1 3 0 0,-1 3 7 16,-3 0-5-16,0-1-2 15,0 2 12-15,1-2-4 16,1 0 13-16,-1-1-19 16,2 0 2-16,-3 1 16 15,-1 1-14-15,-4 5-3 16,-3 3 19-16,-1 3-15 15,0 0-7-15,0 0 0 16,0 7-6-16,-10 12-8 16,1 3 14-16,4 2 0 15,5-3 0-15,0-1 0 16,2-5 5-16,10-5-5 16,7-3 0-16,4-5-16 15,2-2 8-15,1-2-126 0,-7-14-202 16</inkml:trace>
  <inkml:trace contextRef="#ctx0" brushRef="#br0" timeOffset="64765.3086">19583 2985 413 0,'0'0'20'0,"0"0"-20"15,91 16 4-15,-40-16-12 16,4 0-114-16</inkml:trace>
  <inkml:trace contextRef="#ctx0" brushRef="#br0" timeOffset="66249.7731">20175 2850 525 0,'0'0'58'0,"0"0"-54"16,0 0-4-16,0 0 7 15,-73 87-2-15,62-64 9 16,6 0-13-16,5-3 5 15,0 0 11-15,19-5-15 16,5 0 24-16,2 1 8 0,2-1-25 16,0 4 15-16,-7-4-24 15,-7 2 5-15,-10-1 4 16,-4-1-3-16,0-1-6 16,-19-1 9-16,-5-4-7 15,0-1 21-15,9-6-23 16,3-2 0-16,11 0 7 15,1-3-7-15,7-13-14 16,16-1-7-16,8 1 18 16,3 2-5-16,0 6 6 15,-8 0 2-15,-5 6-5 16,-5-1 18-16,-7 2-13 16,-2 0 20-16,-1-1-12 0,2 1 16 15,-2-3-24-15,0-3 0 16,1-2 15-16,2-1-15 15,-1-3 0-15,-1 3 0 16,-2 2 17-16,-4 2-16 16,-1 6-1-16,0 0-20 15,0 0 18-15,-1 3-28 16,-7 8 30-16,-1 3 1 16,4-1 14-16,4 0-20 15,1-2 5-15,0-2-3 16,1-4 1-16,15-2 2 15,3-3 0-15,3 0 1 16,7 0 7-16,2-1 0 16,2-9-8-16,-6-1 0 15,-2 2-3-15,-4-1 7 0,-6 3-8 16,0-1-1-16,-5 0 5 16,-1 4 9-16,-5-1-9 15,-2 0 0-15,1 3-1 16,-3 0 5-16,0 2-7 15,0 0 3-15,0 0-37 16,-5 0 32-16,-13 9-10 16,-4 6 15-16,-3 1-3 15,-1 1 6-15,4 0-6 16,5-2 0-16,6-1 3 16,6-2-6-16,5-2 5 15,0-3 0-15,6-4 0 0,12 0 2 16,0-3 1-16,3 0-2 15,-3-6 0-15,-2-4-10 16,-2-6 10-16,-5-2 0 16,-2 0-6-16,-4-1 5 15,0 4-1-15,-1 2-10 16,-1 4 12-16,-1 5 4 16,2 4-4-16,-2 0-7 15,5 0-7-15,-3 6-4 16,1 9 17-16,-3 7-1 15,0 0 2-15,0 4 21 16,0-2-20-16,0-3 1 0,-2-1 11 16,-8-5-8-1,2-3 6-15,0-3-11 0,2-4 2 16,3-2 2-16,0-3 3 16,3 0-7-16,0 0 3 15,0-5-3-15,10-9-18 16,4 1 10-16,0 1 2 15,0 2-9-15,2 3 15 16,-1 0 0-16,0 0-1 16,-1-1 3-16,-1 1-2 15,-4-1 0-15,2-1 0 16,-4-2-7-16,2 0 16 16,0-3-9-16,0 0 4 0,0-3-1 15,1 1-5-15,-1-1 2 16,1 3 0-16,1 5 9 15,-3 1-9-15,-2 6 0 16,-1 2 0-16,-1 0 4 16,1 0-9-16,0 0 2 15,1 0 3-15,1 5-15 16,2 5 1-16,-1 0-58 16,1-2-20-16,2-2-127 15</inkml:trace>
  <inkml:trace contextRef="#ctx0" brushRef="#br0" timeOffset="66946.3075">20823 3052 194 0,'0'0'209'0,"0"0"-150"0,0 0-49 16,0 0 6-16,0 0 15 15,0 0-25-15,73-31-3 16,-60 28 1-16,-2 2 0 15,-7-1 0-15,-1 2-4 16,-3 0-13-16,0 0-29 16,0 0-73-16,0 0-32 15</inkml:trace>
  <inkml:trace contextRef="#ctx0" brushRef="#br0" timeOffset="67319.2151">20906 3071 82 0,'0'0'75'16,"0"0"-20"-16,0 0-49 15,0 0 4-15,0 0-2 16,0 0-6-16,23-29-2 16,-20 26-3-16,3-1-221 15</inkml:trace>
  <inkml:trace contextRef="#ctx0" brushRef="#br0" timeOffset="67996.6524">20930 3059 164 0,'0'0'103'0,"0"0"-42"15,0 0 24-15,0 0-6 16,0 0-57-16,0 0 59 16,-1-12-40-16,1 10 10 15,0-1-17-15,0 0-26 0,0-1 3 16,0 2-11 0,0-5-73-16,0 4-38 0,0-2-112 15</inkml:trace>
  <inkml:trace contextRef="#ctx0" brushRef="#br0" timeOffset="68160.9822">20930 3059 132 0,'2'-9'110'0,"-2"9"-104"16,0 0 21-16,0 0 36 15,0 0 13-15,0 0-71 16,0 0-5-16,0 0-61 15,0 0-46-15,0 0-78 16</inkml:trace>
  <inkml:trace contextRef="#ctx0" brushRef="#br0" timeOffset="68401.5129">20875 3071 22 0,'0'0'82'0,"0"0"-48"0,0 0-28 16,0 0-6-16,0 0-52 15</inkml:trace>
  <inkml:trace contextRef="#ctx0" brushRef="#br0" timeOffset="70560.2634">20875 3071 211 0,'-11'27'154'16,"11"-27"-103"-16,0-7 35 15,0 0-66-15,0-4 65 16,2 1-33-16,6-1-42 16,1 2 37-16,4 3-47 15,-1 2 2-15,1 1 5 0,-2 1 9 16,2 2-15-16,-1 0-1 16,-1 0 0-16,-4 9 5 15,0 4-5-15,-4 4 2 16,-3 3 3-16,0-1-4 15,0-4-2-15,-3-1 2 16,-5-3-1-16,0-3 10 16,2-3-10-16,4-5 2 15,2 0 2-15,0 0-2 16,0-3-4-16,11-9-46 16,7-2-61-16,-3 4 72 15,1 3-4-15,-2 3 41 16,-4 4-1-16,-3 0 2 15,-2 0-2-15,0 0 1 16,-2 1 0-16,1 5 18 0,2 1 22 16,1-3-34-1,2-1 41-15,6 1-33 0,2-4 28 16,5 0-20-16,-1 0-21 16,-2-4 24-16,-2-5-25 15,-5 1 0-15,-5-1-2 16,0 1 7-16,-4 3-5 15,-1 3 0-15,-2 2 1 16,0 0-9-16,0 0 2 16,-13 2 6-16,2 8 2 15,2 2-2-15,0 2 2 16,6-2-5-16,3 0 6 0,0-1-3 16,0-2 0-1,9-5-6-15,8-4 6 0,5 0 20 16,5 0-2-16,3-13-18 15,-2-1 0-15,0-4 9 16,-1 1-9-16,-3-2 0 16,0 1 2-16,-3-1 4 15,-5 2 6-15,-4 0 14 16,-4 3 16-16,-4 5 27 16,-2 3-52-16,-2 4 36 15,0 2-43-15,0 0-10 16,0 0 0-16,-2 2-14 15,-16 13 14-15,-6 4-2 16,-3 5 5-16,4 1-4 16,2 1 1-16,6 1 0 0,4-1 4 15,4 1-4-15,7 0 0 16,0-2-4-16,0-1 4 16,15-3 0-16,4-7 0 15,5-3-4-15,3-6 3 16,0-5-12-16,-2 0 13 15,-8 0-9-15,-4-14-10 16,-7-2-44-16,-6-4-2 16,0 1 14-16,0-5 29 15,-9 2 15-15,-7 0-16 16,0 4 15-16,2 5-5 16,2 3 3-16,6 6 9 0,3 3-1 15,3 1-1-15,0 0 3 16,0 0-6-16,0 0-2 15,1 0 16-15,13 0 5 16,5 0 27-16,5 0-12 16,3-4 6-16,3-2-24 15,-2-1 2-15,0-3 24 16,-1-3-23-16,-3-1 9 16,-6 0 8-16,-6-2-26 15,0 3 44-15,-8 1-35 16,1 3-3-16,-5 4 26 15,0 2-34-15,0 3 3 16,-11 0-5-16,-2 0 0 0,-2 11-7 16,1 0 3-16,3 4 4 15,4-1 8-15,5 1-8 16,2-2 0-16,0 0-2 16,0-3 2-16,14-3-9 15,4-1 9-15,5-5 0 16,-1-1-10-16,-4 0 2 15,-1 0-10-15,-1-4 17 16,0-6-1-16,-4-2 2 16,3 2 0-16,-4 0 1 15,2 1-1-15,1-1 0 16,-2 0-8-16,5 3 5 16,1 0 6-16,-1 2-7 15,0 3-3-15,-1-2 6 0,-3 2-12 16,-7 1 10-16,-3 1-7 15,-3 0-7-15,0 0-42 16,0 0 34-16,-15 3 15 16,-2 3 10-16,-2 5 7 15,3 0-6-15,2 0 1 16,10 3-2-16,4 0 5 16,0 0-12-16,0 1 7 15,20-1 0-15,4-4 16 16,5-3-15-16,-2-5 3 15,0-2-3-15,-4 0 7 16,-3 0-1-16,-8-2-7 0,-2-5 0 16,-4 2 1-16,-4 1 0 15,-2 1-1-15,0 2 0 16,0 0-28-16,-11 1 28 16,-2 0-23-16,-3 0 23 15,6 0-5-15,3 2 5 16,4 5 0-16,3-1-2 15,0 0-3-15,0-1-11 16,4 1 15-16,7-2 1 16,2-4 1-16,-2 0 1 15,-2 0-2-15,1 0 0 16,-4 0-24-16,-3 0 19 16,-1 0-17-16,-2-7 6 0,0 3 12 15,0 0-16-15,0 2 5 16,0 2 10-16,-2 0 5 15,1 0 6-15,-2 0-6 16,3 0 0-16,0 0 6 16,0 0-3-16,0 0-1 15,0 0-2-15,9 0 11 16,7 0 22-16,2-3-33 16,1-9 1-16,3-5-1 15,1-2 4-15,-2-2-6 16,6-2 2-16,-5-1 0 0,-2 1 27 15,-6-2 2 1,-3 5 32-16,-3-1 24 0,0 4-24 16,-3 5-31-1,-2 4-6-15,0 5-21 0,-3 1 37 16,0 2-36-16,0 0-4 16,0 0-2-16,0 6-21 15,0 10 17-15,1 4 6 16,1-1 0-16,2 0 8 15,2-4-8-15,6-4-27 16,2-4-76-16,5-7-101 16,-2 0-306-16</inkml:trace>
  <inkml:trace contextRef="#ctx0" brushRef="#br0" timeOffset="70680.2861">22317 2929 498 0,'0'0'7'0,"0"0"-7"16,0 0 0-16,83 10-192 16</inkml:trace>
  <inkml:trace contextRef="#ctx0" brushRef="#br0" timeOffset="71192.3136">22634 2874 632 0,'0'0'93'15,"0"0"-81"-15,0 0-12 16,0 0 12-16,0 0 39 15,0 85 29-15,-6-52-25 16,-1-2-18-16,-1 1-4 16,3-6-26-16,1-6 29 15,1-8-31-15,1-7-5 0,2-3 6 16,0-2-1 0,0 0 6-16,0-7 7 0,2-16-9 15,7-10-6-15,0-6-3 16,3-7-11-16,-2-5 0 15,6-2-7 1,3 4 13-16,0 12 1 0,1 10 4 16,-1 12-13-16,1 5 13 15,-2 6 0-15,-6 2-1 16,-4 2-20-16,-5 0 18 16,-2 14-8-16,-1 10 10 15,0 3 1-15,-7 3 2 16,-10 0 3-16,-4-5 13 15,1-4-18-15,3-4 13 16,5-3-13-16,12-2-51 0,0-6-124 16,24-4-102-16</inkml:trace>
  <inkml:trace contextRef="#ctx0" brushRef="#br0" timeOffset="71529.4508">22949 2992 459 0,'0'0'235'16,"0"0"-215"-16,0 0 38 16,0 0 44-16,0 0-29 0,0 0-43 15,-77 50-22 1,77-36 4-16,12 0-7 0,11-3-5 16,2-5 12-16,0-4-12 15,0-2-25-15,0 0 2 16,-5-9-49-16,-2-4 23 15,-3-4 16-15,-6 1 15 16,-3 3 9-16,-5 4 18 16,-1 3 9-16,0 4 81 15,0 2-58-15,0 0-2 16,0 0-39-16,0 0 6 16,3 10-14-16,5 4 11 15,11 0-3-15,10 0 0 16,9-3-36-16,10-7-94 15,2-4-295-15</inkml:trace>
  <inkml:trace contextRef="#ctx0" brushRef="#br0" timeOffset="72595.2574">16025 4682 826 0,'0'0'79'15,"0"0"-60"-15,0 0-14 16,0 0 52-16,0 0-8 15,0 0-36-15,22-11 19 16,4 0-32-16,1 3 0 16,-1 2-2-16,-7 2-44 15,-3 4-66-15,-6 0-126 16,-9 0-133-16</inkml:trace>
  <inkml:trace contextRef="#ctx0" brushRef="#br0" timeOffset="72790.2949">15950 4976 267 0,'0'0'155'0,"0"0"-141"16,0 0 35-16,0 0 75 15,0 0-37-15,0 0-34 16,71-10-39-16,-44 3-14 15,-2-2-18-15,1-1-242 16</inkml:trace>
  <inkml:trace contextRef="#ctx0" brushRef="#br0" timeOffset="73560.4126">17054 4576 93 0,'0'0'499'0,"0"0"-402"16,0 0-92-16,0 0 16 15,0 0 25-15,0 0-5 16,1-4 0-16,1 4-41 0,1 12 0 16,2 8 40-16,0 8 23 15,-2 5-13-15,-2 4-21 16,-1-1-9-16,0 0 19 16,0-5-30-16,0-6-2 15,0-5 12-15,0-5-17 16,2-3 3-16,-1-8-5 15,2-1-4-15,2-3-27 16,5 0-91-16,2-6-87 16,6-12-413-16</inkml:trace>
  <inkml:trace contextRef="#ctx0" brushRef="#br0" timeOffset="73958.1028">17422 4730 478 0,'0'0'88'0,"0"0"-51"15,0 0 39-15,0 0-17 16,0 0 51-16,0 0-36 16,-55-13-37-16,55 13-4 15,0 0-20-15,0 0 4 16,-3 0-17-16,1 0 13 15,1 0-23-15,-4 7 10 0,4 3 0 16,-2 2 7-16,-1 0-2 16,3-2 0-16,0 0-5 15,1-1 0-15,0 0 19 16,0 1-19-16,0 3 0 16,0 2 13-16,0 1-9 15,0 1 8-15,0 0-12 16,0-1 0-16,0-3 8 15,0-3-5-15,0-1-3 16,0-7 0-16,0-2-13 16,2 0-21-16,11 0-60 15,4-9-69-15,-1-13-208 0</inkml:trace>
  <inkml:trace contextRef="#ctx0" brushRef="#br0" timeOffset="74641.3247">17756 4688 588 0,'0'0'108'0,"0"0"-64"15,0 0 55-15,0 0 22 16,0 0-57-16,0 0-15 16,0-14-38-16,0 14-9 15,-1 0-4-15,1 11-7 16,0 7 9-16,-2 8 15 15,2 2-4-15,0-3 24 0,0 0-4 16,0-2-27 0,0-3 12-16,2-3-14 0,1 0-2 15,1-6 0-15,-1-3 11 16,0 0-7-16,1-5-4 16,-1 0-12-16,4-3-14 15,4 0-60-15,3-4-51 16,5-13-230-16</inkml:trace>
  <inkml:trace contextRef="#ctx0" brushRef="#br0" timeOffset="75146.0805">18199 4715 4 0,'0'0'478'15,"0"0"-445"-15,0 0-27 16,0 0 7-16,0 0 46 16,0 0 32-16,-28 27-17 15,20-14-20-15,1 1-19 16,0 2-22-16,3-4 29 15,3 0-36-15,1 0-2 0,0-5 19 16,6-1-17-16,10-2-5 16,5-1 3-16,3-3-4 15,0 0 21-15,0 0-21 16,-4-7 0-16,-7-2 2 16,-1-3 6-16,-5 1-7 15,-4-3 4-15,-3-2-1 16,0-1 3-16,0-1-7 15,-2-1 0-15,-5 1 12 16,1 3-8-16,-1 1-8 16,-4 5 3-16,-2 1-7 15,-5 5-3-15,0 1 7 16,0 2 4-16,5 0 0 0,8 0-7 16,1 2 6-1,4 9-100-15,0 2-25 0,15-3-49 16,5-4-247-16</inkml:trace>
  <inkml:trace contextRef="#ctx0" brushRef="#br0" timeOffset="75662.1776">18632 4688 175 0,'0'0'357'16,"0"0"-266"-16,0 0-13 15,0 0 50-15,0 0-28 16,0 0-39-16,0-8-18 15,-6 8-23-15,-5 0-1 16,1 8-17-16,1 6 0 16,0 1 11-16,-1 3-8 15,4 2-5-15,3-1 2 0,3-2 2 16,0-2 1 0,0-2-5-16,4-2 0 0,9-3 7 15,2-5-7-15,2-1 0 16,2-2 3-16,4 0 2 15,-4-5 1-15,-1-9-6 16,-6-1 0-16,-6-3-13 16,-5 1 11-16,-1 0-2 15,0 3-3-15,-4 5 4 16,-11 4-3-16,0 3-2 16,-4 2 8-16,3 0-8 15,0 0-12-15,6 10-5 16,2-1-32-16,7 2-86 15,1-5-23-15,0 0-104 16</inkml:trace>
  <inkml:trace contextRef="#ctx0" brushRef="#br0" timeOffset="76127.1129">18939 4746 641 0,'0'0'173'15,"0"0"-63"-15,0 0-6 16,0 0-47-16,0 0-29 0,0 0 11 16,-18-7-39-16,3 17 4 15,6 0 3-15,-2 3-3 16,3 0-2-16,3-1-2 15,2 1 0-15,3-2-4 16,0 1 7-16,0-1-3 16,11 0 0-16,8-5 2 15,3-3-5-15,1-3 3 16,1 0-27-16,1 0 24 16,-4-9-28-16,-1-3 0 15,-7-3 11-15,-7 0-4 16,-6-1 19-16,0 1-11 15,-5-1-2-15,-9 2 12 16,-6 3 6-16,2 4 0 16,-2 5-3-16,0 0 11 15,4 2-7-15,2 0-1 0,6 0 0 16,4 2-5-16,4 5-51 16,0 3-90-16,7-4-11 15,13 0-160-15</inkml:trace>
  <inkml:trace contextRef="#ctx0" brushRef="#br0" timeOffset="76608.4384">19249 4768 716 0,'0'0'190'0,"0"0"-95"15,0 0-24-15,0 0-30 16,0 0-3-16,0 0-22 16,-25-14 16-16,23 14-32 15,-1 0 0-15,-1 0-2 16,1 0 2-16,0 9 0 16,-1 3-2-16,2 2 6 15,0-1-6-15,1 1 2 16,1-5 0-16,0 4-6 15,0-7 3-15,9 0 0 16,9-1-16-16,0-5-22 0,4 0 39 16,0 0-25-16,-2-10-8 15,-5-2 17-15,-5 0-8 16,-3-2 26-16,-7 0-3 16,0-1 7-16,-1 0 8 15,-14 1-9-15,-1 3-3 16,-2 5 32-16,2 1-21 15,4 3 15-15,2 2-26 16,6 0 10-16,0 0-7 16,4 0-3-16,0 0-14 15,0 2-1-15,0 6-39 16,0 0-46-16,5 0-65 16,9-2-124-16</inkml:trace>
  <inkml:trace contextRef="#ctx0" brushRef="#br0" timeOffset="76996.316">19532 4751 722 0,'0'0'178'0,"0"0"-126"15,0 0-1-15,0 0 2 0,0 0-15 16,0 0-38-16,-6-2-7 16,3 16 2-16,-1 3 9 15,3 0-6-15,1-1 2 16,0-4 0-16,0-3 2 16,9-5-2-16,3-1 0 15,1-3-2-15,-1 0 2 16,0-5-11-16,-2-6 10 15,-4 0 2-15,-4 2-14 16,-2-3 13-16,0 2-17 16,-9 2 16-16,-9 4-20 15,-1 1 17-15,0 3-5 0,0 0-2 16,4 0 8 0,2 0-90-16,5 0-77 0,5 1-94 15</inkml:trace>
  <inkml:trace contextRef="#ctx0" brushRef="#br0" timeOffset="77514.0459">20396 4570 512 0,'0'0'230'0,"0"0"-226"15,0 0-1-15,0 0 15 16,0 0 46-16,0 0 34 16,2 89-55-16,-2-60-26 15,0 0 7-15,0-3-13 16,0-3-11-16,0-6 0 16,1-3-5-16,2-4-21 15,-3-3-104-15,0-4-75 16,0-3-195-16</inkml:trace>
  <inkml:trace contextRef="#ctx0" brushRef="#br0" timeOffset="77665.711">20350 4817 410 0,'0'0'111'0,"0"0"-84"16,0 0 85-16,0 0-25 16,0 0-6-16,81-11-8 15,-59 4-41-15,3 1-3 16,2 0-29-16,1-1-17 15,-1 1-142-15,-3-2-187 16</inkml:trace>
  <inkml:trace contextRef="#ctx0" brushRef="#br0" timeOffset="78345.5661">21092 4611 217 0,'0'0'279'0,"0"0"-175"15,0 0 8-15,0 0-2 16,0 0-4-16,0 0-10 15,0-1-50-15,0 1-16 16,0 0-8-16,0 0-18 16,0 1-2-16,2 13 4 15,0 7-3-15,-1 7 29 16,3 1-29-16,-2 0 7 16,0 2 6-16,-2-3-12 15,0-6 2-15,0-4-6 16,0-2 16-16,0-6-14 15,0-2-2-15,0-1 0 0,0-4 6 16,0 0-4 0,3-3-2-16,0 0-29 0,3 0-27 15,7-3-8 1,2-12-133-16,3-4-304 0</inkml:trace>
  <inkml:trace contextRef="#ctx0" brushRef="#br0" timeOffset="78847.2883">21579 4722 765 0,'0'0'89'0,"0"0"-32"16,0 0-25-16,0 0 19 15,0 0-30-15,0 0 5 16,-66-5 11-16,54 17-31 16,2-2 7-16,1 3-12 15,3 1 1-15,4 0 9 16,2 1-11-16,0-1 0 15,10-2 5-15,12 0-5 16,5-7 3-16,2-2-3 0,4-3 4 16,-1 0-14-16,-4-7 2 15,-7-6-2-15,-8-1 3 16,-5-1 14-16,-7 1-7 16,-1-3 0-16,0-3 0 15,-13 1-2-15,-2 2 3 16,0 5-1-16,-1 7 0 15,2 3 1-15,1 2-6 16,1 0 4-16,1 2 1 16,3 6-16-16,0 1 3 15,5 1-51-15,2 0-64 16,1-3-92-16,1-4-197 0</inkml:trace>
  <inkml:trace contextRef="#ctx0" brushRef="#br0" timeOffset="79277.0851">21940 4546 531 0,'0'0'178'15,"0"0"-137"-15,0 0 23 16,0 0 15-16,0 0-20 16,0 0-2-16,0 0-42 15,0 0-9-15,0 9-2 16,-1 8 13-16,-2 4 14 15,3 6-16-15,-2 2-6 16,2 2 31-16,0-1-36 16,0-2 11-16,0 0-4 15,0-5-5-15,0-3-2 0,0-4-4 16,0-3 0 0,0-6 3-16,0-2 1 0,0-2-8 15,0-3-20-15,11 0-59 16,9-17-15-16,3-9-399 15</inkml:trace>
  <inkml:trace contextRef="#ctx0" brushRef="#br0" timeOffset="79778.426">22329 4722 561 0,'0'0'117'15,"0"0"-40"-15,0 0 40 16,0 0-67-16,0 0-2 15,0 0 15-15,-49 5-39 16,39 0-7-16,2 4-10 16,0 1-2-16,4 0 2 15,3 3-7-15,1 0 0 16,0 0 1-16,0-2 6 0,0 2-6 16,12-6-1-1,3 0 2-15,5-4-6 0,4-3 4 16,0 0 0-16,-1 0-5 15,-4 0-4-15,-7-8 8 16,-5-1-2-16,-5-4 6 16,-2-1-4-16,0-1 1 15,-14-1 0-15,-2 4-5 16,-3 1 5-16,-2 7-1 16,1 3 1-16,2 1 0 15,3 0-8-15,1 0-21 16,3 11-92-16,-1-1-77 15,2 2-213-15</inkml:trace>
  <inkml:trace contextRef="#ctx0" brushRef="#br0" timeOffset="83203.0223">19576 4693 163 0,'0'0'162'16,"0"0"-127"-16,0 0 12 16,0 0 8-16,0 0 4 15,0 0 43-15,0 0-45 16,0 0-18-16,0-19-10 15,0 19-14-15,0 0 3 16,0 0-14-16,0 0 3 16,0 0-1-16,0 0-2 15,-9 0-4-15,-1 6 8 0,-1 2-1 16,2 2 3 0,-2-1-3-16,1 1-6 0,4-3 36 15,0 1-35-15,2-2 18 16,1 2-17-16,3 0 5 15,-2 1-2-15,1 3-1 16,1 1-5-16,0-1 9 16,0 2-2-16,0-1-7 15,0 1 0-15,3 0 4 16,9 1-5-16,1-1 1 16,2-2 0-16,0 0 8 15,-2-3-8-15,-2-1 0 16,4-3 2-16,-5-3 2 15,2-2 4-15,0 0-8 0,0 0 0 16,3 0 0-16,-2 0 0 16,2-7 0-16,-3-2 4 15,0-1 8-15,-3 0-12 16,-5-2 0-16,0 2 6 16,-3-1 45-16,-1-4-42 15,0 1 5-15,0 1-1 16,-5-2-12-16,-1 0 14 15,0 2-14-15,-2 1 1 16,3 0 0-16,0 0-2 16,1 4 0-16,0-1-1 15,-2 2 10-15,-5 2-22 16,2-1 7-16,-1 2 6 16,-6 3-7-16,2 1 7 15,-2 0 0-15,1 0-2 0,0 0 7 16,5 3-6-16,2 0 1 15,4 5-12-15,1-2 0 16,1 4-41-16,2 0-26 16,0 2 6-16,0 0-60 15,0 0-118-15</inkml:trace>
  <inkml:trace contextRef="#ctx0" brushRef="#br0" timeOffset="85497.2618">11046 5392 104 0,'0'0'78'0,"0"0"-25"16,0 0 10-16,0 0-5 16,0 0-5-16,0 0 20 15,0 0-19-15,-55-26-1 16,53 26 11-16,2 0-9 16,0 0-8-16,0 0 36 15,0 0-50-15,0 0-10 16,0 0 22-16,0 0-37 15,5 0-6-15,14 0-2 0,14 0 1 16,3 0 1-16,0 0-2 16,-1 0 0-16,-5 0 8 15,-4 0-5-15,-4 0 2 16,-6 0-5-16,-6 0 0 16,-3-3 4-16,-4 3-4 15,-1 0 0-15,0 0 6 16,-2 0-4-16,0-2-2 15,0 2 0-15,0 0 3 16,0 0-6-16,0 0 3 16,0-2 0-16,0 2 0 15,0 0 0-15,0 0-9 0,0 0-22 16,0 0-45 0,1-1 6-16,4-5-90 15,-1-4-187-15</inkml:trace>
  <inkml:trace contextRef="#ctx0" brushRef="#br0" timeOffset="87313.4575">9215 5363 68 0,'0'0'139'16,"0"0"-91"-16,0 0 1 15,0 0-38-15,0 0 12 16,0 0 102-16,0 0-60 16,-30-2-5-16,30 0 7 15,-1 2-16-15,1 0 23 16,0 0-54-16,0 0-7 15,0 0-13-15,0 0 0 16,0 0-4-16,0 0-2 0,0 0 6 16,0 0-14-16,1 0 14 15,10 0 0-15,2 0 2 16,2 0 0-16,0 0 5 16,0 0-7-16,3 0 0 15,1 2 9-15,4 0-5 16,5 1-4-16,2-3 14 15,3 2-11-15,1-1 11 16,0 0-12-16,0-1-1 16,-1 0 29-16,-1 0-27 15,-1 0-3-15,-3 0 6 16,4 0 6-16,-3 0-9 0,4 0-3 16,5 0 0-16,-1 0-5 15,2 0 9-15,-1 0-4 16,-2 0 0-16,-3 0 5 15,2 0-3-15,-3 0-2 16,1 0 0-16,4 2 1 16,-4-2 6-16,0 0-7 15,-2 1 0-15,1-1 4 16,-1 0 14-16,2 0-18 16,1 0 2-16,0 0 17 15,2 0-19-15,1 0 1 16,-1 0-4-16,0-1 8 15,-2-2 13-15,1 2-18 16,-2-1 0-16,-3 2 10 16,2 0-10-16,-5 0 0 0,0 0 3 15,0 0 1 1,-2 0-2-16,2 0-2 0,0 0 0 16,1 0 6-16,0 0-3 15,-2 0-3-15,4 0 0 16,0 0 0-16,-2 0 8 15,2 0-8-15,-2 0 0 16,-3 0-3-16,-1 0 3 16,-4 4 0-16,-3 1 0 15,0 0 4-15,-1 0 0 0,-2-3-4 16,2 1 0-16,-1-3-7 16,-3 2 7-16,3-2 0 15,0 0 5-15,-2 0-1 16,1 0 4-16,-2 0-8 15,-3 0 0-15,1 0-5 16,-1 0 6-16,-1 0-1 16,2 0 0-16,-3 0 7 15,1 0-12-15,2 0 5 16,1 0 0-16,-1 0 2 16,0 0 3-16,1 0-2 15,-5 0-3-15,2 0 6 16,-1 0 5-16,-6 0-11 15,1 0 0-15,-2 0 13 16,0 0-12-16,0 0 5 0,0 0-6 16,0 0 4-16,0 0 4 15,1 0-8-15,-1 0 0 16,0 0 4-16,0 0-4 16,0 0 0-16,1 0-2 15,-1 0 11-15,0 0-9 16,0 0 0-16,0 0-8 15,0 0 3-15,0 0-34 16,0 0-37-16,0 0-81 16,0-2-118-16</inkml:trace>
  <inkml:trace contextRef="#ctx0" brushRef="#br0" timeOffset="93968.9576">18603 5199 207 0,'0'0'139'16,"0"0"-81"-16,0 0-13 15,0 0 2-15,0 0 16 16,0 0 28-16,0 0-66 16,0 8 1-16,0-7 2 15,0-1-12-15,0 0 14 16,0 2-9-16,0-2-6 15,0 0 39-15,0 0-38 16,0 0-1-16,0 0 16 0,0 0-18 16,0 0 9-16,0 0-20 15,0 0 8-15,0 0-1 16,0 0-5-16,0 0-4 16,0 0 9-16,0 0-4 15,0 0 1-15,0 0-6 16,0 0 0-16,0 0 26 15,0 0-25-15,0 0 2 16,9 0 4-16,2 0-6 16,2 0 15-16,6 0-16 0,2 0 0 15,0 0 12 1,3 0-12-16,-2-2 0 0,2 1-3 16,1-1 14-16,1 2-9 15,4 0-2-15,1 0 0 16,2 0-3-16,4 0 5 15,-1 0-2-15,-3 0 0 16,1-2 7-16,-1 0-9 16,-3 0 2-16,0-1 0 15,-3 0 1-15,-1 0-1 16,0 1-4-16,-1-1-4 16,-2 2 16-16,0 1-9 15,0-5 1-15,-1 5 0 16,-2-2 1-16,-1 0-1 15,2 0 0-15,-2-1-3 16,4-1 7-16,-3 1-3 16,1-2-1-16,0 2 0 0,-2 2-1 15,0 0 1-15,-4 1 0 16,-1-1-1-16,-2 1 7 16,-1 0 1-16,-2 0-7 15,1-2 0-15,-1 2 0 16,-1-1 0-16,-2 1-1 15,1-1-5-15,-4 1 12 16,-2 0-6-16,1 0 0 16,-2 0 0-16,0 0-6 15,0 0 6-15,0 0 0 0,1 0-4 16,1 0 9 0,1 0 2-16,1 0-7 0,2 0 2 15,-1 0 0-15,1 0-2 16,-3 0 1-16,-2 0-7 15,-1 0 12-15,0 0-5 16,0 0-1-16,0 0 0 16,0 0 0-16,0 0 9 15,0 0-16-15,0 0 7 16,0 0 0-16,0 0 1 16,0 0-1-16,3 0 0 15,-1 0 0-15,-1 0 8 16,0 0-7-16,1 0-1 15,-2 0 0-15,0 0-7 16,0 0 7-16,0 0-2 0,0 0-10 16,0 0 1-16,0 0-26 15,0 0-37-15,-16 0-102 16,-13-7-384-16</inkml:trace>
  <inkml:trace contextRef="#ctx0" brushRef="#br0" timeOffset="130842.6022">9133 6432 128 0,'0'0'109'0,"0"0"-53"16,0 0 35-16,0 0-28 15,0 0-7-15,0 0 7 16,0 0 1-16,0 0-4 16,0 0-36-16,0 1-12 15,0-1 20-15,0 0-29 16,0 0-3-16,2 0 0 15,-2 3 10-15,7-2-8 16,1 2-2-16,5 2 0 16,6-5 23-16,5 4-16 15,4-3 2-15,2-1 10 16,0 0-14-16,0 2 9 16,-4-2-14-16,-1 1 0 0,2 0 4 15,-2 1-3 1,0-1-1-16,-1 1 1 0,0 0 3 15,-1 3 1-15,0-2-5 16,-1-1 0-16,0 1 3 16,-1 1-3-16,1-1 0 15,2 2-3-15,-3-2 16 16,7 1-16-16,-1 1 3 16,0-3 0-16,-1 1 16 15,1-1-14-15,-3-1-1 16,0-1 7-16,-3 2-7 15,0-1 17-15,-5 1-7 0,-1-1 0 16,-3 0 10 0,1 1-14-16,1 0-7 0,2 1 2 15,-1-1 7-15,1 1 0 16,0 0-9-16,0-2 1 16,-3 1 0-16,0-1-1 15,-2 3 0-15,-2-3-4 16,-1 1 12-16,-1 0-7 15,-2-1-1-15,-1 0 0 16,1 1 3-16,1-2-3 16,0 1 0-16,2 0-9 15,0-1 21-15,0 2-12 16,2-2 0-16,-1 0-1 16,1 2-4-16,2 0 10 15,-1-2-4-15,1 1-1 0,1 1 0 16,-1 0-1-16,4 0 1 15,-2-2 0-15,2 1 12 16,2-1-11-16,1 0 1 16,2 0 4-16,-4 0 7 15,0 0-6-15,0 0-7 16,-4 0 0-16,-4 0 8 16,-3 0-8-16,-4 0 0 15,2 0 0-15,1 0 3 16,-4 0-3-16,2 0 0 15,2 0 0-15,-1 0 4 16,2 0 1-16,0-1 0 0,0-1-5 16,-2 0 4-16,-2 0 4 15,1 2-8-15,-3 0 0 16,2-1 5-16,-2 1 2 16,0 0-7-16,1 0 0 15,-1 0 1-15,2 0 0 16,1 0-1-16,-2-2 0 15,2 2 5-15,0-2-5 16,1 2-3-16,-1 0 2 16,0 0-13-16,0 0 8 15,-1 0-87-15,-2 0-88 16,0 0-68-16</inkml:trace>
  <inkml:trace contextRef="#ctx0" brushRef="#br0" timeOffset="131897.7852">3119 6447 363 0,'0'0'93'0,"0"0"-83"16,0 0-8-16,0 0-4 15,0 0 2-15,0 0 0 16,0 0 20-16,48 0 7 16,-26 0 36-16,7 0-26 15,1-2-13-15,2-3 13 16,-1 2-27-16,-3 0-8 15,0 1 20-15,0-2-22 16,-1 4 3-16,-3-3 1 16,-9 3 4-16,0 0-10 0,-9 0 2 15,-4 0 0-15,0 0-4 16,-2 0 9-16,2 0-5 16,-1 0 0-16,3 0-14 15,5 0-25-15,3 0-47 16,6 0-47-16,2 0-133 15</inkml:trace>
  <inkml:trace contextRef="#ctx0" brushRef="#br0" timeOffset="133495.9181">11535 6423 305 0,'0'0'109'0,"0"0"26"15,0 0-70 1,0 0 27-16,0 0-46 0,0 0 4 15,-20-4 5-15,20 4-37 16,0 0 5-16,0 0-23 16,-1 0 9-16,-1 0-18 15,-2 3 9-15,1 3 0 16,0 3-1-16,2-1 6 16,-1-1-5-16,2-3 0 15,0-1 4-15,0 0-13 16,0 1 9-16,0-4 0 15,0 1 6-15,0-1-3 16,0 0 3-16,0 0-6 0,0 0 1 16,0 0 13-16,0 0-14 15,0 0 0-15,0 0 10 16,0 0 5-16,-6 0-8 16,0 0-7-16,1 0 9 15,1 0-18-15,-2 4 9 16,3 1-1-16,2 2-1 15,1-1 4-15,0-2-4 16,0-1-3-16,0 1-3 16,0-4 2-16,0 0-7 15,0 0-22-15,0 0 16 16,0 0-24-16,-3 0-15 0,-7 0-16 16,-4 0-125-1,-3 0-256-15</inkml:trace>
  <inkml:trace contextRef="#ctx0" brushRef="#br0" timeOffset="135813.9254">6318 6549 285 0,'0'0'171'16,"0"0"-119"-16,0 0-41 16,0 0 1-16,0 0-9 15,0 0-2-15,0 0-1 16,7 14 54-16,5-10-39 0,2 0 29 16,3 3-29-1,5-4 3-15,0 1 0 0,5-2-18 16,3-2 0-16,3 0 17 15,1 0-17-15,4 0-1 16,1 0-57-16,-1 0-106 16,-2-9-219-16</inkml:trace>
  <inkml:trace contextRef="#ctx0" brushRef="#br0" timeOffset="136602.4502">13719 6618 655 0,'0'0'25'16,"0"0"-10"-16,0 0-15 16,0 0-30-16,0 0-24 15,0 0 12-15,38 13 15 16,-24-9-21-16,0-1-178 16</inkml:trace>
  <inkml:trace contextRef="#ctx0" brushRef="#br0" timeOffset="138470.4998">16026 5853 514 0,'0'0'137'0,"0"0"-58"16,0 0-29-16,0 0 39 16,0 0-28-16,0 0-27 15,0 0 21-15,-6 0-50 0,6 0 2 16,1 0 3-16,11 1-7 15,6 1 22-15,4-2-23 16,5 0 6-16,2 0-6 16,-4 0-2-16,-1 1-50 15,-5 3-74-15,-4 4-90 16,-13 1-94-16</inkml:trace>
  <inkml:trace contextRef="#ctx0" brushRef="#br0" timeOffset="138633.6901">16126 6014 338 0,'0'0'36'15,"0"0"26"-15,0 0-2 0,0 0 26 16,0 0-17 0,0 0-30-16,58 8-20 0,-24-8-19 15,0 0-80-15,2 0-203 16</inkml:trace>
  <inkml:trace contextRef="#ctx0" brushRef="#br0" timeOffset="139301.3887">16946 5862 304 0,'0'0'276'16,"0"0"-153"-16,0 0-88 16,0 0 25-16,0 0 14 15,0 0-14-15,1 2-31 0,-1 5-29 16,0 5 9-16,2 5 6 15,-2 5 9-15,0 5 18 16,0-1-8-16,0-1-24 16,0 0 37-16,0 0-32 15,-2-3-12-15,-4 2 32 16,-1-4-34-16,1-3 6 16,2 1-5-16,-1-7 5 15,3-2 0-15,1-1-7 16,1-5-12-16,0-3 2 15,0 0-50-15,8 0-20 16,15 0-77-16,10-11-199 16</inkml:trace>
  <inkml:trace contextRef="#ctx0" brushRef="#br0" timeOffset="139751.5324">17324 6067 608 0,'0'0'122'0,"0"0"-36"15,0 0 25-15,0 0-46 16,0 0-20-16,0 0-15 16,-33-7-29-16,16 14 46 15,1 5-33-15,4 4-9 16,2 0 3-16,7 2-3 0,3 1-5 15,0-4 0-15,6-2 3 16,13-3 9-16,3-5-11 16,3-5 0-16,0 0 11 15,-2-3-10-15,-2-11 7 16,-3 1-9-16,-2-5 3 16,-6 3 0-16,-2-2-3 15,-6 2 3-15,-2 1-8 16,0 2 7-16,-6 1-2 15,-9 2 0-15,-7 2-2 16,-5 2-4-16,0 5 6 16,1 0 0-16,6 0 0 0,5 0 0 15,6 3 0-15,6 6-2 16,3-2-39-16,0 3 6 16,4-2-52-16,19-4-132 15,5-4-154-15</inkml:trace>
  <inkml:trace contextRef="#ctx0" brushRef="#br0" timeOffset="140077.6129">17646 5968 283 0,'0'0'447'0,"0"0"-351"16,0 0-59-16,0 0 16 16,0 0-9-16,0 0-6 15,0 18 23-15,0-1-20 16,-6 4 15-16,-2 1-27 16,-1 2-5-16,0 2 6 15,3-1-27-15,-1-1 6 16,5-1-9-16,1-5 0 15,1-4 10-15,0-6-10 16,0 0-14-16,1-8-23 16,16 0-55-16,1-4-89 15,10-20-420-15</inkml:trace>
  <inkml:trace contextRef="#ctx0" brushRef="#br0" timeOffset="140352.4403">17925 5963 606 0,'0'0'144'0,"0"0"-56"16,0 0-73-16,0 0 49 16,0 0 8-16,0 0-30 0,0 15 25 15,3-3-33 1,-1 4-31-16,2-1 31 0,-3 3-21 15,-1-1-9-15,0 2 4 16,0-1-3-16,0-4 4 16,0 0-9-16,0-2-6 15,0 0 4-15,5-3-92 16,6-6-91-16,0-3-224 16</inkml:trace>
  <inkml:trace contextRef="#ctx0" brushRef="#br0" timeOffset="140937.2691">18322 6021 503 0,'0'0'93'15,"0"0"-26"-15,0 0 1 16,0 0 3-16,0 0 18 15,0 0 2-15,-51 0-30 0,36 8-16 16,0 1-28-16,0 3-13 16,2-3 38-16,5 2-42 15,4-2 0-15,4 4 2 16,0-2 1-16,0-1 2 16,16 0-5-16,2-4 0 15,4 0 7-15,3-6-2 16,-2 0-10-16,-1 0 5 15,-2-3-6-15,-7-8 0 16,-4-1-2-16,-8-4 8 0,-1-1-16 16,0 0 10-1,-18-1 5-15,0 5-4 0,-4 3 1 16,2 4 1 0,2 1 1-16,3 5 2 0,4 0 14 15,1 0-14-15,5 0 0 16,2 4-2-16,2 3-14 15,1 4 4-15,0-1-46 16,12 1-71-16,12-2-70 16,6-6-240-16</inkml:trace>
  <inkml:trace contextRef="#ctx0" brushRef="#br0" timeOffset="141431.1916">18704 6070 579 0,'0'0'110'0,"0"0"-49"16,0 0 54-16,0 0-9 15,0 0-40-15,0 0-10 16,5-31-20-16,-8 31-4 15,-10 0-30-15,2 0 0 16,-5 0 21-16,1 14-17 16,0 3-3-16,5 0 6 0,4 2-7 15,1 2 2-15,5-2-4 16,0-2 0-16,0-1 3 16,8-2-2-16,7-5-1 15,0-3 10-15,4-2-9 16,-3-4 0-16,4 0-1 15,-5-5-12-15,4-9 4 16,-5-5-6-16,-3-1 0 16,-5-1 9-16,-5 1-9 15,-1 3 14-15,0 3-8 16,0 4 8-16,-7 1-8 16,-7 3 8-16,1 2-15 15,-1 1 13-15,-1 3-5 16,1 0 3-16,2 0-1 15,5 0-36-15,2 0 3 0,4 3-141 16,1 0-32-16,0 1-44 16</inkml:trace>
  <inkml:trace contextRef="#ctx0" brushRef="#br0" timeOffset="142011.335">19061 6099 439 0,'0'0'141'15,"0"0"-58"-15,0 0-12 16,0 0 14-16,0 0 8 16,0 0-7-16,-32-13-36 15,22 13-32-15,0 0 17 16,-3 0-25-16,-1 0-1 16,-2 6 9-16,-1 5-17 0,2 2 13 15,2 4-14 1,4 2 0-16,5 0 7 0,0-2-4 15,4 0-3-15,0 0 0 16,0-1 7-16,8-3-3 16,8-3-4-16,1-3 0 15,4-4-7-15,3-3 7 16,-4 0-1-16,2-2-4 16,-5-9 5-16,-3-6-5 15,-2-2 5-15,-3 0 0 16,-5-1-3-16,-4 0 3 15,0 5-2-15,0 2-1 16,-3 3-2-16,-11 5-3 16,-2-2 3-16,0 7-2 0,-2 0-12 15,6 0 16-15,0 0-10 16,6 0-36-16,3 5-30 16,3 2-22-16,0 0-51 15,9-2-61-15,9-2-222 16</inkml:trace>
  <inkml:trace contextRef="#ctx0" brushRef="#br0" timeOffset="142438.1932">19412 6161 536 0,'0'0'209'16,"0"0"-94"-16,0 0-48 16,0 0 9-16,0 0-42 15,0 0-4-15,-63-4-11 16,60 4-12-16,-2 6 3 16,1 5-10-16,4 1 0 15,0 1 23-15,0 0-22 16,0-3 3-16,3 0 1 15,8-2-2-15,2-2 5 16,6-3-8-16,4-3 0 0,-3 0-2 16,2 0 1-1,-5-3-7-15,-3-8 7 16,-7 0 2-16,-2-1-4 16,-5-4 3-16,0 1 0 0,0-1 2 15,-5 2-2-15,-7 1-2 16,-4 3-1-16,0 3-27 15,-2 4-2-15,0 1-64 16,3 2-83-16,3 0-48 16,4 0-339-16</inkml:trace>
  <inkml:trace contextRef="#ctx0" brushRef="#br0" timeOffset="142918.934">20290 5978 646 0,'0'0'40'0,"0"0"-25"15,0 0-2-15,0 0 38 16,0 0 4-16,30 94 64 16,-28-70-75-16,-2 0-32 15,0-2-1-15,0-3-8 0,-3-4-6 16,-9-5-23-1,-2-3-136-15,1-5-69 0,1-2-263 16</inkml:trace>
  <inkml:trace contextRef="#ctx0" brushRef="#br0" timeOffset="143067.8201">20244 6143 609 0,'0'0'141'15,"0"0"-111"-15,0 0 11 16,0 0 50-16,0 0-54 15,90 2-13-15,-57 2-16 16,3 1-8-16,-3 0-19 16,-1-2-164-16,-7-3-231 15</inkml:trace>
  <inkml:trace contextRef="#ctx0" brushRef="#br0" timeOffset="143637.9839">20961 5959 249 0,'0'0'393'0,"0"0"-354"0,0 0-26 16,0 0 30-16,0 0 26 15,0 0-3-15,-40 27 19 16,40-12-29-16,0 5-15 15,0 2-6-15,6 5-22 16,-1 2 25-16,-1 3-22 16,-4 2-4-16,0 0-4 15,0-4-6-15,0-5 8 16,0-7-10-16,0-5 3 16,0-6-14-16,0-6-1 0,21-1-63 15,10-2-64-15,5-17-288 16</inkml:trace>
  <inkml:trace contextRef="#ctx0" brushRef="#br0" timeOffset="144064.1021">21324 6166 607 0,'0'0'122'16,"0"0"-17"-16,0 0-12 15,0 0-37-15,0 0 2 16,0 0-32-16,-48-26-4 0,39 40-11 16,0 6-8-1,3 6 1-15,2-1-4 0,4 1 0 16,0-6 8 0,15-4-8-16,5-6 0 0,2-3 2 15,1-4 1-15,0-3-6 16,-4 0-5-16,1-7 8 15,-3-6-9-15,-5-6-7 16,-1-3 1-16,-4 0 14 16,-4-3-2-16,-3 4 2 15,0 2 1-15,0 6 0 16,-4 4-6-16,-13 3 6 16,-3 2 0-16,-3 1-1 15,1 3 6-15,3 0-6 16,2 0 1-16,4 5 0 0,4 4-8 15,6-1 8-15,3 0-41 16,0 1-121-16,16-1-79 16,10-3-249-16</inkml:trace>
  <inkml:trace contextRef="#ctx0" brushRef="#br0" timeOffset="144507.2816">21740 6207 331 0,'0'0'290'0,"0"0"-161"0,0 0-70 16,0 0 33-16,0 0-2 16,0 0-57-16,0 0 4 15,-5 1-23-15,0 9-9 16,0 4 19-16,4 0-14 15,-1 1-7-15,2 2 2 16,0-3-4-16,0-2 5 16,8 0-6-16,3-4 0 15,5-5 7-15,1-3-7 16,1 0-4-16,3 0-11 16,-3-8-11-16,-3-4 17 15,-6-3-12-15,-3-2 21 0,-6 0-11 16,0 0 11-16,0 0-5 15,-13 3 4-15,-4 3 2 16,-4 3-5-16,-1 3 4 16,-1 2 0-16,3 3 4 15,5 0-4-15,4 0 0 16,4 0-1-16,4 8-3 16,3 1 4-16,0 1-115 15,12-2-38-15,10-2-77 16</inkml:trace>
  <inkml:trace contextRef="#ctx0" brushRef="#br0" timeOffset="144933.4988">22210 6067 345 0,'0'0'333'0,"0"0"-246"15,0 0 3-15,0 0 24 0,0 0-42 16,0 0-41-16,0 0-22 15,0 0-2-15,0 15-1 16,0 2 0-16,0 8 31 16,0 0-23-16,0 5 7 15,0-1 4-15,0 1-17 16,0-2 11-16,0-2-19 16,0-5 0-16,0-3 8 15,0-5-2-15,2-4-4 16,-1-4-2-16,1-3-9 15,0-2-5-15,4 0-56 16,0-7-51-16,-3-10-291 16</inkml:trace>
  <inkml:trace contextRef="#ctx0" brushRef="#br0" timeOffset="146186.7233">18311 6475 288 0,'0'0'168'15,"0"0"-113"-15,0 0-22 16,0 0 38-16,0 0 22 16,0 0-51-16,-2 0 27 0,2 1-33 15,0 4-22-15,0 0 27 16,0 0 17-16,2 2-23 15,9 0 8-15,8 1-23 16,2 1 17-16,9 1-23 16,10 1-8-16,8 2 22 15,7 1-18-15,9 1-10 16,3 1 0-16,6 0 9 16,2-1 2-16,2-1-11 15,1 0 1-15,-2 0-8 16,-6 0 8-16,-6 0-1 15,-1-3 0-15,-4-1 8 16,-2-3-15-16,-6 1 7 16,-9 0 0-16,-7-2 4 15,-3 1 1-15,-5-3-5 0,-5 0 0 16,-4 0 1 0,-6-1-2-16,-5-3 1 0,-2 3 0 15,-4-3-3-15,-1 0 4 16,0 0-1-16,0 0 0 15,3 0-22-15,0 0 12 16,1 0-53-16,7 0-83 16,1 0-144-16</inkml:trace>
  <inkml:trace contextRef="#ctx0" brushRef="#br0" timeOffset="178222.2914">1966 2680 87 0,'0'0'118'0,"0"0"-88"15,0 0-3-15,0 0 11 16,0 0 25-16,0 0 9 16,0 0 17-16,0 0 10 15,10-23-64-15,-10 23-1 16,0 0-34-16,0 0 0 15,0 0 8-15,0 0-5 16,0 0 6-16,0 0-7 0,0 0 3 16,0 0 10-1,0 0-11-15,0-2-4 0,2 2 6 16,-2 0-2-16,0 0 1 16,3 0-5-16,-3-1 0 15,6 1-4-15,9-1 11 16,6-1-7-16,9 2 0 15,3 0 1-15,4 0 7 16,9 0-8-16,-1 0 0 16,4 0-1-16,5 7 10 15,-5 0-13-15,3-1 4 16,-4 0 0-16,-6-3 3 16,-5 2-3-16,-4-2 0 15,-6-2 17-15,-5-1-17 16,-1 0 0-16,-6 0 8 0,-2 0 0 15,-2 0 14-15,-4 0-14 16,1 0-3-16,-1-2 26 16,-3 0-31-16,-1 1 0 15,-1 1 1-15,-2 0 2 16,0 0 3-16,0 0-6 16,3 0 0-16,-3 0-4 15,0 0 4-15,0 0 0 16,0 0 0-16,0 0 6 15,0 0-6-15,0 0 0 16,0 0 0-16,0 0-6 16,0 0-8-16,0 0-16 0,0 0-11 15,0-4-35-15,0-2-34 16,0 0-208-16</inkml:trace>
  <inkml:trace contextRef="#ctx0" brushRef="#br0" timeOffset="178994.2196">2248 2706 30 0,'0'0'209'0,"0"0"-187"16,0 0 6-16,0 0-12 16,0 0-14-16,0 0 23 15,21 0-8-15,-6 0 40 16,0 0-39-16,1 0-16 0,-2 0 42 15,3 0-35-15,0 0 1 16,2 1-1-16,-1 4-6 16,0-4 5-16,3 0-8 15,-3 3 3-15,0-4 3 16,-2 0-2-16,-2 0 3 16,-4 0 6-16,0 0-11 15,-5 0 22-15,-2 0-16 16,0 0-4-16,-3 0 11 15,0 0-7-15,0 0-4 16,0 0 6-16,0 0-7 16,0 0 7-16,0 0-8 0,0 0-2 15,0 0 5-15,0 0-5 16,0 0-31-16,3 0-37 16,5 1-27-16,-1 1-20 15</inkml:trace>
  <inkml:trace contextRef="#ctx0" brushRef="#br0" timeOffset="185618.3402">3094 663 88 0,'0'0'115'0,"0"0"-31"16,0 0-13-16,0 0 12 0,0 0 14 15,0 0-39 1,0 0 53-16,0 0-55 0,-15-17 26 16,15 16-20-16,0 1-26 15,0 0 0-15,0 0-25 16,0 0-11-16,0-2 30 15,0 2-20-15,0-3-3 16,0 1 0-16,9-4-5 16,9 0-2-16,0-1-5 15,1 3 5-15,1 1 6 16,-4 3-6-16,5 0-13 16,-6 0 9-16,-2 3 6 15,1 5-2-15,-3 4 0 16,-3 2 3-16,-2 4-13 15,-3-2 10-15,-3 0 0 16,0 0-1-16,0-1 6 0,-2-3-6 16,-4-3 1-16,-1 0 0 15,0-3 5-15,1-1-5 16,1 1-1-16,-1-5-7 16,6 2 4-16,-3-3 4 15,3 0-2-15,0 2 4 16,0-2-7-16,0 0 5 15,0 0-3-15,0 0 1 16,0 0-7-16,0 0 6 16,0 0 3-16,0 2-7 15,3 1 3-15,11 0 4 16,3 1 0-16,4 1 4 16,-1 0 0-16,2-3-2 0,-1 1-2 15,-4 0 0-15,2-2 16 16,-8 0-16-16,-4-1 0 15,-3 0-1-15,-4 2 7 16,0-2-7-16,0 0 1 16,0 0 0-16,3 0-4 15,-3 0 0-15,1 0-23 16,-1 0-55-16,2 0-40 16,1 0-40-16,-3-6-230 15</inkml:trace>
  <inkml:trace contextRef="#ctx0" brushRef="#br0" timeOffset="189628.3395">7118 894 233 0,'0'0'137'15,"0"0"-38"-15,0 0-32 16,0 0 43-16,0 0-23 15,0 0 0-15,0 0 1 16,-3 0-39-16,3 0 11 16,0 0-44-16,0 0-12 15,0 0 1-15,5 0-5 16,12 0 0-16,3 0 0 16,4 6 0-16,-2 4-7 15,-2 3 7-15,-4 4 0 0,-7 1-2 16,-9 0 2-1,0 2 0-15,0-1 0 0,-17 1-1 16,-5-3-9-16,0-3 10 16,4-4-4-16,6-7-6 15,6-1 12-15,3-2-2 16,1 0 0-16,2-5 4 16,0-7-2-16,0 2 1 15,0 0-3-15,2 3 3 16,7 2-1-16,3 3-2 15,-3 2 0-15,3 0 1 16,4 0-11-16,5 7 10 16,0 5 0-16,3 1 3 15,-2-2-2-15,3-2 4 16,-5-1-10-16,2-6 10 0,-3-2-21 16,-3 0-22-16,0-7-136 15,-6-16-196-15</inkml:trace>
  <inkml:trace contextRef="#ctx0" brushRef="#br0" timeOffset="190181.1271">7364 619 216 0,'0'0'69'0,"0"0"-43"16,0 0-5-16,0 0 29 15,0 0 38-15,0 0-19 16,-1 41-32-16,1-41 61 15,4 0 14-15,4-1-17 16,5-12-18-16,2-5-27 16,0-4-37-16,-4-2 3 0,2 1-16 15,-4-2 4-15,-3 3 5 16,-4 3-9-16,2 4 0 16,-4 4 9-16,0 4-8 15,0 3-1-15,0 4 0 16,0 0-4-16,0 0-1 15,0 0-9-15,0 0-4 16,0 7 13-16,-6 8 5 16,0 5 4-16,1 1-4 15,5-1 4-15,0-2-7 16,0-3 3-16,0-6 0 16,9 0-2-16,2-5 9 15,5-2-7-15,6-2 0 0,7 0 0 16,2 0 18-1,5-5-18-15,-2-1-20 0,-4 3-89 16,0 3-115-16,-15 0-120 16</inkml:trace>
  <inkml:trace contextRef="#ctx0" brushRef="#br0" timeOffset="200600.2807">11244 5842 160 0,'0'0'73'0,"0"0"-32"15,0 0-23-15,0 0 54 16,0 0-23-16,0 0 16 16,0 0-14-16,-9-6-19 15,9 6 15-15,0 0-23 0,0 0-12 16,0 0 39-16,0 0-38 16,0 0 21-16,0 0 7 15,0 0 2-15,0 0 19 16,0-3-20-16,0 3-29 15,0-1 69-15,0-3-76 16,0 1 11-16,0 0 10 16,0-3-23-16,0-1 16 15,0 0-20-15,0 1 0 16,0-1 24-16,6 0-18 16,1-1-6-16,5-1 1 0,6-1 6 15,3 2-9-15,2 2 2 16,-1 3 0-16,6 3 1 15,-1 0-1-15,4 12 0 16,1 10-2-16,-3 5 1 16,-2-1-9-16,-6 5 10 15,-6-3 0-15,-7 2-11 16,-7 0 11-16,-1-1 0 16,-4-1 0-16,-20 0 8 15,-6-1-16-15,-4-1-4 16,-4-5 11-16,4-3-13 15,6-4 14-15,4-3-3 0,12-5-10 16,6-4 23 0,6 1-14-16,0-3 4 0,0 0 0 15,0 0-13-15,0 2 13 16,0 0 0-16,0 0-2 16,13 4 17-16,6 4-15 15,5 2 0-15,5 4 0 16,3 4 3-16,1-1 0 15,-1 1-3-15,-4-3 0 16,-2-1 6-16,-6-4-12 16,-2-2 6-16,-6-5 0 15,-3-3-15-15,1-2-39 16,-2 0-125-16,0-7-82 16</inkml:trace>
  <inkml:trace contextRef="#ctx0" brushRef="#br0" timeOffset="201199.052">11199 5912 342 0,'0'0'125'0,"0"0"36"15,0 0-138-15,0 0 101 0,0 0 9 16,0 0-99-16,-6-51 31 16,9 40-65-16,12-1 3 15,3 2 13-15,9 1-16 16,3 1 0-16,3 2 2 15,1 3-2-15,-2 3 9 16,1 0-9-16,-5 0 0 16,-2 14-10-16,-7 0 9 15,-5 6-1-15,-5 5 0 16,-8 3 2-16,-1 6-10 16,-6 2 10-16,-16-2 0 15,-2-5 9-15,-4-3-9 0,6-6 0 16,0-3-1-1,5-3 11-15,4-6-2 0,3-4-8 16,6-1 0-16,1-2-5 16,1-1 5-16,2 0 0 15,0 2-2-15,0 2-2 16,2 2-3-16,14 4 7 16,7 4 0-16,8 0 1 15,4 3 0-15,-2-3-1 16,-1 0 0-16,-4 0 17 15,-5-3-25-15,-1-3 8 0,-6-2 0 16,-4-3-11 0,-4-1-51-16,-7-2-103 0,-1 0-76 15</inkml:trace>
  <inkml:trace contextRef="#ctx0" brushRef="#br0" timeOffset="201686.3124">11194 5770 623 0,'0'0'164'0,"0"0"-132"15,0 0 1-15,0 0 58 16,0 0-75-16,0 0-9 16,50-66-7-16,-14 57 5 15,1 4-8-15,-1 3 3 16,2 2 0-16,-4 3 7 16,-2 13-7-16,-1 10-3 15,-5 7 0-15,-7 5 6 16,-9 3-4-16,-10 5 1 15,0-6 0-15,-13-4-14 16,-15-2 20-16,-5-2-8 16,-1-6 2-16,4-6 0 15,13-3 22-15,6-4-22 0,8-4 0 16,3 0-12-16,0 1 14 16,0 2-4-16,16 2 0 15,4 2 2-15,5 4-5 16,5-1 5-16,4 4 0 15,0-3 15-15,-2 4-15 16,5-5-6-16,-6-2-90 16,-7-8-326-16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24T03:33:28.26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1571 11137 14 0,'0'0'9'16,"0"0"6"-16,0 0 13 15,0 0-1-15,0 0-21 16,0 0-5-16,0 0 23 0,-12 0-22 15,10 0 3-15,2 0 18 16,0 0-23-16,0 0 20 16,0 0-12-16,0 0 4 15,0 0 20-15,0 0-17 16,0 0 2-16,0 0 5 16,0 0 2-16,0 0 6 15,0 0-30-15,0 0-22 16,0 0 21-16,0 0 1 15,8 0 0-15,8 0 6 16,2 0 5-16,6-1-5 16,0 1-6-16,6-1 4 15,-2 1 0-15,3 0-3 0,-2 0-2 16,-1 0-1-16,-4 0-4 16,-3 0 5-16,1 0-7 15,-8 0-4-15,-1 0 8 16,-7 0-6-16,2 0 9 15,-4 0 1-15,-2 0 0 16,1 0 2-16,-2 0-2 16,-1 0 0-16,0 0-7 15,0 1 0-15,0-1-42 16,3 1-7-16,0-1-20 16,0 0 31-16</inkml:trace>
  <inkml:trace contextRef="#ctx0" brushRef="#br0" timeOffset="1663.5461">4172 11142 156 0,'0'0'96'16,"0"0"-96"-16,0 0 10 15,0 0 1-15,0 0-9 16,0 0 12-16,0 4-2 16,2-3 4-16,5 3 19 15,6-4-17-15,6 3 2 16,3-1 46-16,5-2-33 15,4 1-4-15,3-1-9 16,6 0-13-16,4 0 18 16,2 0-18-16,5 2-4 15,4 1 10-15,0-1-13 0,8 2 0 16,2-1 0 0,1-1 9-16,1 1-11 0,-1-2 2 15,2 1 0-15,-2-1 3 16,5 1-3-16,-3 1 0 15,-7 2-1-15,-3-1 3 16,-6 2 5-16,-1-2-7 16,-3 2 2-16,-2-1 10 15,-4-2-12-15,-3 1 0 16,-2 0 11-16,-3-4-10 16,0 3 31-16,-1-3-16 15,-1 0-4-15,-1 0 33 0,-4 0-27 16,-2 0 8-16,-4 0-18 15,-3 0 2-15,-2 0 10 16,-2 0-20-16,-8 0 0 16,1 0 12-16,-4 0-3 15,-3 0-9-15,0 0 0 16,0-3 11-16,0 3-11 16,0 0 0-16,3 0-18 15,-3 0 8-15,8-4-88 16,1-1-85-16,4-6-202 15</inkml:trace>
  <inkml:trace contextRef="#ctx0" brushRef="#br0" timeOffset="3456.2037">7800 10989 37 0,'0'0'47'0,"0"0"-6"15,0 0 14-15,0 0 40 0,0 0-32 16,0 0-13-16,-12-3 1 15,12 3-27-15,0 0 21 16,0 0-18-16,0 0 3 16,0 0-30-16,0 0-16 15,0 0 11-15,12 0 5 16,9 0 12-16,9 0 6 16,10 0-17-16,3 0 5 15,6 0 6-15,2 0-12 16,7 0 0-16,0 0 2 15,2 0 0-15,1 0 11 16,0 0-13-16,0 0 0 16,4 6 5-16,-1-4 1 15,0 2-6-15,-1-1 0 16,-5 2 0-16,-5-2 4 0,-2 0-4 16,-7-1 0-16,0-2 7 15,-5 0 2-15,-2 0-9 16,-2 0 3-16,-4 0 8 15,-3 0 18-15,-3 0-29 16,-4 0 0-16,-3 0 19 16,-1 0-14-16,-7-2-5 15,0-1 26-15,-4 2-21 16,-3 1 18-16,0-2-23 16,0 2 7-16,-2-1 8 15,1-1-15-15,0 0 0 16,-2 2 0-16,3 0 2 0,4-2-10 15,1 2-5-15,4-1-52 16,7 0-18-16,3-1-111 16,1-1-166-16</inkml:trace>
  <inkml:trace contextRef="#ctx0" brushRef="#br0" timeOffset="5976.3087">9101 5386 88 0,'0'0'116'0,"0"0"-28"0,0 0-68 15,0 0 10-15,0 0-9 16,0 0 13-16,-2 1 15 16,2-1-25-16,0 0-18 15,0 0 0-15,3 2-6 16,19 1 0-16,14 0 0 16,16 2 4-16,12-2 35 15,10 1-30-15,6 0-8 16,2 2 26-16,3 1-21 15,-4-2 0-15,2 2 16 16,-10-1-21-16,-3-2 26 16,-9 0-24-16,-7-4 6 15,-6 0 20-15,-5 0-27 0,-10 0 16 16,-9 0-8 0,-8 0-9-16,-7 0 3 0,-6 0-4 15,-3 0 0-15,0 0-6 16,0 0 6-16,2 3-4 15,-2-1 4-15,3 2 0 16,2 1-12-16,3 1 8 16,6 3-39-16,6-2-16 15,9-1-166-15,7-6-119 16</inkml:trace>
  <inkml:trace contextRef="#ctx0" brushRef="#br0" timeOffset="7049.8643">12197 11182 483 0,'0'0'49'16,"0"0"-7"-16,0 0-10 15,0 0-32-15,0 0 8 16,83-23 14-16,-47 21-7 16,6 1 7-16,3-1 17 15,5 1-26-15,1-1 40 16,8-2-20-16,3 1-26 15,5 1 32-15,0-3-39 16,-7 4 0-16,-5 0 2 16,-10 1 1-16,-8 0 7 15,-5 0-10-15,-7 0 1 16,-9 0-1-16,-7 0 0 0,-6-1-9 16,-3-1-1-16,0 1 0 15,0 1-32-15,0-2-46 16,0-1-24-16,0-1-23 15,5-6-143-15</inkml:trace>
  <inkml:trace contextRef="#ctx0" brushRef="#br0" timeOffset="9599.946">15745 11215 452 0,'0'0'73'16,"0"0"77"-16,0 0-99 0,0 0-15 15,0 0-20-15,0 0-13 16,0 0 42-16,17-3-40 16,11 3 10-16,6-1 4 15,8 1-18-15,5-1 13 16,5 0-14-16,3-1 0 16,-2 1 18-16,0-1-16 15,-7-1-2-15,-4-1 0 16,-5 0 9-16,-7-2-2 15,-7 1-7-15,-7 3 0 16,-3-2-6-16,-6 1 6 16,-1 1-19-16,1-1-68 0,-1 0-127 15,2 1-76 1</inkml:trace>
  <inkml:trace contextRef="#ctx0" brushRef="#br0" timeOffset="10625.7705">18199 11087 145 0,'0'0'106'16,"0"0"-37"-16,0 0-11 15,0 0 6-15,0 0-7 0,0 0 14 16,0 0-3-16,0 0-39 16,0 0 19-16,0 0-33 15,0 0 1-15,9 0 39 16,12 1-8-16,7 1-38 15,11-2 43-15,9 0-48 16,3 0 21-16,5 0-24 16,1 0 0-16,-2 0 7 15,0 3 1-15,-5 1-8 16,-6-1-1-16,-6 1 1 16,-10-1 0-16,-7 0-1 15,-6-3 0-15,-8 0 4 0,0 0-4 16,-5 0 0-1,-2 0-1-15,0 0 8 0,0 0-6 16,0 0-1-16,1 0 0 16,2 0-10-16,5 0-6 15,4 0-38-15,3 0-66 16,6 0-33-16,0 0-75 16,4 0-136-16</inkml:trace>
  <inkml:trace contextRef="#ctx0" brushRef="#br0" timeOffset="12454.9814">21393 11119 6 0,'0'0'17'0,"0"0"29"0,0 0 45 16,0 0-15-16,0 0 0 16,0 0 29-16,0 2-46 15,0-2-10-15,0 0-4 16,0 0-25-16,0 0 13 16,10 1-33-16,3 2 2 15,8 1 37-15,6-1-22 16,3 0 1-16,4-1-15 15,3 0 4-15,1-1 11 16,1 1-18-16,1-2 4 16,0 0 20-16,1 0-15 15,0 0 8-15,3 0 5 0,0 0-16 16,-2 1 10 0,-2 0-16-16,-1 2 0 0,-5 1 5 15,-2-1-5-15,-1 0 0 16,-4 0 9-16,3 0-9 15,-2-2 13-15,-1 0-9 16,-3-1-1-16,1 0 10 16,-1 0-8-16,-5 0-5 15,-1 0 0-15,-5 0 7 16,-2 0-5-16,-5 0-2 16,-3 0 0-16,-1 0 7 0,-2 0-7 15,3 0 0 1,-3 0-4-16,0 0 3 0,0 0-1 15,0 0-29 1,0 0-40-16,0 0-9 0,0 0-102 16,0 0-142-16</inkml:trace>
  <inkml:trace contextRef="#ctx0" brushRef="#br0" timeOffset="16624.8855">13320 10149 340 0,'0'0'11'0,"0"0"0"16,0 0-5-16,0 0 2 15,0 0-2-15,0 0 19 16,0 0 30-16,51-56 3 16,-41 45-16-16,2 0 18 15,2-3-51-15,0 4 45 16,3-6-51-16,2-1 5 15,1 0 23-15,5-7-31 16,3 1 27-16,5-5-2 0,2-2-19 16,1-3 2-1,4-1 5-15,3-5-11 0,4 3 19 16,7 0-21-16,6-1 0 16,4 1 0-16,3 2 5 15,2 0-5-15,-2 3 0 16,4 1 0-16,3-1-10 15,0 5 14-15,-1-3-5 16,2 5 1-16,-4 3 0 16,0 1 2-16,0 5-2 15,-2 2 0-15,-1 4 2 16,0 2-2-16,1 3 0 16,1 1-1-16,5 0 8 15,3-1-7-15,1 3 0 16,-1-2 8-16,2-2 2 0,2 1-10 15,8-1-4-15,6 2 4 16,3 2 0-16,-4 1 12 16,-1 0-12-16,-3 0 0 15,-3 5 9-15,-1 2-8 16,-1 2 5-16,0 0-6 16,-4 2 0-16,-4 0 4 15,-9 2-4-15,-9-3-5 16,-7-1-1-16,-6 1 12 15,-4-2-9-15,-6 3 3 16,-4 0 0-16,-3 2 4 16,-3 0-4-16,-2 3 2 0,-2-1-11 15,-1 2 9-15,2 0-10 16,-1 1 10-16,3 0 0 16,-2-1 18-16,3 1-18 15,0 0 0-15,-2 1-1 16,0 1 1-16,-3-1 0 15,0 3 0-15,-3 2-6 16,-4 1-3-16,0 1 9 16,-5 0 0-16,3-1-4 15,-4 1 12-15,4-2-6 16,-2 1 3-16,1-1 1 16,2-2 12-16,-4 2-12 15,2-4 1-15,0 1 3 0,-3-1-10 16,0-1 5-16,0 1-2 15,-2 0-1-15,1-2 7 16,-2-2-9-16,0 0 0 16,1-7 10-16,-2-1-10 15,-1-5 0-15,1-3-5 16,1 0-20-16,2-4-8 16,0-20-188-16</inkml:trace>
  <inkml:trace contextRef="#ctx0" brushRef="#br0" timeOffset="17001.5598">17589 9629 172 0,'0'0'123'15,"0"0"-103"-15,0 0-9 16,-4082 0-10-16,8164 0 49 16,-4082 0-3-16,95 50 21 15,-69-30 27-15,-1 4-60 16,0 0 10-16,-2 5-35 16,-4 1-1-16,-4 2 44 0,-2 1-48 15,-5 1-5 1,-6 0 8-16,-2 2 12 15,0-2 9-15,-16-3-8 0,-10 1-17 16,-10-8 35-16,-9-2-39 16,-3-8 0-16,-2 0-3 15,5-8 1-15,5-2-42 16,7-4-70-16,5 0-46 16,5-17-147-16</inkml:trace>
  <inkml:trace contextRef="#ctx0" brushRef="#br0" timeOffset="18450.6562">13808 10181 355 0,'0'0'99'0,"0"0"5"16,0 0-53-16,0 0-32 15,0 0 54-15,0 0-17 16,-17-38 27-16,17 20-22 16,0-8-33-16,0-2 6 15,11-6-34-15,13-6 0 16,7-4 20-16,6-3-20 15,8-4 0-15,4-1 0 16,5-5 6-16,3 0-8 16,4-6 2-16,8 1 0 0,8-1-1 15,5 4 1-15,6 2 0 16,0 3-3-16,3 1 11 16,0 7-7-16,0 3-1 15,0 6 2-15,6 8-11 16,7 2 9-16,10 3 0 15,8 3-1-15,6 1 9 16,4 0-3-16,0 3-5 16,-6 1 0-16,-3 2-4 15,-5 0 9-15,7 1-5 16,14 1 0-16,11 2 3 16,13 1 1-16,5 6-4 15,0 1 0-15,2 2-4 16,-1 0 4-16,1 2 0 0,0 6 0 15,1 3 1-15,1 4-2 16,1 4 1-16,0 3 0 16,-7 4 2-16,-7 2-2 15,-3 5 0-15,-13 6-5 16,-7 2 17-16,-9 3-24 16,-7 2 12-16,-9-3 0 15,-7-2-2-15,-6 1 10 16,-7 0-11-16,-6-1 3 15,-3 4 0-15,-4-2 6 16,2 1-6-16,-4-2 0 16,0-1 5-16,-9-1-5 15,-5-4-7-15,-4 1 3 0,-3-3 4 16,-2-2 1-16,-6 1-1 16,-7-2 0-16,-6-2-9 15,-5-2 9-15,-7 1-6 16,-1 0 2-16,-2 1 8 15,-1-3-4-15,0 1 0 16,0-3 0-16,0-1 14 16,0-2-10-16,-2-2-4 15,0-1 1-15,-3-4 14 16,-4-3-10-16,-1-2-5 16,-3-3 0-16,-1-3-7 15,-3 1 8-15,-1-3-1 16,3 1 6-16,-3-2-5 0,0 0-1 15,0 0-8 1,0-11-47-16,-11-11-30 0,-5-6-233 16</inkml:trace>
  <inkml:trace contextRef="#ctx0" brushRef="#br0" timeOffset="18709.7029">20851 9939 532 0,'0'0'0'0,"0"0"0"15,0 0-10-15,90-17 24 16,-71 17-14-16,-4 8 2 16,0 12 4-16,-6 3-6 15,-8 5 11-15,-1 2 7 16,-6-1 13-16,-20 0-7 15,-10-5-22-15,-9-5 18 16,-7-2-20-16,-5-4 0 16,-3-6-57-16,-4-7-230 15</inkml:trace>
  <inkml:trace contextRef="#ctx0" brushRef="#br0" timeOffset="19754.1414">16552 10222 328 0,'0'0'76'15,"0"0"5"-15,0 0-28 16,0 0 31-16,0 0-12 15,0 0-18-15,36-56-13 16,-9 27-3-16,7-7-5 16,8-5-18-16,16-2-11 0,10-5 11 15,11 1-9-15,10 0-6 16,5 4 0-16,0 4 0 16,0 6 11-16,-3 4-11 15,-6 7 0-15,-5 3 0 16,-5 3 0-16,1 2 0 15,-1 2-3-15,-1 0 7 16,-2 2-4-16,1 2 0 16,3 2 0-16,1 4-5 15,7 2 5-15,-2 0 0 16,-2 5-1-16,-2 7 5 16,-2 5-9-16,-6 2 5 15,-8 0 0-15,-3 3 4 16,-5-2-4-16,-8-1 0 0,0-2-2 15,-1 2 12-15,1-2-6 16,-2 2-4-16,-4-2 1 16,-2 3 5-16,-5 0-6 15,-4 0-8-15,-10-1 8 16,-4 4 2-16,-4-1-2 16,-7 2-10-16,-1-4 10 15,-3 3 8-15,0-3-6 16,0-1-2-16,0 1 7 15,0-3-3-15,0-1 15 16,0-1-19-16,0-1 0 16,-7 1 0-16,-2-3 0 15,-6 0-5-15,-2 1-6 0,-2-2-45 16,-2-3-52-16,-1-5-43 16,7-3-93-16</inkml:trace>
  <inkml:trace contextRef="#ctx0" brushRef="#br0" timeOffset="20004.4888">19303 9914 318 0,'0'0'28'16,"0"0"-10"-16,0 0-13 0,0 0 13 15,82 13-4-15,-71 5 17 16,-1 5 36-16,-4 3-47 16,-5 4 12-16,-1 2-32 15,-1-2 0-15,-19-3-13 16,-8 0-44-16,-8-6-59 16,-4-6-174-16</inkml:trace>
  <inkml:trace contextRef="#ctx0" brushRef="#br0" timeOffset="21095.0597">16491 10744 126 0,'0'0'81'0,"0"0"-13"0,0 0-30 15,0 0 68-15,0 0-32 16,21 95-47-16,-9-67 20 16,3 2 3-16,6-1-17 15,4 3 11-15,5 2-19 16,9 3-3-16,0 1 24 15,7 0-46-15,2 1 10 16,5-1 1-16,5-3-5 16,5-4 4-16,2-2-10 15,9-1 0-15,5-1 23 16,7-1-23-16,5-3 0 16,6 1 7-16,6-4-2 15,3 0 7-15,1-2-12 16,0-1 0-16,-5-4 7 15,-2 0-7-15,-1-2-1 0,2-2-6 16,-3-1 14-16,1 1 4 16,0-2-11-16,-5 1 0 15,1-2-5-15,-1-1 5 16,0-1 0-16,-3-2-1 16,-2-2 2-16,-2 0-2 15,-5 0-3-15,0-3 4 16,1-5 1-16,0-1-1 15,-1 0 0-15,1 0-10 16,2 1 10-16,-5 0 1 16,4 1-1-16,-2-1 10 0,3 2-17 15,0-5 14-15,2 0-6 16,-2-4-1-16,-5-5 10 16,-2-1-10-16,-4 0 0 15,-3 3-3-15,-4 2-1 16,-6 1 4-16,-6 5 0 15,-6 3 10-15,-4 0-1 16,-2 3 23-16,-6-1-32 16,-1 4 1-16,-3-6 24 15,-3 1-19-15,-3 1-1 16,-7-2-5-16,-4 0 5 16,-3 1 14-16,-6-2-19 15,-2 5 9-15,-1 0 0 0,-2 2-9 16,-2-2-1-16,0 1-15 15,0-1-6-15,0-1 6 16,-12-1-17-16,-4 0-65 16,-4 0 4-16,-4-3-95 15,-1-3-175-15</inkml:trace>
  <inkml:trace contextRef="#ctx0" brushRef="#br0" timeOffset="21328.3257">20920 11240 238 0,'0'0'126'0,"0"0"-120"16,0 0 9-16,0 0-15 15,0 0 9-15,112-26-7 16,-72 19 21-16,-7 4-13 16,-5 3 4-16,-10 0 12 15,-6 3-21-15,-8 12-5 16,-4 3 0-16,-1 4 1 15,-22 2 5-15,-8 0-6 16,-8-2-8-16,-10-2-48 16,-6-5-156-16</inkml:trace>
  <inkml:trace contextRef="#ctx0" brushRef="#br0" timeOffset="23405.5411">9256 12296 178 0,'0'0'54'15,"0"0"-13"-15,0 0-15 16,0 0-8-16,0 0 20 0,0 0 35 15,0 0-38-15,-3 0-16 16,3 0 2-16,11 0-16 16,3 0 5-16,2 0 18 15,2 0-26-15,2 0 20 16,3 0-19-16,4 0-1 16,0-3 40-16,9 3-34 15,0 0 2-15,4 0-3 16,3 0-4-16,1 0 18 15,5 0-21-15,-4 0 0 16,2 0 11-16,-2 0-11 16,0 0 0-16,-2 0-2 0,-1 0 4 15,-2 0 9 1,-1 0-11-16,0-7 2 0,2 1 9 16,-2 2-5-16,2 0-6 15,0-1 18-15,1 2-6 16,0 0-1-16,-1-1-9 15,-2 1 0-15,-1-1 9 16,-4 0-7-16,-1-1-4 16,-3 1 1-16,-7-3 11 15,-5 4-5-15,-4-1-7 16,-6 2 0-16,-5-1 26 16,0 3-25-16,-3-2 7 15,2 0 1-15,-1 1-6 0,4 1 24 16,-3-2-27-1,1 1 1-15,-2 0 10 0,-1-1-10 16,2 1-1-16,-2-1-1 16,0 2 0-16,0 0-10 15,0 0 11-15,0 0-16 16,0 0 7-16,0 0-86 16,0 0 46-16,0 0-11 15,0 0-65-15,0 0-31 16,0-3-106-16</inkml:trace>
  <inkml:trace contextRef="#ctx0" brushRef="#br0" timeOffset="25693.1105">3082 12160 233 0,'0'0'87'0,"0"0"14"15,0 0-80-15,0 0 3 16,0 0 15-16,0 0-22 16,9 2 3-16,3-1-17 15,6 3 3-15,10 0 33 16,5-2-9-16,10 1-18 15,3-2 16-15,5 2-14 16,9-1 11-16,1 1-25 16,-2-1 3-16,-2 1 7 15,-4 0 1-15,-3 0-11 16,-4 2 0-16,-1-5 1 16,0 3 7-16,-5-3-8 15,-4 0 0-15,-2 0 9 0,-7 0-8 16,-6 0 13-16,-3 0-14 15,1 0 15-15,-3 0-19 16,-2 0 4-16,-3 0 0 16,0 0 2-16,-2 0 8 15,-1 0-10-15,1 0 0 16,-3 0 2-16,-3 0 5 16,-2 0-7-16,-1 0 3 15,0 0 4-15,0 0-7 16,2 0 0-16,-1 0-4 15,-1 0-57-15,2 0-7 16,2 0-143-16,-1 0-182 16</inkml:trace>
  <inkml:trace contextRef="#ctx0" brushRef="#br0" timeOffset="27320.3932">4889 12221 122 0,'0'0'84'0,"0"0"-13"15,0 0-42-15,0 0 29 16,0 0-21-16,0 0-37 16,0 0 27-16,0 2-27 15,0-2 0-15,0 0 24 16,0 0-17-16,0 0 6 16,0 1 1-16,0-1-5 15,0 0 1-15,0 0-10 16,0 0 0-16,0 0 3 0,0 0-3 15,0 0-8-15,0 0 3 16,0 0 10-16,0 0-4 16,0 0-1-16,0 0 0 15,0 0 4-15,0 0-4 16,0 0 0-16,0 0 0 16,0 2 13-16,1-1-13 15,6-1 0-15,4 0 0 16,1 0 14-16,4 1-11 15,2-1 3-15,1 2 1 16,2-2 4-16,1 3-11 16,0-1 0-16,0-2 0 0,5 2 26 15,1-2-19-15,3 0 3 16,1 0 11-16,-3 0-2 16,0 0 1-16,-6 0-9 15,4 0-9-15,-4 0 8 16,2 0-1-16,-1 0-9 15,1 0 0-15,2 0 2 16,0-4 20-16,0-1-22 16,0 1 0-16,-2 1 14 15,-1-4-14-15,3 2 0 16,-5 0 2-16,1-2 3 16,2 1 6-16,0 2-11 15,1 2 0-15,-3-3 15 0,2 4-15 16,-2-2 0-1,1 0 6-15,0 1-2 0,1 1 7 16,1-1-11-16,1-1 0 16,1 1 14-16,2 2-13 15,-2 0-1-15,-3 0 1 16,-2 0 2-16,-5 0 1 16,-2 0-4-16,-5 0 0 15,-1 0 1-15,-4 0-1 16,-6 0-1-16,1 0 1 15,-1 0 0-15,0 0 8 16,0 0-8-16,0 0 1 16,2 0 0-16,-1 0 4 15,-1 0-5-15,0 0 0 0,0 0 5 16,0 0-13-16,0 0 8 16,0 0-4-16,0 0-7 15,0 0 3-15,0 0 8 16,0 0-2-16,0 0-11 15,0 0-36-15,0 0-55 16,0 0-68-16,3 0-66 16</inkml:trace>
  <inkml:trace contextRef="#ctx0" brushRef="#br0" timeOffset="28873.3914">13785 11177 11 0,'0'0'2'0,"0"0"5"0,0 0-5 15,0 0 7-15,0 0 32 16,0 0 28-16,-66-5-17 16,61 4-10-16,2 1-33 15,1-3 13-15,1 3 25 16,1-3-27-16,0 3 44 16,0-1-63-16,0 1 9 15,0-1 12-15,0 1 4 16,0 0-7-16,0 0 11 15,0 0-17-15,0 0 30 16,0 0-22-16,0 0-10 0,0 0 14 16,0 0-22-1,0 0-3-15,0 0 0 0,0 0 3 16,0 0 9-16,0 0-12 16,0 0 2-16,0 0 13 15,0 0-5-15,0 0-7 16,0 0-3-16,0 0 3 15,0 0 1-15,0 0-4 16,0 0 0-16,0 0-8 16,0 0 8-16,3 0-2 15,-2 0-29-15,1 0-38 16,-2 0-21-16,3 2-31 16,-1-2-95-16</inkml:trace>
  <inkml:trace contextRef="#ctx0" brushRef="#br0" timeOffset="30942.7934">13826 11171 22 0,'0'0'27'0,"0"0"18"16,0 0-3-16,0 0-31 15,0 0 4-15,0 0 26 16,-2-3 6-16,2 3 40 15,0-3-20-15,0 3-28 0,0 0 24 16,0-1-35 0,0 1 6-16,-1 0 8 0,1 0-29 15,0 0 29 1,-2 0-26-16,2 0-2 0,0 0 38 16,0 0-32-16,0 0 8 15,0 0-1-15,0 0-24 16,0 0-3-16,0 0-27 15,6 0 27-15,8 0 13 16,7 0-5-16,4 0-7 16,8 0 15-16,1-1-6 15,3-2 0-15,2 0-10 16,-2 0 15-16,-1 0-12 16,-6-1 6-16,-5 1-4 15,-8 1 16-15,-4-1-21 0,-7 0 21 16,-1 2-13-16,-2 1-1 15,-3 0 10-15,0 0-17 16,0 0 6-16,0 0-6 16,0 0 10-16,0 0-11 15,0 0 1-15,0 0 0 16,0 0-9-16,0 0 9 16,0 0-5-16,0 0 3 15,0 0-16-15,0 0 13 16,1 0-32-16,1 0-40 15,-2 0-26-15,4 0-48 16,-4-1-28-16,0-6-115 16</inkml:trace>
  <inkml:trace contextRef="#ctx0" brushRef="#br0" timeOffset="32360.617">19977 11171 446 0,'0'0'72'0,"0"0"-63"15,0 0-8-15,0 0 52 16,0 0 72-16,0 0-13 15,0 0-70-15,1 0-6 16,5-3-35-16,3-1 1 16,7 2 5-16,6-1-1 15,5 0 3-15,1 1-9 16,2 1 0-16,0-1 3 16,-1 2-3-16,0 0 0 0,-4-3 0 15,-7 3 12-15,-5-1-19 16,-5 0 7-16,-3 1 0 15,-4 0 0-15,-1 0 0 16,0 0 0-16,0 0-4 16,0 0-9-16,0 0-37 15,-8 0-109-15,-15 0-5 16,-9 0-9-16</inkml:trace>
  <inkml:trace contextRef="#ctx0" brushRef="#br0" timeOffset="34857.9679">12142 11085 26 0,'0'0'133'0,"0"0"-29"15,0 0-21-15,0 0-13 16,0 0-33-16,0 0 32 16,0 0-23-16,0 0-45 15,15 0 26-15,6 0-22 16,9 0 0-16,8 0 12 15,4 0-10-15,6 0 25 16,1 0-31-16,3 0 0 0,2 0 31 16,2 0-31-1,1 0 19-15,-6 0-16 0,-6 0-1 16,-7 0 12-16,-8 0-15 16,-6 0 5-16,-9 0 20 15,-6 0-22-15,-5 0 4 16,-4 0 12-16,0 0-15 15,0 0 28-15,0 0-32 16,2 0 0-16,-1 0 4 16,2 0-4-16,5 0-45 15,9 0-37-15,12 0-63 16,10-5-141-16</inkml:trace>
  <inkml:trace contextRef="#ctx0" brushRef="#br0" timeOffset="36902.4004">21429 11143 323 0,'0'0'138'15,"0"0"-17"-15,0 0-86 16,0 0-25-16,0 0 32 16,0 0-12-16,38-14-4 0,-24 11 22 15,6 2-34-15,0-1 17 16,3 2-28-16,6-1 0 15,-1 0 13-15,2-1-9 16,2 1-7-16,-6-2 4 16,0-2 6-16,-7 2-10 15,-1 1 0-15,-6 0 1 16,-3 0-2-16,-8-2 0 16,-1-3-28-16,0 1-95 15,-20-4-28-15,-12-3-136 16</inkml:trace>
  <inkml:trace contextRef="#ctx0" brushRef="#br0" timeOffset="37810.8889">15790 11057 340 0,'0'0'99'0,"0"0"-22"15,0 0 2-15,0 0-18 16,0 0-32-16,0 0 34 16,0 0-33-16,21-3-20 15,12-1 40-15,10 1-41 16,2 3 13-16,6 0 1 15,-4 0-14-15,1 0 9 16,-5 0-15-16,-6 0-3 0,-4 0 17 16,-10 0-16-16,-7 0-1 15,-7 0 7-15,-4 0-1 16,-5 0-12-16,0 0 2 16,0 0-6-16,0 0-6 15,0 0-15-15,0 0-61 16,0 1 12-16,7 2-30 15,7-1-62-15,8-2-96 16</inkml:trace>
  <inkml:trace contextRef="#ctx0" brushRef="#br0" timeOffset="39163.8973">18918 11048 137 0,'0'0'88'15,"0"0"-40"-15,0 0 36 16,0 0 31-16,0 0-28 16,0 0 3-16,0 0-51 15,0 0-15-15,0 0 36 16,0 0-37-16,0 0 7 15,0 0-30-15,0 0 5 16,0 0-5-16,3 0 0 16,14 0 0-16,6 0 24 15,6 0-24-15,2 0 0 0,2 0 9 16,0-1-1 0,3-2-1-16,-3 2-7 0,-5 0 0 15,-5-1 31-15,-5 1-31 16,-6-1 0-16,-4 1 29 15,-8 1-17-15,4 0 29 16,-4-1-35-16,0 1-6 16,0 0 25-16,0 0-23 15,0 0 1-15,0 0 0 16,0 0-1-16,0 0-4 16,0 0-30-16,0 0-38 15,0 0 2-15,0 0-78 16,0 0-37-16,0 0-52 15</inkml:trace>
  <inkml:trace contextRef="#ctx0" brushRef="#br0" timeOffset="41391.0518">18121 12308 178 0,'0'0'74'0,"0"0"70"16,0 0-46-16,0 0-78 15,0 0 43-15,0 0-29 16,0 0-4-16,28 0-15 15,-6 0-9-15,2 0 31 16,2 0-13-16,1 0 7 16,1 0-1-16,1-3-12 15,4 3 30-15,-1-5-26 16,-2 2-15-16,-1 2 30 16,-7-2-35-16,-4-1 17 0,-6 1-5 15,-6 2-7-15,-2-1 20 16,-2 2-4-16,-2 0-18 15,0 0 22-15,0 0-22 16,0 0-5-16,0 0 0 16,0 0 12-16,0 0-19 15,0 0 7-15,0 0-25 16,0 0 22-16,3-1-47 16,0-1-59-16,0 0-137 15,-3-5-211-15</inkml:trace>
  <inkml:trace contextRef="#ctx0" brushRef="#br0" timeOffset="44344.8345">16458 10165 214 0,'0'0'86'0,"0"0"-7"16,0 0-57-16,0 0 42 15,0 0 18-15,0 0-6 16,-27-67-41-16,21 64-5 16,-1 1 7-16,3 2-37 15,-2 0 0-15,-2 2-2 16,-2 12 4-16,-1 0-11 15,4 5 8-15,-1 0 1 16,6-1 2-16,2-4-2 16,0-1-8-16,0-4 2 0,11-3 12 15,6-5 3-15,4-1-9 16,3 0 5-16,-2-3 24 16,-6-9-25-16,-4 0-4 15,-7-1 1-15,-5 0 19 16,0 1-16-16,0 2-4 15,-17 2 0-15,-3 4 14 16,-5 4-14-16,-3 0 0 16,1 4-2-16,4 11 6 15,9-1-15-15,7 0 11 16,5 0-18-16,2-3 12 16,0 1 0-16,9-4 6 0,1 0-2 15,3-4 6-15,0-4-1 16,-3 0-3-16,-1 0 2 15,-1 0 2-15,-5 0-4 16,-2 0-19-16,-1 0-8 16,3 1-97-16,2 10-173 15,2 3-3-15</inkml:trace>
  <inkml:trace contextRef="#ctx0" brushRef="#br0" timeOffset="45515.312">22141 10137 403 0,'0'0'121'0,"0"0"-23"16,0 0-64-1,0 0 19-15,0 0 21 0,0 0-39 16,-16-31 28-16,10 31-63 16,-2 0 13-16,-2 12-6 15,0 2-7-15,4-2 0 16,1-2 0-16,5-2 2 15,0-1 2-15,0-2-4 16,0-3 0-16,0-2 3 16,8 0-2-16,5 0 10 15,3 0-4-15,-1-14-4 16,-3 1 18-16,-4-4-21 16,-5 0 1-16,-3 0-3 15,0-2 2-15,-5 4 0 0,-8 2 7 16,-3 2 1-16,-1 4-6 15,4 2-2-15,5 3 2 16,4 2 2-16,2 0-4 16,2 0-1-16,0 0 0 15,0 0-46-15,0 10 26 16,5-1-18-16,9 3-67 16,4 0-3-16,2 0-79 15,-4-3-236-15</inkml:trace>
  <inkml:trace contextRef="#ctx0" brushRef="#br0" timeOffset="47847.176">20299 12240 124 0,'0'0'96'16,"0"0"9"-16,0 0-7 0,0 0-33 16,0 0 51-16,0 0-75 15,2-16-6-15,-2 15 34 16,0-1-50-16,1 2-9 16,9-3 15-16,3 3-19 15,7 0-4-15,4 0-2 16,9 0 7-16,7 0-5 15,7 0 3-15,11 0-5 16,9 0 1-16,0 0 4 16,5 0 2-16,-7 3-7 15,-3 0 0-15,-6-3 4 16,-7 2-4-16,-8-1 0 0,-10 0 3 16,-6 1 0-1,-6-2 8-15,-5 0-11 0,-5 3 2 16,0-1 2-1,1 0-4-15,0-1 0 0,3 1-4 16,-1-1 16-16,4 1-11 16,-1-1-1-16,1 1 0 15,-2-1 1-15,-5-1 1 16,-3 3-2-16,-2-3 3 16,-2 0 1-16,-2 0-4 15,0 0 0-15,0 0 0 16,0 0-2-16,0 0 2 0,0 0 0 15,0 0-1 1,0 0 9-16,0 0-13 0,0 0 5 16,0 0-88-16,0 0-27 15,0 0-222-15</inkml:trace>
  <inkml:trace contextRef="#ctx0" brushRef="#br0" timeOffset="49166.9258">22185 12319 98 0,'0'0'144'15,"0"0"-87"-15,0 0-33 16,0 0 3-16,0 0-7 16,0 0 11-16,37 3-5 15,-16-3-11-15,3 5 16 16,8-2-31-16,6 2 10 15,6-1 6-15,3 3-13 0,9-2-2 16,4-1 5-16,3 2 7 16,6-1 12-1,2-3-25-15,-1-1 0 0,-3 1 13 16,-7-2-12-16,-10 0 5 16,-8 0 1-16,-9 0 18 15,-6 0 27-15,-6 0-31 16,-5 0 3-16,-8 0 19 15,-4 0-29-15,-2 0 0 16,-2 0 2-16,1 0-15 16,-1 1 13-16,0 0-14 15,0-1 0-15,0 0-10 16,0 0 10-16,0 2-11 0,0-2-17 16,2 3-11-1,-1-1 17-15,-1 1-29 0,0 0-45 16,0-3-3-16,0 0-113 15</inkml:trace>
  <inkml:trace contextRef="#ctx0" brushRef="#br0" timeOffset="67474.2216">898 13205 214 0,'0'0'21'15,"0"0"1"-15,0 0-21 16,0 0 16-16,0 0 19 0,0 0 82 16,0 0-66-1,102 39-2-15,-74-34 11 0,5-3-17 16,1-2 10-16,2 0-43 15,-2 0-9-15,-1 0 42 16,3-2-43-16,-8-8 4 16,-4 0-1-16,-7-2 7 15,-7-1-15-15,-7-3 4 16,-3-1-20-16,-2 0 7 16,-20 1-33-16,-8 3 39 15,-4 4-8-15,-2 2 10 16,3 4-12-16,12 1 21 15,8 2-4-15,9-3 17 16,4 3-17-16,0 0-23 0,16 0-10 16,11 0 33-16,7 0 23 15,3 0-23-15,3 9 0 16,1 6 8-16,-4 2-1 16,-7 0-6-16,-7 5 4 15,-7 1 8-15,-6-1-4 16,-7 3-4-16,-3-2 2 15,0 0 26-15,-13 4-32 16,-5-1 4-16,-6-1-10 16,2-1 3-16,5-5-30 15,4-4-125-15,10-10-221 16</inkml:trace>
  <inkml:trace contextRef="#ctx0" brushRef="#br0" timeOffset="69041.8248">260 10628 37 0,'0'0'238'0,"0"0"-187"16,0 0-49-16,0 0-2 15,0 0 21-15,0 0-4 16,30 0 23-16,-8 0 23 16,8-2-1-16,0-3-23 15,4-4 6-15,5-1-24 16,-3 1 16-16,-5-5-37 0,-4 0 7 15,-8 0 14-15,-5 2-13 16,-7 1-6-16,-7-2-2 16,0 1-16-16,-9-1 16 15,-12 1 0-15,-6 3-10 16,-4 4 9-16,-2 0-12 16,6 5 5-16,11 0 5 15,10 0 6-15,6 0-6 16,0 0-54-16,12 0 15 15,9 2 36-15,7 6 12 16,2-3-5-16,6 2 6 16,-3 2-3-16,-5 1 11 15,-3 1-15-15,-7 3 0 16,-3 3-6-16,-6 0 9 16,-6 6-3-16,-3 4 12 0,0 3-8 15,-1 7-8-15,-12 8 4 16,0-4-105-16,1-4-175 15</inkml:trace>
  <inkml:trace contextRef="#ctx0" brushRef="#br0" timeOffset="70234.2362">5674 13779 43 0,'0'0'83'16,"0"0"-12"-16,87-27-30 16,-50 18 8-16,8-1-28 15,4 1 1-15,2 1 19 16,7 6 7-16,5 1-12 15,1 1-25-15,3 0-3 16,10 0 31-16,11 0-23 16,11 0-11-16,5 0 22 15,7-4-13-15,2-6 22 16,5 2-36-16,-2 4 6 0,-5 1 14 16,-7 3-20-1,-7 0 0-15,-9-2-1 0,-12-1 11 16,-9 0-10-16,-19 2 0 15,-12-1 2-15,-12 1-6 16,-11 0 15-16,-9-2-11 16,-2 2 0-16,-2-1-7 15,0 2-67-15,-5 0-148 16,-9-2-74-16</inkml:trace>
  <inkml:trace contextRef="#ctx0" brushRef="#br0" timeOffset="72885.9451">2229 14612 463 0,'0'0'45'0,"0"0"-45"0,0 0 0 15,0 0 0 1,0 0 19-16,95 4-15 16,-53-4 10-16,7 0 40 0,5 0-54 15,1-7 4-15,-3-1 20 16,-4-4-14-16,-8 2-6 16,-8 1-1-16,-12 1-3 15,-9 1 13-15,-6 0-11 16,-5 0-3-16,-5 0 1 15,-18-1-61-15,-12 4 50 16,-7-1-54-16,0 0 29 16,4 2 36-16,11 0 6 15,15 0 19-15,9 0 13 16,3 0-38-16,0 1-5 16,7 0 5-16,17 1 0 0,7 1 19 15,4 0-18-15,-4 0-1 16,0 0 16-16,-8 11-15 15,-6 3 17-15,-5 2-13 16,-4 2 2-16,-8 1 41 16,0 3-43-16,0-1 19 15,-6 3-13-15,-6 1-7 16,-3 2-4-16,3 2-71 16,3-7-110-16,8-5-215 15</inkml:trace>
  <inkml:trace contextRef="#ctx0" brushRef="#br0" timeOffset="76818.5672">8498 14591 111 0,'0'0'153'0,"0"0"-111"16,0 0 1-16,0 0-26 16,0 0 30-16,0 0 18 15,0 0-28-15,-15 0 27 16,15 0-50-16,0 0 3 16,0 0 7-16,0 0 4 15,0 0 3-15,0 0-29 16,0 0 7-16,0 0 12 15,0 0-15-15,0 0 1 0,0 0-7 16,0 0 0-16,1 0 7 16,10 0 0-16,4-2-5 15,0-3 20-15,-1 3-19 16,-3-2-3-16,-3 2 6 16,-2-1-4-16,-1 3 7 15,-3-1-9-15,-1 1 5 16,-1 0-15-16,0-2 10 15,0 2-26-15,0 0-39 16,0 0-101-16,0-3-97 16</inkml:trace>
  <inkml:trace contextRef="#ctx0" brushRef="#br0" timeOffset="79556.2106">5953 15028 104 0,'0'0'152'0,"0"0"-96"15,0 0-28-15,0 0-8 16,0 0 11-16,0 0 41 16,0 0-40-16,0 4-8 15,0-4 24-15,0 0-35 16,0 2-5-16,0-2 12 16,3 0-5-16,5 0 18 15,5 0-32-15,3 0 11 16,5 0 15-16,-1 0-23 15,4 3-4-15,2-3 0 0,1 4 10 16,3-4 1-16,3 0-11 16,3 0 0-16,3 0 18 15,2 0-18-15,3 0 2 16,2-4-3-16,-1-1 13 16,-5 1 12-16,3 1-24 15,-5-2 2-15,-3 0 0 16,0 2 1-16,0 0-3 15,1 2 0-15,4-3 12 16,-1 0-9-16,2-1-3 16,-1 0 0-16,2 1 19 15,-1-3-10-15,-2 3 5 16,-1-2-6-16,3-1 4 16,-2 3 7-16,1-4-17 0,2 0 1 15,1-1 21-15,-1 2-21 16,1 0-3-16,-3 0 0 15,-1 0 13-15,0 2-5 16,-6-1-8-16,-2 4 0 16,-1 0 9-16,-3 2-5 15,-1 0-4-15,0 0 0 16,1 0 0-16,3 0 1 16,-2 0-1-16,-1 0 0 15,3-3 6-15,-2-1-6 16,3-4 0-16,-1 3-3 15,0-1 11-15,0 3-2 0,-3-3-6 16,1 4 0-16,-4-1 3 16,-3 2-3-16,-2-2 0 15,-6 1 0-15,1 2 3 16,-5-1-8-16,0 1 5 16,0-2 0-16,0 2 3 15,-2-2-3-15,3 0 0 16,-2 1 0-16,-3 1 4 15,-1-2-3-15,-2 1 0 16,-1 1-1-16,1-1 0 16,-2 1 6-16,0 0-6 15,0 0 0-15,0 0 4 16,0 0-7-16,0 0 3 16,0 0-5-16,0 0-3 0,0 0 3 15,0 0-17-15,0 0-40 16,0 0-77-16,0 4 71 15,0 3-145-15,0-3-165 16</inkml:trace>
  <inkml:trace contextRef="#ctx0" brushRef="#br0" timeOffset="81619.5556">10020 15155 287 0,'0'0'97'16,"0"0"-33"-16,0 0-64 15,0 0 4-15,0 0 9 16,0 0-2-16,40 6 31 0,-6-6 41 15,2 0-50 1,3 0-8-16,-1-4-12 0,-5 0-10 16,-3-1 18-16,-4 2-21 15,3 1-11-15,-1 0 4 16,-1-1-123-16,0-3-177 16</inkml:trace>
  <inkml:trace contextRef="#ctx0" brushRef="#br0" timeOffset="82143.9628">11910 14962 370 0,'0'0'113'15,"0"0"-68"-15,0 0 29 16,0 0-53-16,0 0-6 16,0 0 43-16,-1 0-13 15,9 0-34-15,11 0 18 16,9 0-27-16,5 0-2 15,3 0 2-15,3 0 7 16,-4 3-17-16,0-2 8 16,-4-1 0-16,-4 3 3 15,-5-1-3-15,-2 0-12 16,-8 2-8-16,-5 1-22 0,0-1-36 16,-4 3-31-16,-3-3-61 15,0 0-115-15</inkml:trace>
  <inkml:trace contextRef="#ctx0" brushRef="#br0" timeOffset="83413.1579">13772 15008 194 0,'0'0'81'0,"0"0"-36"15,0 0-9-15,0 0 14 16,0 0 22-16,0 0 4 15,-22 9-74-15,23-9 28 16,16 0-17-16,3 0-4 16,7 0 39-16,-1 0-33 15,2 0-13-15,2 0 35 16,1 0-22-16,1 0-4 16,-1 0 20-16,0 0-29 0,-4 0 21 15,0 0-23-15,-5 0 0 16,-1 0 16-16,-7 0-16 15,2 0 5-15,-7 0-1 16,0 0 6-16,-5 0-6 16,2 0-4-16,-4 0 0 15,-2 0 3-15,0 0-3 16,0 0-3-16,0 0 2 16,0 0-32-16,0 0-7 15,0 0-66-15,0 0-23 16,1 0-56-16,1 0-128 15</inkml:trace>
  <inkml:trace contextRef="#ctx0" brushRef="#br0" timeOffset="86395.5684">16066 15070 356 0,'0'0'74'0,"0"0"-30"16,0 0-22-16,0 0 33 15,0 0 31-15,0 0-22 16,0 0-2-16,-30 0 54 15,30 0-90-15,0 0-20 16,0 0-6-16,6 0-9 16,15 0 9-16,10 3 4 15,10 3 6-15,4-1 1 16,4 1-11-16,3-1 0 16,0 3 9-16,2-3-5 0,3 2 2 15,-2-1-6-15,-3-2 0 16,-6 3-7-16,-4-4 6 15,-9 2 1-15,-7-2 2 16,-8 0 1-16,-4-1-3 16,-5 1 0-16,-3-3 0 15,-5 2-2-15,1-2 2 16,-2 0 0-16,0 0-23 16,0 0-40-16,3 1-27 15,1 2-64-15,0-3-44 16</inkml:trace>
  <inkml:trace contextRef="#ctx0" brushRef="#br0" timeOffset="94590.7876">804 15721 245 0,'0'0'88'0,"0"0"-68"15,0 0-20-15,0 0 16 16,0 0 37-16,0 0-14 16,0 0 14-16,0 0-43 15,0-3 1-15,0 3 22 16,0 0-33-16,0 0 6 15,0 0-6-15,2 0-7 16,8 0 7-16,8 9 0 0,7 0 2 16,5 0-6-1,3-3 19-15,6-3-9 0,0-3 8 16,-4 0 2-16,-5 0 10 16,0-2-26-16,-4-5 14 15,-6-2 3-15,-2 2-17 16,-7 0 14-16,-6 1-11 15,-3 5-3-15,-2-2 21 16,0-5-21-16,0-1 0 16,-13-3-7-16,-5 0-9 15,-3 3 0-15,-3-1-35 16,2 3 11-16,1-1 26 16,4 0 12-16,4 2 4 15,4 1 11-15,6 2-13 16,3 1 0-16,0 1-5 0,0 1-1 15,0 0 5-15,3 0-48 16,13 0 49-16,7 0 12 16,3 0-12-16,3 6 4 15,-1 1-1-15,2 1 3 16,0 4 5-16,-3 2-8 16,-5 0 0-16,-2 0 18 15,-9 1-21-15,-3-1 0 16,-5-1 1-16,-3 3 4 15,0 0 14-15,0 0-19 16,-12 2 0-16,-3 0 14 16,0 0-14-16,2-1-46 0,7-4-138 15</inkml:trace>
  <inkml:trace contextRef="#ctx0" brushRef="#br0" timeOffset="95340.62">2053 16281 34 0,'0'0'227'15,"0"0"-207"-15,0 0 18 16,0 0 1-16,0 0 24 16,0 0-37-16,-12 0-26 15,12 0-7-15,0 0-1 16,3 0 8-16,7 0 24 15,5 0-24-15,3 0 6 16,6 0-3-16,1-1 2 16,2-2-5-16,4-1-94 0,-7-3-152 15</inkml:trace>
  <inkml:trace contextRef="#ctx0" brushRef="#br0" timeOffset="97643.1507">4688 16209 17 0,'0'0'119'0,"0"0"-22"0,0 0-60 15,0 0-28-15,0 0-2 16,0 0-7-16,0 0 0 16,1 0-7-16,-1 0-34 15,0 0-110-15</inkml:trace>
  <inkml:trace contextRef="#ctx0" brushRef="#br0" timeOffset="101438.6917">4709 16070 23 0,'0'0'36'0,"0"0"-8"15,0 0 32-15,0 0-35 16,0 0 66-16,0 0-22 16,0-17-55-16,0 13 34 15,-4 3 16-15,4-2-20 16,-2-1 5-16,1 3-7 16,-1-2 8-16,2 3-14 15,0 0-21-15,0 0 41 16,0 0-31-16,0-1-14 15,0 1 14-15,0 0 2 16,0 0-2-16,0 0 4 0,0 0-27 16,0 0 21-1,0 0-23-15,0 0-7 0,-2 0-1 16,2 0-6-16,0 0 1 16,0 2 9-16,0 6 4 15,0 4 4-15,0-4-4 16,2 2 0-16,7 1-1 15,-1-3 1-15,1 1-4 16,4 2 2-16,-1 0 2 16,6-1 9-16,-2-1-9 15,2 0 0-15,2-1 1 16,-4-2-1-16,2-2 0 16,-2-2-6-16,-2-1 20 15,2-1-14-15,-2 0 0 16,-1 0 0-16,-4 0 22 0,4-5-21 15,-1-3-1-15,0 0 0 16,0-1 11-16,2 2-14 16,-1 0 3-16,2 2 0 15,0-2 1-15,-2 1-1 16,-4 0 0-16,0 3-1 16,-3 0 3-16,-1 1 3 15,-2 1-3-15,-3 1-2 16,0 0 1-16,0 0-1 15,0 0 0-15,0 0 0 16,0 0 1-16,0 0-13 16,0 0-1-16,0 0 13 0,0 0 5 15,-3 0-3-15,-5 0-2 16,-4 3 0-16,0 2 14 16,-4 1-20-16,1-2 6 15,-3-1 0-15,0 1-5 16,-3-1 5-16,-4 0 0 15,1-1 0-15,-4 0 7 16,1 1-7-16,-3-2 0 16,0-1-4-16,0 0 3 15,5 0 1-15,3 0 0 16,5 0 4-16,2 0-1 16,5-6 0-16,0-1-3 15,2-1 1-15,2-1-3 0,3 0 2 16,0 2-23-16,3 0 14 15,-2 2-1-15,2 2-4 16,0 2 14-16,0 1 0 16,0 0 2-16,0 0 3 15,0 0-5-15,0 0 0 16,0 0-5-16,0 0-4 16,0 0 9-16,0 0-25 15,0 0 25-15,3 4 0 16,5 4 1-16,0-1-1 15,2 3 5-15,-2-3-9 16,5 2 4-16,2 2 0 16,-2-2-1-16,6-1 1 15,1 1 0-15,0-1-1 0,2-2 7 16,0 2-5-16,-4-3-1 16,0-1 0-16,2-1 5 15,-1-3-5-15,-3 0 0 16,-1 0-4-16,4 0 11 15,-5 0-7-15,2-4 0 16,-2-4 6-16,-3 0-3 16,-2 2-1-16,-1-2-2 15,-5 2 3-15,6 0-2 16,-8 4 13-16,2-1-14 16,-3 1 2-16,0 2 8 0,0 0-10 15,0 0-11 1,0 0 10-16,0 0-10 0,0 0 8 15,0 0-18-15,0 0-10 16,0 0 29-16,-8 0 4 16,-2 7 0-16,-5 0 8 15,-1 1-10-15,-3-3 12 16,-2 1-12-16,-3 0 0 16,-1-4 9-16,-2 0-6 15,3-1-3-15,1-1 0 16,1 0 7-16,1 0 4 15,5-8-11-15,0-1 0 16,5 2-4-16,0-1 12 16,3 1-8-16,3 2 0 0,4 1-12 15,-1 3 12-15,2 1 0 16,0-2 2-16,0 2-9 16,0 0 7-16,0 0-3 15,0-2-4-15,0 2-26 16,0 0-11-16,0 0-74 15,2 0-12-15,7 2 0 16,1 0-54-16</inkml:trace>
  <inkml:trace contextRef="#ctx0" brushRef="#br0" timeOffset="103124.2903">6138 16713 29 0,'0'0'203'15,"0"0"-196"-15,0 0 14 16,0 0 26-16,0 0 10 0,0 0 0 16,-3 3-33-1,6 0-4-15,3 1 14 0,4-1 23 16,-2 1-19-16,2-1-25 16,1 0-9-16,4 2 43 15,-2-3-46-15,5 0 33 16,0 0-6-16,4-2-27 15,2 1 0-15,1-1-1 16,-2 0 0-16,1 0 9 16,0 0-9-16,-4 0 0 15,-1-3 18-15,-6-1-13 16,-3-1 16-16,-4 2-18 16,-3 1 4-16,-3 1 3 15,0 1-4-15,0 0-3 16,0 0-3-16,0 0 7 0,0 0 3 15,0 0-10-15,0 0 2 16,0 0 0-16,0 0-2 16,0 0 0-16,0 0-5 15,0 0 4-15,-1 0 1 16,-1 0 0-16,-1 0-32 16,-1 0 30-16,-4 3-1 15,-2 0 3-15,-2 1-4 16,-4 0 19-16,-3-1-20 15,-1 1 5-15,-4-3 0 16,-4 2-3-16,4-1 10 16,-3-2-4-16,0 0-3 15,6 0 4-15,2 0 4 0,-1 0-8 16,6-4 14-16,2 0-9 16,4 0-5-16,2 2-6 15,6 0 6-15,0 2 0 16,0-1-2-16,0 1 0 15,0 0 2-15,0 0-12 16,0 0 7-16,0 0-15 16,0 0 5-16,0 0-18 15,0 0 28-15,6 0-4 16,3 1 9-16,2 2 11 16,0-2-11-16,0 2 0 15,4-2 3-15,-3 1-2 0,1-2-1 16,4 0 0-1,0 0 0-15,1 0 0 0,2 0 9 16,-4 0-9-16,-2 0 0 16,2 0 0-16,-4 0 0 15,-2 0 0-15,1 0-8 16,2 0-54-16,-2 0-99 16,-4 0-282-16</inkml:trace>
  <inkml:trace contextRef="#ctx0" brushRef="#br0" timeOffset="105840.3205">8017 16225 41 0,'0'0'47'0,"0"0"-42"15,0 0 3-15,0 0 58 16,0 0 25-16,0 0-13 16,0 0-22-16,0-3 12 15,0 3-14-15,0 0-2 16,0 0 10-16,0 0-18 16,0 0-10-16,0 0 25 15,0 0-35-15,0 0-15 16,0 0-7-16,2 0 3 15,8 0-1-15,11 1-4 0,6 5 0 16,6 0 3-16,1-1-3 16,1-2 0-16,-3 1 1 15,0-1-1-15,-4-1 0 16,-3 0 0-16,-2-2 0 16,-5 0 7-16,-2 0-7 15,-6 0 0-15,-3 0-3 16,-4 0-3-16,0 0 3 15,-3 0-26-15,0 0-9 16,0 0 19-16,0 0-82 16,-3-2-112-16,-11 0 56 15,-5 1-65-15</inkml:trace>
  <inkml:trace contextRef="#ctx0" brushRef="#br0" timeOffset="106127.0443">8132 16283 206 0,'0'0'153'0,"0"0"-83"16,0 0-31-16,0 0 44 16,0 0-47-16,0 0 4 15,-7 0-21-15,7 0-9 16,6 3 4-16,9-3-10 0,1 2-1 15,4-2 16 1,1 2-19-16,0-1 0 0,-2 1 5 16,0 0-4-16,-1 0-2 15,1-1-26-15,-2 1-31 16,-1-2-19-16,-2 0-128 16,-4 0-92-16</inkml:trace>
  <inkml:trace contextRef="#ctx0" brushRef="#br0" timeOffset="106531.5112">8020 16329 195 0,'0'0'119'0,"0"0"-107"16,0 0 8-16,0 0-7 0,0 0 15 15,0 0 57-15,57 4-50 16,-33-2-20-16,0-2-3 16,3 0-5-16,-2 1-14 15,1-1 4-15,-4 0-139 16,-4 0-243-16</inkml:trace>
  <inkml:trace contextRef="#ctx0" brushRef="#br0" timeOffset="160474.5728">18778 12993 390 0,'0'0'77'16,"0"0"-17"-16,0 0-56 0,0 0 7 15,0 0 42-15,0 0 7 16,-33 85-7-16,15-48-3 16,2 2-28-16,-7 0 51 15,-2 2-35-15,0-4-28 16,-2-6 38-16,-1-3-41 15,5-6-6-15,1-5 4 16,4-5 5-16,4-4-20 16,7-3-15-16,4-5-101 15,3-7-25-15,0-20-316 16</inkml:trace>
  <inkml:trace contextRef="#ctx0" brushRef="#br0" timeOffset="160693.178">18502 13150 479 0,'0'0'115'16,"0"0"-53"-16,0 0-25 16,0 0 1-16,0 0 27 15,0 0-53-15,4 12 11 16,16 5 48-16,5 0-48 16,1 0 24-16,2-3-45 15,-1 0 14-15,-2-1-1 16,-3-1-14-16,-4 0-2 15,-1 3-6-15,-2-3-81 16,-1 0-83-16,-7-4-173 0</inkml:trace>
  <inkml:trace contextRef="#ctx0" brushRef="#br0" timeOffset="161869.8111">18555 13896 369 0,'0'0'133'0,"0"0"-77"15,0 0 17-15,0 0 71 16,0 0-72-16,0 0-19 0,0-5-26 16,0 5-23-1,0 4-2-15,0 13 7 0,-8 4-9 16,2 4 45-16,3-5-40 16,3 3-5-16,0-3 9 15,0 1-3-15,13-4 1 16,4-3-7-16,5-8 1 15,1-2 6-15,2-4-3 16,-3 0-4-16,-3-13 13 16,-5-6-10-16,-1-2 6 15,-7-1-9-15,-3 3 0 16,-1 5 3-16,-2 4-3 0,0 6 0 16,0 3 4-1,0 1-1-15,0 0-6 0,0 15-15 16,-5 11 18-16,-3 9-1 15,-3 3 1-15,3 0 0 16,-1 0 2-16,-2-4 5 16,-3-4-13-16,-1-5 6 15,-1-6 0-15,-5-2 1 16,0-3-1-16,3-7-6 16,2-4 4-16,7-3 1 15,6 0-4-15,3-2 5 16,0-9 0-16,0-5-3 15,10-2 3-15,11 1 0 0,3-2-4 16,2 3 8 0,1 0-6-16,-1-2 2 0,1 3 0 15,0-2-14-15,-2-2-11 16,-1-5-149-16,-5-8-184 16</inkml:trace>
  <inkml:trace contextRef="#ctx0" brushRef="#br0" timeOffset="162254.6092">19145 13264 443 0,'0'0'132'0,"0"0"-110"15,0 0 25-15,0 0 35 16,0 0 14-16,0 0-88 0,27 0 0 16,-1-1 9-1,0-5-17-15,-5 3-12 0,-3 0-45 16,-9 3-94-16,-8 0-89 16,-1 0-155-16</inkml:trace>
  <inkml:trace contextRef="#ctx0" brushRef="#br0" timeOffset="162394.4753">19143 13375 184 0,'0'0'34'15,"0"0"131"-15,0 0-7 16,0 0-86-16,84-6-37 16,-53-3-35-16,0 4-7 15,-1-4-23-15,-3 1-315 0</inkml:trace>
  <inkml:trace contextRef="#ctx0" brushRef="#br0" timeOffset="170360.9852">19292 14056 474 0,'0'0'91'0,"0"0"-69"16,0 0-14-16,0 0 28 15,0 0-7-15,0 0-20 16,34 3 0-16,-20-3-9 16,1-2 0-16,0-1 6 15,-2 0-6-15,0-1-94 16,-6 2-200-16</inkml:trace>
  <inkml:trace contextRef="#ctx0" brushRef="#br0" timeOffset="170600.8022">19233 14235 401 0,'0'0'54'0,"0"0"-47"15,0 0 91-15,0 0 13 16,0 0-45-16,0 0 28 15,20 20-61-15,-6-17 6 16,5-3-39-16,4 0 7 16,2 0-10-16,4 0 3 15,-1-7-161-15,-1-5-157 16</inkml:trace>
  <inkml:trace contextRef="#ctx0" brushRef="#br0" timeOffset="178387.8093">4905 16682 120 0,'0'0'59'0,"0"0"0"0,0 0 52 16,0 0-15-1,0 0-46-15,0 0 54 0,0 0-66 16,-21-2-13-16,21 2-7 15,0 0-9-15,0 0 25 16,0 0-34-16,0 0 2 16,13 0 4-16,10 10 10 15,5 2-8-15,9 2 15 16,6-1-20-16,8 2 13 16,9 1-16-16,4-2 0 15,3 1 36-15,3-3-35 16,5-5 8-16,-4 0 2 0,4-4-6 15,-8-3 4 1,-7 0-9-16,-12 0 11 0,-13 0-6 16,-11 0 0-16,-11 0-5 15,-8 0 0-15,-5 0-14 16,0 0-14-16,-6 0-38 16,-19 1-91-16,-7-1-116 15</inkml:trace>
  <inkml:trace contextRef="#ctx0" brushRef="#br0" timeOffset="178684.1415">5119 16862 327 0,'0'0'93'16,"0"0"-91"-16,0 0 11 15,0 0-1-15,0 0 23 16,0 0 60-16,36 7-56 16,-15-5-12-16,3-1 24 15,1 4-26-15,0-3-5 16,4 5-20-16,-2-4 6 16,3 3 5-16,0-3-3 15,1-1-8-15,0 0 3 16,2-2-1-16,-5 0-4 15,-5 0-8-15,-7 0-76 0,-13 0-99 16</inkml:trace>
  <inkml:trace contextRef="#ctx0" brushRef="#br0" timeOffset="183619.0135">19796 14004 498 0,'0'0'152'15,"0"0"-96"-15,0 0 47 16,0 0 29-16,0 0-68 15,0 0-28-15,0 0-5 16,0 0-30-16,0 5 32 16,0-2-32-16,0 3 1 15,2 4 14-15,-2 7-16 16,3 2 0-16,-2 7 24 16,-1 1-16-16,0-1 28 15,0 1-36-15,0-2 1 16,0-6 18-16,0-2-17 0,0-3-2 15,0-6 6 1,0-3-1-16,0-1-3 0,0-4-2 16,0 0 0-16,0 0-17 15,5 0 1-15,5-10-79 16,4-6-123-16,-2-1-222 16</inkml:trace>
  <inkml:trace contextRef="#ctx0" brushRef="#br0" timeOffset="184303.8745">20009 14157 271 0,'0'0'86'16,"0"0"-7"-16,0 0-1 16,0 0 49-16,0 0-57 0,0 0-2 15,0 0 15-15,0 0-27 16,0 0 22-16,0 0-34 16,0 0-22-16,0 0 17 15,0 0-36-15,0 0-1 16,0 0-2-16,0 0 5 15,-1 3-5-15,-3 5 0 16,1 1 0-16,2 1 3 16,-1-2-3-16,2-1 0 15,0 0-8-15,0-2 23 0,6-1-20 16,9-3 5-16,1-1 0 16,5 0 9-16,0 0-5 15,-3-3-4-15,-2-4 0 16,-5-2 8-16,-7 1-18 15,-1-1 10-15,-3-1 0 16,0 0-8-16,-6 1 8 16,-6 1-1-16,0 4-6 15,-1 1 13-15,2 1-11 16,4 2 5-16,-3 0 0 16,5 0-7-16,1 0 7 15,4 0-5-15,0 0 2 16,0 0-68-16,0 2-22 0,4 4-109 15,8-4-73-15</inkml:trace>
  <inkml:trace contextRef="#ctx0" brushRef="#br0" timeOffset="184752.9576">20317 14059 428 0,'0'0'97'0,"0"0"-14"0,0 0 39 16,0 0-5-16,0 0-32 15,0 0 0-15,2-8-61 16,-2 8-10-16,0 0-7 16,0 0 1-16,0 0-2 15,0 8-1-15,0 4 0 16,0 4 46-16,0 1-46 16,0 2 8-16,0 1 15 15,0 2-17-15,0-3 16 0,0-1-19 16,0-1-8-1,0-4 36-15,0-4-36 16,0-5 0-16,0-1 4 16,1-3 0-16,-1 0 0 0,5 0-4 15,4 0-31-15,5-7 24 16,5-5-105-16,1-3-48 16,1-2-222-16</inkml:trace>
  <inkml:trace contextRef="#ctx0" brushRef="#br0" timeOffset="185886.0251">20965 14047 460 0,'0'0'107'16,"0"0"-57"-16,0 0 32 15,0 0 8-15,0 0-29 16,0 0-38-16,-4 7-21 16,1 6 97-16,2 3-64 15,1-1-9-15,-2 4 22 16,2-2-26-16,-1 5-4 0,-1-2 7 15,1-1-19 1,-1-2 21-16,1-4-24 0,-2-2-3 16,3-4 4-16,0-1-2 15,0-3-4-15,0-2-5 16,4-1-45-16,8 0 4 16,1 0-145-16,-3-14-316 15</inkml:trace>
  <inkml:trace contextRef="#ctx0" brushRef="#br0" timeOffset="194792.5972">20588 14100 42 0,'0'0'221'16,"0"0"-161"-16,0 0 45 0,0 0-35 15,0 0 20-15,0 0 4 16,0 0-64-16,-22-4-15 16,16 4 8-16,0-3-15 15,-3 3 7-15,2 0 13 16,-1 0-27-16,-2 0 26 16,0 5-27-16,-1 6 9 15,1 0 17-15,1 3-11 16,3 2-6-16,3-3-9 15,3 0 2-15,0-4-2 16,0 1 0-16,4-3 0 16,10-2 12-16,4-3-11 15,1-2 4-15,-1 0-2 0,1 0 4 16,-5 0 3-16,-1-2-10 16,-5-5 0-16,-5 2 4 15,0-2 1-15,-2-1 0 16,-1-1-5-16,0 0 0 15,0-2-2-15,0 2 2 16,-4 1-3-16,1 1-4 16,-4 2 7-16,3 3 0 15,-3 0-3-15,4 2-2 16,-3 0 4-16,1 0 1 16,0 0-19-16,4 0-21 15,1 4-6-15,0 1-18 0,0 2-22 16,9-1-51-16,7-3-53 15</inkml:trace>
  <inkml:trace contextRef="#ctx0" brushRef="#br0" timeOffset="195557.8891">20729 14087 217 0,'0'0'128'16,"0"0"-25"-16,0 0-9 16,0 0 27-16,0 0-16 15,0 0-26-15,0-1-24 0,0 1 10 16,0 0-34 0,0 0 4-16,0 0-16 0,0 0-14 15,0 0 6-15,0 0-11 16,0 0-1-16,0 0-13 15,1 10 15-15,4 6-1 16,-4 1 1-16,2 1 8 16,-1 0-1-16,-1-1-8 15,1-4 0-15,-2 1 11 16,1-2-10-16,1-4-1 16,-2-3 0-16,1-1 5 15,1-4-7-15,-1 0 2 0,2 0-17 16,2 0-8-16,5 0-61 15,-1 0-84-15,-1-9-173 16</inkml:trace>
  <inkml:trace contextRef="#ctx0" brushRef="#br0" timeOffset="199001.7914">21206 14125 156 0,'0'0'91'16,"0"0"-10"-16,0 0-7 0,0 0 50 15,0 0-26 1,0 0-35-16,0 0 39 0,-3-29-57 16,3 29 20-16,0-3 0 15,0 3-28-15,0 0 22 16,0 0-45-16,0 0 7 15,0 0 13-15,0 0-33 16,0 0 6-16,0 0-7 16,0 0 6-16,0 0-15 15,0 0 9-15,-1 0-12 16,1 11 8-16,-2 5 8 16,1 3-3-16,1 1-1 0,-2-2 2 15,2 0 13 1,0-1-15-16,0-3 0 0,0-1-1 15,0-3 6 1,0-4-4-16,0-3-1 0,0-1 3 16,0-2 7-16,0 0-10 15,0 0-36-15,0 0 11 16,6 0-62-16,6-8-155 16,1-3-145-16</inkml:trace>
  <inkml:trace contextRef="#ctx0" brushRef="#br0" timeOffset="199500.3143">21413 14165 327 0,'0'0'159'16,"0"0"-121"-16,0 0 73 16,0 0-23-16,0 0-44 15,0 0 7-15,-17 8-16 16,12-4 9-16,-2 1-35 16,5 0-5-16,-1 1 26 15,1-1-30-15,2 1 2 0,0-1 4 16,0-2-5-16,0 3-1 15,11-2 5-15,0 0 3 16,2-1 11-16,2-3-19 16,-2 0 2-16,-1 0 6 15,0 0-3-15,-6-3-5 16,-2-2 0-16,-2-2 13 16,-2-2-9-16,0 1-4 15,0-1 3-15,0 4-11 16,-3 1 8-16,-10 2-1 15,4 1 0-15,-2 1 2 16,4 0-3-16,3 0 2 16,-1 0 0-16,3 0-11 15,2 0 7-15,0 0-65 16,0 0-83-16,4 1 13 0,9 4-114 16</inkml:trace>
  <inkml:trace contextRef="#ctx0" brushRef="#br0" timeOffset="200020.4696">21660 14142 239 0,'0'0'75'0,"0"0"26"16,0 0 23-16,0 0-4 15,0 0-25-15,0 0-33 16,0-19-7-16,0 19 19 0,0 0-55 16,0 0 8-1,0 0-15-15,0 0 0 0,0 0-11 16,0 11 1-16,0 1 20 16,-2 4 14-16,-1-2-33 15,1 2 7-15,1-1 18 16,-1-1-26-16,1-1 14 15,-1-2-16-15,2-4 0 16,-3-1 8-16,3-1-8 16,0-2 0-16,0-1-4 15,0-1 20-15,0 0-28 16,0-1 12-16,0 2-30 16,5-2-1-16,3 3-82 15,4-3-65-15,1 0-113 0</inkml:trace>
  <inkml:trace contextRef="#ctx0" brushRef="#br0" timeOffset="200704.4673">21852 14212 281 0,'0'0'156'16,"0"0"-37"-16,0 0-11 16,0 0-7-16,0 0-10 15,0 0-44-15,-12 0 7 16,4 0-36-16,0 0 4 0,-1 2 33 15,4 3-51-15,-1 2 10 16,2 3-8-16,-1 0 1 16,4-1-2-16,1 2-5 15,0-2 0-15,0-1 0 16,6-1 5-16,4-3-5 16,4-2 7-16,0-2-2 15,2 0-5-15,0 0 0 16,-4-4 0-16,0-4-17 15,-3-4 17-15,-3-2 0 16,-2 1-5-16,-1-1 1 16,-3 2-2-16,0 2-12 15,0 1 18-15,-3 4-17 0,-4 2 12 16,-1 1-7-16,-5 2 12 16,4 0 1-16,1 0 1 15,1 0-2 1,0 2 1-16,1 4-25 0,1 0 14 15,2 2-61-15,1-2-46 16,2 0-12-16,0-1-47 16,0-5-192-16</inkml:trace>
  <inkml:trace contextRef="#ctx0" brushRef="#br0" timeOffset="201137.6801">22061 14145 421 0,'0'0'133'0,"0"0"-36"15,0 0 49-15,0 0-6 16,0 0-68-16,0 0-39 16,1-5-21-16,-1 5 31 0,0 0-41 15,0 0-2 1,0 0 6-16,0 7-2 0,0 6 22 16,2 0-19-16,-2 2-3 15,0-1 32-15,0 2-31 16,0-2-5-16,0 2 19 15,0-2-17-15,0-1 18 16,0-4-20-16,0-1 0 16,0-1 2-16,0-5-2 15,0 1 0-15,0-2 3 16,1 1-3-16,7-2-18 16,1 0-43-16,1 0-59 0,3 0-157 15</inkml:trace>
  <inkml:trace contextRef="#ctx0" brushRef="#br0" timeOffset="202128.6071">22358 14253 112 0,'0'0'66'0,"0"0"-20"0,0 0-8 15,0 0 19-15,0 0 32 16,0 0-17-16,-2-24-52 15,2 21 40-15,0 1-18 16,-1 0 30-16,1 2-24 16,0-1-13-16,-2-2 42 15,2 1-11-15,-1-2-23 16,-1 1 10-16,0-5-37 16,1 0-2-16,-1-1 8 0,1 1-17 15,-2 0 15 1,3 3-13-16,0 2 1 0,0 2 24 15,-1-1-32-15,1 2 1 16,0 0 5-16,0 0 0 16,0 0-8-16,0 0 2 15,0 0-9-15,0 2-6 16,-3 7 13-16,3 6 2 16,-3 2 7-16,0-1-4 15,0 2 10-15,1-1-9 16,2-2 8-16,0-2 2 15,0-2-14-15,0-2 0 16,0-4 5-16,0-2-5 16,0-2 0-16,2 1-1 15,4-2 3-15,1 0-14 0,5 0-19 16,2 0-68-16,-1 0-134 16,0-3-186-16</inkml:trace>
  <inkml:trace contextRef="#ctx0" brushRef="#br0" timeOffset="202880.0873">22552 14258 154 0,'0'0'230'16,"0"0"-131"-16,0 0-23 15,0 0 46-15,0 0-58 16,0 0-32-16,1-5 30 15,-1 5-17-15,0 0-3 16,0 0-8-16,0 0-21 16,0 0 19-16,0 0-29 15,-5 5-3-15,-3 5 29 16,-3-3-24-16,8 4 0 16,-1-1 8-16,2-2-12 15,2-1 24-15,0-2-25 16,0 1 0-16,9 0 9 0,6-4-8 15,3 1 3-15,2-3-4 16,-1 0 11-16,-3 0-6 16,-2 0-5-16,-7-6 0 15,-1-3 1-15,-2 1 1 16,-4-1 2-16,0-1-4 16,0 2 0-16,0 0-12 15,-4 1 12-15,0-1 0 16,-2 3-9-16,0 1 8 15,-1 2-6-15,-1 1-7 16,0-1 14-16,2 2-22 16,2 0 17-16,-2 0-28 15,6 0-3-15,0 3-41 0,0 3-21 16,0 1-16-16,0-3-103 16,7 0-167-16</inkml:trace>
  <inkml:trace contextRef="#ctx0" brushRef="#br0" timeOffset="203352.7804">22823 14239 306 0,'0'0'147'16,"0"0"-74"-16,0 0 24 15,0 0 4-15,0 0-40 16,0 0-17-16,0-3-1 15,0 3-32-15,0 0 30 16,0 0-34-16,0 0 3 16,0 9 47-16,0 1-33 15,0 4 2-15,0-1-10 16,-4 1-11-16,4-2 38 0,-3 1-43 16,3-1 5-16,0-4 16 15,-2-2-15-15,2 1-5 16,0-4-1-16,0-2 3 15,0-1 3-15,0 0-6 16,0 0 2-16,0 0-19 16,0 0 8-16,0 0-42 15,9-3-79-15,6-5-166 16</inkml:trace>
  <inkml:trace contextRef="#ctx0" brushRef="#br0" timeOffset="203969.3119">23017 14290 185 0,'0'0'276'0,"0"0"-176"15,0 0 3-15,0 0 31 0,0 0-36 16,0 0-42-16,0 0 31 16,0 0-48-16,0 0-16 15,0 0 15-15,0 0-35 16,0 0 12-16,0 0-15 15,-9 9 0-15,3-1 18 16,-2 1-17-16,4 0-1 16,1-1 0-16,1-1 11 15,2-3-12-15,0-1 1 16,0 0 0-16,0 1 6 16,9-3-6-16,2-1 0 15,7 0-1-15,-2 0 9 0,1 0-17 16,-5 0 5-1,-4-3 1-15,-3 1-10 0,-2-3 13 16,-3 1 0-16,0-4-1 16,0 2 6-16,0-3 3 15,0 1-8-15,-3-1 2 16,-3 2-15-16,-4 3 13 16,2 1 0-16,1 2-4 15,1 1 10-15,-2 0-4 16,4 0-2-16,-1 0-10 15,1 0-2-15,1 0-25 16,3 6-27-16,0 1-17 16,0-1-54-16,0 0-31 15,10-3-151-15</inkml:trace>
  <inkml:trace contextRef="#ctx0" brushRef="#br0" timeOffset="204476.6671">23300 14238 323 0,'0'0'139'15,"0"0"-56"-15,0 0 66 16,0 0-7-16,0 0-41 15,0 0-30-15,0-9-10 16,0 9-34-16,0 0 5 0,0 0-32 16,0 0 3-1,0 10 14-15,-1 4-11 0,-2 2 13 16,0 1 0-16,-2-1-12 16,2 2 8-16,-1-1-1 15,3-2-11-15,1-3 5 16,0-4-6-16,0-3-2 15,0-2 0-15,0 0 7 16,0-3-11-16,0 0 4 16,0 0-36-16,0 0-14 15,0 0-71-15,0-6-239 16</inkml:trace>
  <inkml:trace contextRef="#ctx0" brushRef="#br0" timeOffset="217331.2139">19819 13152 182 0,'0'0'112'15,"0"0"-49"-15,0 0-17 16,0 0 37-16,0 0 5 16,0 0-53-16,2-17 27 15,-2 17-31-15,0-1 14 16,0 1-11-16,0 0 31 16,0 0-19-16,0 0-26 0,0 0 22 15,0 0-19 1,0 0 6-16,0 0 2 0,0 0-18 15,0 0 20-15,0 0-15 16,1 0-14-16,-1-2 18 16,0-1-18-16,0 0-4 15,0 0 0-15,0 1 2 16,0 2 1-16,0-3-3 16,0 3 0-16,3 0-1 15,-3 0 1-15,0 0-2 16,0 0-2-16,0 0 8 15,0 0-10-15,0 0 6 16,0 0 0-16,0 0-1 0,0 0 1 16,0 0-3-1,0 0-2-15,0 0 10 0,0 0-12 16,0 0 7-16,0 0 0 16,0 0-5-16,0 0 5 15,0 0-6-15,0 0 4 16,0 0-6-16,0 7 4 15,0 5 4-15,0 5 0 16,0 0-4-16,0 0 4 16,0-1 0-16,1-2-1 15,-1-5 8-15,2 1-10 16,1-3 3-16,-2 0 0 16,1-4 6-16,-2-2-6 15,1 1 0-15,1-2 0 0,-2 0 5 16,0 0-5-16,0 0 0 15,3 0-25-15,3 0-3 16,6 0-90-16,1 0-43 16,3 0-163-16</inkml:trace>
  <inkml:trace contextRef="#ctx0" brushRef="#br0" timeOffset="217886.4107">20109 13193 347 0,'0'0'83'0,"0"0"1"15,0 0 47-15,0 0-88 16,0 0 15-16,0 0-13 16,-2 0-22-16,-6 0 13 15,1 0-13-15,1 0 1 16,-1 3 32-16,5 3-53 16,-3 0 1-16,4 4-3 0,1 1 2 15,0-3-4 1,0 2 1-16,4 1 0 0,9-1 6 15,0-4-2-15,0 0-4 16,5-6 8-16,-3 0-4 16,0 0 6-16,-2 0-10 15,1-6 0-15,-5-5-11 16,-3-1 11-16,-3-2-12 16,-3 2 11-16,0-1-10 15,0 3 5-15,-3 4-1 16,-3-1 7-16,0 5-15 15,-3 0 15-15,0 2 0 16,-2 0-3-16,3 0 12 16,2 0-14-16,3 0 5 15,1 3-16-15,2 2 15 0,0-2-122 16,0 3 49-16,8 0-15 16,6-2-95-16,-2-3-184 15</inkml:trace>
  <inkml:trace contextRef="#ctx0" brushRef="#br0" timeOffset="219017.9184">20353 13193 17 0,'0'0'46'0,"0"0"7"15,0 0-3-15,0 0 9 0,0 0-17 16,0 0-9-16,0-2 17 15,0 0 26-15,0 2-3 16,0 0-27-16,0 0 3 16,0 0 17-16,0 0-25 15,0 0-13-15,0 0-2 16,0 0-24-16,0 0 19 16,0 10-5-16,0 1 29 15,0 2 37-15,0 1-67 16,0 0 18-16,0 1-1 15,0-3-28-15,0-2 23 16,0-1-26-16,0-6-1 16,0-1 13-16,0-2-13 15,0 0 13-15,0 0-13 16,0 0 0-16,9 0-9 0,4 0-24 16,4-8-120-16,-1-3-94 15,1 1-200-15</inkml:trace>
  <inkml:trace contextRef="#ctx0" brushRef="#br0" timeOffset="219423.0079">20549 13193 30 0,'0'0'298'16,"0"0"-167"-16,0 0-64 16,0 0 39-16,0 0-11 15,0 0-58-15,0 0 36 16,0 0-57-16,0 0 1 16,0 3 33-16,0 5-1 15,0 0-14-15,0 2 8 16,0 2-36-16,0-2 40 15,0 3-39-15,-2 1 1 16,0-5 16-16,2 4-20 16,0-6 4-16,0 1-9 15,0-2 1-15,0-4 8 0,0 1-9 16,0-1 0-16,0-2 0 16,0 0 0-16,0 0-2 15,0 0-26-15,2 0-42 16,11 0-25-16,-1 0-152 15,3 0-252-15</inkml:trace>
  <inkml:trace contextRef="#ctx0" brushRef="#br0" timeOffset="219919.0035">20781 13263 239 0,'0'0'254'0,"0"0"-147"15,0 0-7-15,0 0 18 16,0 0-8-16,0 0-59 0,0-5-17 16,0 5-25-16,0 0-2 15,0 0-7-15,0 0 12 16,0 10-12-16,0 2 38 15,0 1-30-15,0-1 18 16,0 0-6-16,0 0-19 16,0-2 20-16,0-2-21 15,0 0 0-15,0-1 3 16,0-3-1-16,0-1-2 16,0-2 0-16,0 1-10 15,0 1-1-15,2-3-46 16,8 0-72-16,5 0-79 0,-2 0-318 15</inkml:trace>
  <inkml:trace contextRef="#ctx0" brushRef="#br0" timeOffset="220480.6663">21083 13330 429 0,'0'0'178'0,"0"0"-118"16,0 0 41-16,0 0 11 16,0 0-23-16,0 0-52 15,0-1-16-15,0 1 12 16,0 0-28-16,0 0 3 15,-2 0 6-15,-4 1-7 16,-3 5 22-16,3 1-29 16,1-3 0-16,2 1 3 15,3 1-3-15,0 0 0 16,0 0-1-16,0 1 4 16,0-1-10-16,8 0 7 15,5-3 0-15,-3 1-10 0,3-3 10 16,-1-1-5-1,-3 0 1-15,0 0 4 0,1-5 1 16,-1-3-1-16,-3-4 0 16,-1-5 2-16,-1 5-2 15,-3-5 0-15,-1 3-1 16,0 2 9-16,0 3-18 16,-10 1 9-16,-1 5 1 15,-2 1-13-15,1 2 13 16,0 0 0-16,1 0-1 15,2 0 13-15,2 2-18 16,0 3 6-16,0 0 0 16,5 0-11-16,2 0-33 15,0 3-72-15,0-4-43 16,15-2-144-16</inkml:trace>
  <inkml:trace contextRef="#ctx0" brushRef="#br0" timeOffset="221001.467">21324 13297 187 0,'0'0'408'16,"0"0"-324"-16,0 0-3 15,0 0 37-15,0 0-2 16,0 0-30-16,0-7-57 16,0 7-3-16,0 0-15 15,0 0-6-15,0 0-10 0,0 7 5 16,-3 5 0-16,0 4 27 16,-1-2-27-16,-1 2 12 15,4-4 6-15,-2 0-14 16,1-2 15-16,2-2-19 15,-1-3 0-15,1 2 2 16,0-2-2-16,0-3 0 16,0 1 0-16,0-3-9 15,0 2-10-15,0-2-27 16,4 0-35-16,6-3-62 16,1-10-211-16</inkml:trace>
  <inkml:trace contextRef="#ctx0" brushRef="#br0" timeOffset="221380.834">21514 13260 67 0,'0'0'434'15,"0"0"-306"-15,0 0-72 16,0 0 32-16,0 0 29 16,0 0-59-16,2 0 4 0,-2 0-41 15,0 0-19 1,0 0 39-16,0 8-33 0,2-1 13 16,-2 6 7-16,3-1-25 15,0 2 29-15,-2 0-32 16,-1-3 1-16,0 0 26 15,0-3-25-15,2 1-2 16,-2-1 4-16,1-3 1 16,1-1 1-16,-2-2-6 15,1-1 0-15,1 1-14 16,1-2-7-16,4 0-51 16,5 0-55-16,5 0-176 0</inkml:trace>
  <inkml:trace contextRef="#ctx0" brushRef="#br0" timeOffset="221762.7274">21761 13275 269 0,'0'0'225'16,"0"0"-177"-16,0 0 6 16,0 0 37-16,0 0-7 15,0 0 7-15,0 15-24 0,0-5-22 16,0-1 9-16,0 3-25 16,0-1 16-16,-1 1-16 15,-1 2-28-15,2-2 36 16,0-1-29-16,0-1-8 15,0 0 13-15,0-3-9 16,0 1 2-16,0-3-6 16,0-3 0-16,0 1 2 15,0-1-2-15,0-2-2 16,0 0 1-16,0 0-32 16,0 0-18-16,5 0-95 15,5-2-208-15</inkml:trace>
  <inkml:trace contextRef="#ctx0" brushRef="#br0" timeOffset="222320.003">21952 13355 50 0,'0'0'492'16,"0"0"-405"-16,0 0-28 0,0 0 83 16,0 0-32-16,0 0-30 15,1 0-57-15,-1 0-4 16,0 0-5-16,0 0-12 15,-1 5 26-15,-6 4-15 16,2-1-13-16,1 4 20 16,-1 0-19-16,2 1-1 15,1-2 7-15,2 0-3 16,0-2-4-16,0-2 0 16,3-3 0-16,10-1 4 15,0-3-3-15,0 0-1 16,2 0 8-16,-3 0-6 0,-1-3 0 15,0-6-2 1,-2-2 0-16,-2 0-1 0,-4-3 1 16,2 0 0-16,-5-2-4 15,0 4-2-15,0-2 5 16,-1 6-7-16,-8 4-2 16,0 2-2-16,0 2 4 15,0 0-4-15,1 0 12 16,3 0-22-16,2 2-7 15,-2 4-32-15,2 0-82 16,-1 1-23-16,2-5-232 16</inkml:trace>
  <inkml:trace contextRef="#ctx0" brushRef="#br0" timeOffset="222896.168">22186 13401 180 0,'0'0'119'0,"0"0"-75"15,0 0-24-15,0 0 86 16,0 0-31-16,0 0-8 15,10-46 24-15,-10 44-21 16,0 1-3-16,0 1 26 16,0 0-29-16,0 0-16 15,0 0-38-15,0 0-4 0,0 0 2 16,0 0-8-16,1 0-9 16,-1 6 9-16,2 5 11 15,0 3 8-15,-2 0 14 16,1 2-26-16,1-3 21 15,-2 1-28-15,0-1 0 16,0-4 12-16,1-1-9 16,-1-2 0-16,0-3-3 15,2 1 0-15,-2-3-6 16,3 1 3-16,-1-2-33 16,3 0-8-16,4 0-57 0,0 0-99 15,0-7-159 1</inkml:trace>
  <inkml:trace contextRef="#ctx0" brushRef="#br0" timeOffset="223420.9432">22392 13369 252 0,'0'0'91'0,"0"0"22"16,0 0-8-16,0 0 23 15,0 0-65-15,0 0-18 16,5-5 15-16,-5 5-12 16,0 0-36-16,0 0 0 15,0 8 2-15,1 1 49 0,-1 4-42 16,0-1-2-16,0 0 26 15,0 0-20-15,0 0-18 16,0 1 3-16,0-2-3 16,0-2 8-16,0 0-15 15,0 0 0-15,0-4 10 16,0 0-10-16,0-3 0 16,0-2-1-16,0 0-2 15,0 0-12-15,0 0-37 16,7 0-32-16,2 0-89 15,0-9-292-15</inkml:trace>
  <inkml:trace contextRef="#ctx0" brushRef="#br0" timeOffset="223901.3902">22572 13399 371 0,'0'0'129'16,"0"0"-95"-16,0 0 70 16,0 0-9-16,0 0-32 15,0 0 30-15,0 24-9 16,0-14-38-16,0 2-10 15,0-1-6-15,0 2-25 16,0-1 36-16,0-2-41 16,0 0 4-16,0-2 4 15,0 1-5-15,0-2-3 0,0-4 0 16,0 0 5-16,0-3-10 16,0 0 3-16,0 0-59 15,0 0-24-15,0 0-168 16</inkml:trace>
  <inkml:trace contextRef="#ctx0" brushRef="#br0" timeOffset="225581.4132">22863 13426 218 0,'0'0'96'0,"0"0"-41"0,0 0 63 16,0 0-26-16,0 0 8 15,0 0-43-15,0 0 2 16,0 0 20-16,0 0-18 16,0 0-4-16,-1 0-9 15,1 0-30-15,0 0 18 16,-4 0-36-16,-3 0 0 15,0 7 2-15,-2 2 2 16,2 1 13-16,2-3-17 16,1 4 2-16,4-2 10 15,0 0-12-15,0-1 0 0,14-3 1 16,0-1 4-16,2-1-5 16,1-3 0-16,-1 0 5 15,-4 0-16-15,-1 0 11 16,-1 0 0-16,-4-3 1 15,-2-6-1-15,-3 1 0 16,1-3 0-16,-2 1 1 16,0 2-2-16,0 2 1 15,0 3-11-15,0 3 7 16,-4 0-1-16,-4 0-4 16,-3 0 9-16,5 0 0 15,-2 0 6-15,3 3-6 0,4 3-15 16,1-1-4-16,0 1-46 15,0 1-2-15,11-3-40 16,5 1-57-16,2-3-102 16,1-2-140-16</inkml:trace>
  <inkml:trace contextRef="#ctx0" brushRef="#br0" timeOffset="226060.6775">23129 13488 328 0,'0'0'160'0,"0"0"-37"16,0 0 15-16,0 0 6 15,0 0-46-15,0 0-37 16,1 0-16-16,-1 0-6 0,0 0-32 16,0 0 28-16,0 0-35 15,0 0 0-15,0 0 0 16,-3 1 4-16,-4 6 1 15,-2 2-5-15,4-2 5 16,2 3 0-16,0-3-5 16,3 1 0-16,0-1-3 15,3 0 8-15,9-2-5 16,2 1 0-16,2-4 6 16,-2-2-5-16,2 0-1 0,-2 0-11 15,-3 0 10-15,-3-6-8 16,-5-1 9-16,-3 0 0 15,0 0 2-15,0-2-16 16,0 1 14-16,-3 0-7 16,-6 1-1-16,-1 2 5 15,-1 2-5-15,0 2-4 16,0 1 4-16,0 0 1 16,1 0 7-16,1 0 0 15,4 1-8-15,2 5-25 16,3-1-12-16,0 2 12 15,0 0-112-15,11-1 13 16,1-3-158-16</inkml:trace>
  <inkml:trace contextRef="#ctx0" brushRef="#br0" timeOffset="226619.6547">23344 13531 574 0,'0'0'86'0,"0"0"-64"16,0 0 54-16,0 0 9 16,0 0-63-16,0 0 3 15,2-3-10-15,-2 3-15 0,0 0-2 16,0 1 2-16,-2 7 54 15,-3 0-31-15,2-2-12 16,0 2 24-16,1-3-26 16,2-1-5-16,0-1-4 15,0 1 8-15,0 0 1 16,0-3-9-16,4 1 0 16,2-1 11-16,5-1-10 15,-3 0 0-15,3 0 9 16,-1-1-9-16,-3-5 2 15,-3 1-3-15,1 0 0 16,-5 1 2-16,0 0 1 16,0 0-3-16,0 4 0 15,0 0 6-15,0 0-13 16,0 0 7-16,0 0-4 0,0-3-4 16,0 3 0-16,0 0-6 15,0 0-1-15,0 0 2 16,0 0 4-16,0 0 2 15,0 0-22-15,0 0 23 16,0 0-32-16,0 0 1 16,0 0-3-16,0 0-5 15,0 0 10-15,0 0-50 16,-3 0-69-16,0 0-145 16</inkml:trace>
  <inkml:trace contextRef="#ctx0" brushRef="#br0" timeOffset="227606.8536">23417 13447 55 0,'0'0'413'0,"0"0"-312"16,0 0 7-16,0 0-2 16,0 0-5-16,0 0-74 15,0 0-13-15,0 0 17 16,0 5 3-16,0 5 13 16,0 3-11-16,-3 0-5 15,-4 0 15-15,0 4-33 0,3-1-12 16,-1 1 32-16,2 3-27 15,0-4-6-15,2 2 11 16,-1-2-10-16,1-3 10 16,-1-1-11-16,1-4 0 15,-3-3 4-15,1-1-3 16,3-2-1-16,-2-2 5 16,2 2-2-16,0-2 5 15,0 0-8-15,0 0 0 16,0 0 9-16,0 0-8 15,0 0-1-15,0 0 5 16,0-7 0-16,0 0-5 16,0-3 0-16,0-4 0 15,2-1-3-15,-2-3 3 16,7-3-5-16,-3 0 2 0,2-2-9 16,0 1 11-16,-1 3-10 15,2 2 5-15,-3 3-9 16,0 0 15-16,-1 4-3 15,-2 0-2-15,-1 1 10 16,0 4-3-16,0-2-2 16,0 2 0-16,0 0-1 15,2 0 1-15,-2 2 0 16,1 1-5-16,-1 1 11 16,0 1-9-16,0 0 3 0,0 0 0 15,0 0-14 1,0 0 11-16,0 0-4 0,0 0 7 15,0 3 0-15,0 7-5 16,-1 0 5-16,-4 3 0 16,-1 1 7-16,-2 3-7 15,3-3-1-15,0 1-5 16,1 2 12-16,-2-1-4 16,1 0-2-16,0-2 0 15,2-2 0-15,1 0 0 16,1-3 0-16,1-2 0 15,0-4 4-15,0-1-6 16,0-1 2-16,0-1-10 16,0 2 2-16,0-2-77 15,0 0-26-15,0 0-77 0,0-2-221 16</inkml:trace>
  <inkml:trace contextRef="#ctx0" brushRef="#br0" timeOffset="235152.3366">23640 12803 282 0,'0'0'313'15,"0"0"-233"-15,0 0-59 0,0 0-11 16,0 0 44 0,0 0 31-16,0 0-69 0,0 0 35 15,0 0-45-15,0 0 5 16,0 0 44-16,0-4-17 15,0-4-4-15,0 1-17 16,0-5-11-16,0-2 20 16,5-1-22-16,5-7-2 15,2 1 4-15,7-2 0 16,0 0-12-16,3 3 3 16,-1 6 3-16,-6 2-13 15,-1 8 13-15,-3 4 0 16,-2 0-1-16,-2 0 2 15,-1 9-5-15,-3 8-8 16,-1 2 12-16,-2 0-10 16,0-2 10-16,0-4 0 0,0-2 1 15,0-6 2-15,0-3 1 16,0 0-4-16,0-2 2 16,0 0 6-16,0 0-8 15,0-6-5-15,10-8 5 16,4 1-21-16,-4 2 18 15,-2 5 3-15,-3 4-4 16,-3 2-12-16,2 0 15 16,1 0-4-16,1 8-1 15,2 3 12-15,2 0-4 16,-1 0-2-16,3-3 2 16,6-1-7-16,4-3 5 15,6-4-25-15,1 0-130 0,-2-8-189 16</inkml:trace>
  <inkml:trace contextRef="#ctx0" brushRef="#br0" timeOffset="235339.005">24100 12596 433 0,'0'0'155'0,"0"0"-154"15,0 0 16 1,0 0-12-16,0 0-10 0,94 0-31 16,-69 0-49-16,-4 5-200 15</inkml:trace>
  <inkml:trace contextRef="#ctx0" brushRef="#br0" timeOffset="235485.5299">24143 12763 237 0,'0'0'61'16,"0"0"12"-16,0 0 107 16,0 0-86-16,0 0-58 15,100-4-36-15,-70-7-46 16,0-5-234-16</inkml:trace>
  <inkml:trace contextRef="#ctx0" brushRef="#br0" timeOffset="235800.3155">24573 12412 109 0,'0'0'515'0,"0"0"-429"0,0 0-27 16,0 0 36-1,0 0-34-15,0 0-29 0,1-1-20 16,-1 18 5-16,0 5 23 16,0 5-21-16,-4 1 15 15,-1-3-1-15,0-1-30 16,0-4-1-16,2-3 12 16,1-1-14-16,2-5 2 15,0-2-5-15,0 1-28 16,0-7-38-16,12-3-170 15,2 0-241-15</inkml:trace>
  <inkml:trace contextRef="#ctx0" brushRef="#br0" timeOffset="236208.0887">24868 12383 44 0,'0'0'625'16,"0"0"-555"-16,0 0-45 16,0 0 23-16,0 0 59 15,0 0-76-15,0 18 10 16,-7 0 10-16,-2 4-35 16,0 4 1-16,-3 2 7 15,1 0-16-15,4-1 27 16,1-1-35-16,3-1 1 0,3-3 9 15,0-3-10 1,0-5 1-16,10-2-2 0,5-7 4 16,8-4-9-16,0-1 6 15,3 0-7-15,-8-6 4 16,-2-5-15-16,-8-3 18 16,-8 0-2-16,0 2-1 15,0-1-12-15,-16 2 15 16,-10 5-1-16,-7 2-9 15,-4 2 9-15,3 2-5 16,2 0-8-16,5 10-63 16,6 6-114-16,1 0-182 15</inkml:trace>
  <inkml:trace contextRef="#ctx0" brushRef="#br1" timeOffset="243975.0507">18530 2684 191 0,'0'0'77'16,"0"0"-32"-16,0 0-3 15,0 0 16-15,0 0-11 16,0 0 21-16,0 0 6 16,5-19-52-16,-5 19 29 15,1 0-51-15,1 0 0 0,5 0 10 16,8 0-3 0,8 0-7-16,12 0 12 0,7 0-5 15,9 0 22-15,5 0-24 16,7 0-5-16,6 0 30 15,1 0-30-15,4 0 0 16,-2-2-8-16,2-4 25 16,-3 0-21-16,-6-4 11 15,-4 3-7-15,-7-1 29 16,-9 1-27-16,-7 2 8 16,-6 0-10-16,-8 3 5 15,-6 2 5-15,-2 0-10 16,-9 0 0-16,0 0-3 15,-3 0 3-15,2 0-2 16,0 0 0-16,1 7-34 0,0 3 0 16,3 4-42-16,-1-1-89 15,-6-4-97-15</inkml:trace>
  <inkml:trace contextRef="#ctx0" brushRef="#br1" timeOffset="250634.8689">19871 13462 194 0,'0'0'49'0,"0"0"-7"16,0 0 39-16,0 0 34 0,0 0-40 15,0 0-16-15,0 0 5 16,0 0-29-16,-1 2 3 16,1-2 1-16,0 0 0 15,0 0-4-15,0 0-23 16,0 0-11-16,0 2 26 16,0-2-23-16,0 1-1 15,7-1 3-15,3 0 6 16,1 0-10-16,1 0 7 15,1 0-5-15,-1 0 17 16,2 0-21-16,-1 0 1 16,2 0 2-16,-2 0 6 15,1 0-11-15,-2 0 2 0,-3 0 0 16,-2 2 12-16,0-2-12 16,0 0 0-16,-4 0-5 15,-3 1 10-15,4-1-10 16,-2 0 5-16,1 0 0 15,0 0 5-15,1 0-5 16,2 0 0-16,0 0 7 16,-2 0-7-16,3 0 0 15,-1 0-1-15,4 0 11 16,-3 0-12-16,1 0 2 16,2 0 0-16,-2 0 1 15,-4 0-1-15,2 2 0 0,-4-1-1 16,5 1 3-1,-3-1-4-15,-1 0 2 0,2 1 0 16,-2-2-2-16,1 0 2 16,3 2 0-16,1 0-3 15,-2-1 10-15,2 3-9 16,1-3 2-16,-2 0 0 16,1-1 2-16,-2 1-2 15,-3-1-1-15,-1 2 1 16,0-2 0-16,0 1 4 15,1 1-4-15,1-1-2 16,-1 0-6-16,3 1 11 16,-2-1-3-16,1 3 0 15,0-1 2-15,-1 0 1 16,3-2-3-16,-1 2 0 0,-1-1-4 16,1 1 5-16,-2-1-2 15,1 1 1-15,-1-2 0 16,-1-1 2-16,-1 2-2 15,-1-2 0-15,-1 1-7 16,2 2 7-16,1-1 0 16,1 1-1-16,-1-1 10 15,2-2-10-15,-2 2 1 16,1-1 0-16,-3 1 4 16,1-1-4-16,-1 0 0 15,-1 1-6-15,2-1 14 16,-2-1-12-16,3 2 4 0,0-2 0 15,-2 0 10-15,4 0-10 16,-4 0 3-16,1 0-2 16,1 0 8-16,-2 0-4 15,4 0-5-15,-2 3 0 16,0-3 1-16,1 0 4 16,-1 0-5-16,0 0 0 15,2 0 3-15,-1 0-2 16,0 0-1-16,1 0 0 15,0 0 7-15,-1 0-7 16,1 0 0-16,-1 0 0 16,3 2 7-16,-2 0-12 15,1-2 5-15,0 1 0 0,-2-1-6 16,1 0 10 0,-1 0-4-16,-1 0 0 0,0 2 5 15,-1-2-6-15,-1 3 1 16,2-3 0-16,0 1-3 15,-1 0 4-15,4-1-1 16,-3 2 0-16,2-2 4 16,-3 0-5-16,1 0 1 15,0 0 0-15,0 0 0 16,2 0 0-16,-5 0 0 16,6 0-1-16,-3 3 3 15,-2-3-2-15,2 0 0 0,-2 0 0 16,-1 0-2-16,0 0 3 15,0 0-1-15,0 0 0 16,2 0 5-16,-2 0-6 16,3 0 1-16,-1 0 0 15,3 0-3-15,-1 0 7 16,0 0-4-16,-1 0 0 16,0 2 3-16,0-2-5 15,-2 0 2-15,-1 0 0 16,2 0-1-16,1 0 2 15,1 0-1-15,1 0 0 16,-1 0 3-16,2 2-6 16,0-2 3-16,-2 0 0 15,-1 0-1-15,0 0 1 16,-1 0 0-16,-2 0-2 0,2 0 9 16,-2 0-8-16,3 0 1 15,-3 1 0-15,6-1-3 16,-3 0 3-16,4 0 0 15,-3 0 4-15,2 0-3 16,-2 0-2-16,1 0-1 16,0 0 2-16,-2 0 1 15,0 2-1-15,-2-1 0 16,1 2-4-16,-1-3 9 16,2 1-6-16,0-1 1 15,1 0 0-15,3 0 0 16,0 0 0-16,-1 0 0 0,2 0-1 15,-1 0 4 1,-2 1-3-16,2-1 0 0,-3 1 0 16,-1-1-6-16,0 0 7 15,0 2-1-15,-1-2 0 16,-1 0 3-16,1 1-4 16,1 1 1-16,-1 0 0 15,5-1-2-15,-3-1 2 16,1 2 0-16,-2-1 2 15,1-1 2-15,1 1-5 16,-3 0 1-16,4-1 0 16,-1 2-1-16,-1-2 1 15,3 1 0-15,-3 1-2 0,-1-2 6 16,0 1-7-16,1-1 3 16,-1 0 0-16,-1 0 2 15,2 0-2-15,-1 0 0 16,2 0 0-16,-2 0 3 15,1 0-6-15,2 0 3 16,-1 0 0-16,-2 0-1 16,0 0 1-16,1 0 0 15,-1 0 1-15,0 0 1 16,0 0 0-16,0 0-2 16,1 0 0-16,0 0-6 15,3 0 6-15,-2 0 0 0,-2 0 1 16,1 0 5-16,-1 0-10 15,1 0 4-15,-1 0 0 16,2 0 0-16,-1 0 0 16,2 0 0-16,0 0-1 15,2 1 7-15,-2-1-12 16,0 0 6-16,0 0 0 16,-2 0 0-16,-1 2 1 15,1-2-1-15,-2 2 0 16,2-2 3-16,-1 0-3 15,4 0 0-15,-3 3 0 16,1-3 2-16,2 0-2 16,-3 0 0-16,1 0-4 15,-1 0 7-15,1 0-3 16,1 0 0-16,1 0 0 0,-2 0-2 16,2 0 2-16,-1 0 0 15,0 0 2-15,3 0-2 16,0 0 0-16,-1 0-1 15,2 0 1-15,-1 0-2 16,-2 0 2-16,1 0 0 16,-1 0 2-16,1 0-1 15,-2 0 0-15,0 0-1 16,1 0 0-16,-4 2 2 16,1-2-2-16,1 1 0 15,-1-1-6-15,1 0 15 16,1 0-12-16,0 0 3 0,0 0 0 15,-2 0-5-15,1 0 7 16,-1 0-2-16,1 0 0 16,-1 0 1-16,1 0-1 15,-2 0 0-15,1 0 2 16,-1 0-5-16,2 0 3 16,-1 0 0-16,2 0 3 15,-2 0-3-15,1 0 0 16,-2 0 0-16,4 0 3 15,-2 0-8-15,1 0 5 16,-3 0 0-16,4 0-3 16,-1 0 6-16,0 0-3 15,0 0 0-15,1 0 1 0,-3 0-2 16,-1 0 1 0,0 0 0-16,0 0-5 0,0 0 10 15,0 0-7-15,0 2 2 16,2-2 0-16,-2 0 1 15,-1 0-1-15,-1 0 0 16,1 0-1-16,-1 1 1 16,1-1 0-16,2 0 0 15,-4 0 1-15,0 0-3 16,0 2 2-16,0-2 0 16,0 0-1-16,0 0 1 15,0 0 0-15,2 0-3 0,-2 0 9 16,0 0-8-16,0 0 2 15,0 0-4-15,0 1-2 16,0-1 4-16,0 0 2 16,0 0-1-16,0 0 5 15,0 0-11-15,0 0 7 16,0 0-10-16,0 0 3 16,-8 0-91-16,-5-4-166 15</inkml:trace>
  <inkml:trace contextRef="#ctx0" brushRef="#br1" timeOffset="251983.0381">21591 13142 35 0,'0'0'160'0,"0"0"-104"15,0 0-8-15,0 0-8 16,0 0-30-16,0 0-7 15,0 0-3-15,0 3-2 16,6-3 2-16,-2 0-30 16,-1 0 10-16,-1 1 20 15,-2-1-1-15,0 0-32 16,0 0-130-16</inkml:trace>
  <inkml:trace contextRef="#ctx0" brushRef="#br1" timeOffset="267241.404">21776 13033 32 0,'0'0'41'0,"0"0"-33"16,0 0-8-16,0 0 3 15,0 0-2-15,0 0-1 0,0-2-1 16,0 2 1-16,0 0 1 15,0 0-1-15,0 0 0 16,0 0 9-16,0 0-6 16,0 0 0-16,-2 0 2 15,-1 0 4-15,-3 0 5 16,2 0-14-16,-2 0 1 16,2 0-1-16,0 0 0 15,0 0 2-15,1 0-2 16,-2 0 6-16,4 0-7 15,-2-2 2-15,2 2-1 16,-2-3 18-16,1 3-13 0,-1 0 34 16,2-2-10-16,1 1-7 15,-2 0 26-15,2-1-31 16,0 1 12-16,0-1 16 16,0 2-31-16,0 0 43 15,0 0-16-15,0-1-17 16,0 1 13-16,0-2-16 15,-1 2-21-15,-2-2 11 16,3 2-5-16,0 0-6 16,0 0 6-16,0 0-2 15,0 0 32-15,0 0-11 16,0 0-2-16,0 0 5 16,-2 0-17-16,2 0 4 0,0 0 1 15,0 0-16-15,0 0 31 16,0 0-31-16,0 0 0 15,0 0 18-15,8 0-15 16,5 0 19-16,5 0-7 16,3 0-14-16,0 0 34 15,3 0-28-15,4 0 4 16,2 0 18-16,0 0-20 16,4 2-4-16,2 1 6 15,2 3-8-15,3 0 17 16,0 1-20-16,3 0 0 15,-2 0 7-15,2 0-2 0,-3-1 0 16,1 3-2 0,-3-3-3-16,-1 3 4 0,-6-3-4 15,2 2 6-15,-5 0-15 16,0-2 11-16,1 0-2 16,1-2 0-16,2 0 6 15,1-1 5-15,6-1-11 16,4 1 3-16,-1 0-1 15,3 0-2-15,-4 1 0 16,-5-1-4-16,-8 1 17 16,-1 1-19-16,-6-2 6 15,-3 3 0-15,0 0 9 16,0-1-9-16,2-3 0 16,-2 1-1-16,5-2 9 15,0 1 6-15,1-2-14 0,-2 0 3 16,1 0 15-16,-1 1-18 15,-1 2 0-15,-3-1-1 16,-2 1 8-16,-1 2-6 16,-5-1-1-16,1-1 0 15,-2 1-7-15,1 1 9 16,0-3-2-16,-1 2 0 16,0-1 2-16,0-2 2 15,0 2-4-15,-1-1 0 16,0 0 2-16,-2-2-2 15,-1 2 0-15,-1-1 0 16,-2 1 1-16,-2 0-9 0,1 0 8 16,-2 1-46-1,0 2-25-15,0-1-69 0,-2 2-79 16,-16-1-296-16</inkml:trace>
  <inkml:trace contextRef="#ctx0" brushRef="#br1" timeOffset="268281.3333">19834 14509 356 0,'0'0'114'0,"0"0"-104"16,0 0 26-16,0 0 69 16,0 0-36-16,0 0-21 0,0 0 2 15,0 0-32 1,0 0 7-16,0 0-8 0,9 0-9 15,4 0 26-15,-2 0-34 16,-1 0 2-16,0 0 14 16,-4 0-14-16,-1 0 5 15,-5 0-7-15,0 0-6 16,0 0 2-16,0 0-56 16,0 0-23-16,0 0 8 15,0 0-18-15,-6 0-73 16,0 0-116-16</inkml:trace>
  <inkml:trace contextRef="#ctx0" brushRef="#br1" timeOffset="268506.7783">19834 14509 300 0</inkml:trace>
  <inkml:trace contextRef="#ctx0" brushRef="#br1" timeOffset="270928.7995">19834 14509 300 0,'-78'7'133'0,"78"-7"-55"0,-1 0 4 0,1 0-2 15,0 0-20-15,0 0-12 16,0 0-13-16,0 0-1 16,0 0-11-16,0 0-21 15,0 0 21-15,7 0-8 16,8 0-2-16,3 0 11 16,0 0-21-16,0 0 4 15,1 0-4-15,1 0 5 16,-2 0 0-16,1 0-8 15,0 0 0-15,-1 0 0 16,0 0 1-16,-1 0 3 16,1 0-4-16,1 0 2 15,-3 0-7-15,1 0 5 0,-1 0 0 16,0 0 10-16,-2 0-10 16,0 0-1-16,-1 0-7 15,0 0 16-15,1 0-14 16,2 0 6-16,-3 0 0 15,5 1 7-15,-3-1-7 16,0 0 0-16,0 0-2 16,-3 0 7-16,-3 0-17 15,-2 0 11-15,0 0 1 16,1 0 6-16,-2 0-6 16,0 0 2-16,0 0-8 15,0 0 13-15,1 0-11 16,1 0 4-16,-2 0 0 15,2 0-4-15,0 0 12 16,0 0-9-16,-2 0 1 0,2 0 0 16,-1 0-4-16,-1 0 4 15,-3 0 0-15,0 0 4 16,0 0-4-16,-2 0 0 16,2 0-4-16,2 0 9 15,-1 0-3-15,0 0-2 16,-1 0 0-16,-2 0-2 15,3 0 2-15,1 0 0 0,-1 0-1 16,2 0 3 0,0 0-2-16,-1 0 0 0,2 0 0 15,-1 0-2-15,-1 0 2 16,0 0 0-16,0 0 0 16,-2 0 6-16,1 0-11 15,1 0 5-15,-1 0 0 16,1 0 4-16,-1 0-4 15,-1 0 0-15,1 0-3 16,0 0 8-16,0 0-9 16,1 0 4-16,-2 0 0 15,1-1 2-15,0 1-2 16,-1 0 0-16,1-2-4 16,0 2 8-16,-1-2-9 15,-1 2 5-15,2 0 0 0,-1 0 5 16,-1 0-5-16,-1-3 0 15,-1 3-4-15,3 0 10 16,-3 0-7-16,0 0 1 16,0 0 0-16,1 0-1 15,-1 0 1-15,2 0 0 16,-1 0-1-16,2 0 2 16,2 0-4-16,1 0 3 15,-2 0 0-15,1 0 0 16,2-2 0-16,-4 1 0 15,0 0-1-15,0 1 7 16,-1 0-6-16,1 0 0 16,0 0 0-16,-2-2-2 15,2 1 9-15,-1 1-10 0,-2 0 3 16,0 0 0-16,0 0-2 16,0-2 2-16,0 2 0 15,4 0 0-15,-3 0 0 16,2 0 0-16,3 0-2 15,0 0 12-15,0-3-16 16,3 3 6-16,-6 0 0 16,0 0 4-16,-1 0-4 15,-2 0-4-15,0 0 0 16,0 0 8-16,0 0 0 0,0 0-4 16,0-2 1-1,0 2 0-15,1 0-1 16,2 0-1-16,0 0-5 0,0 0 12 15,0 0-6-15,0 0 0 16,-1-2 0-16,-2 2-2 16,5 0 2-16,-3-1 0 15,-1 1-3-15,1 0 8 16,2-2-6-16,0 2 1 16,0-1 0-16,1-1-6 15,2 2 8-15,-3-1-2 16,1 1 0-16,-4 0 7 15,2-1-6-15,-1 1-1 0,-2 0 0 16,1 0-2 0,-1 0 7-16,2 0-6 0,-2 0 1 15,0 0 0-15,0 0-2 16,0 0 2-16,1 0 0 16,2 0-4-16,0-2 5 15,3 2-1-15,-4 0 4 16,1 0-2-16,-2 0-2 15,2 0 0-15,-1-3 0 16,-1 3-3-16,1 0 3 16,1 0 0-16,0 0 0 15,0 0 3-15,-1 0-8 16,0 0 5-16,1 0 0 16,0 0-1-16,-2 0 1 15,1 0 0-15,2 0-1 0,3 0 4 16,-3 0-2-16,5 0-1 15,-3 0 0-15,1 0-1 16,1 0 1-16,-2 0 0 16,0 0-3-16,0 0 11 15,-2 0-12-15,-1 0 4 16,2 0 0-16,1 0-2 16,-1 0 2-16,-1 0 0 15,3 0-3-15,-2 0 6 16,-1 0-1-16,-1 0-2 15,0 0 0-15,3 0-3 16,0 0 3-16,0 0 0 16,0 0-6-16,1 0 10 0,2 0-8 15,-1 3 4-15,4-3 0 16,-1 0 1-16,0 0-1 16,-2 2 0-16,4-1-2 15,-2 0 9-15,2 1-7 16,-1-2 0-16,0 1 0 15,3-1-1-15,-4 2 1 16,0-1 0-16,-1 1 0 16,-2-2 0-16,1 2 2 15,-1-2-2-15,-4 0 2 16,1 0-2-16,1 0 0 16,-3 0 0-16,2 0-1 15,0 0 3-15,1 0-4 0,-2 0 1 16,1 0 1-16,-3 0-1 15,5 3 1-15,-4-3 0 16,1 0 0-16,2 0 1 16,0 0 1-16,-2 2-2 15,1-1 2-15,1-1-3 16,0 0 1-16,2 0 0 16,-3 0-2-16,4 0 5 15,-3 0-6-15,-1 0 0 16,1 0 3-16,-2 0 3 15,1 0-3-15,1 2 0 0,-2-2-3 16,1 1 6 0,-1 0-3-16,2-1 0 0,-3 2 4 15,4-2-5-15,-2 3 1 16,1-3-1-16,0 0-5 16,0 0 9-16,2 0-3 15,0 0 0-15,0 2 3 16,1-2-6-16,1 2 3 15,-2-2 0-15,-1 0-6 16,-1 1 10-16,0 1-4 16,-1-2 0-16,1 1 4 15,-3-1-5-15,1 0 1 16,1 2 0-16,2-2-3 16,0 0 8-16,1 0-6 15,-2 0 1-15,3 0 0 0,-2 0-3 16,-1 1 3-1,-1-1-1-15,-2 0 1 0,-3 0 1 16,1 0-1-16,-1 0-1 16,0 2 1-16,0-2 0 15,0 0 0-15,0 0 0 16,0 0-1-16,0 0 3 16,0 0-2-16,0 0 0 15,0 0-11-15,0 0 5 16,0 0-86-16,0 0-47 15,-4 0-63-15,-10 0-351 16</inkml:trace>
  <inkml:trace contextRef="#ctx0" brushRef="#br1" timeOffset="271760.8341">21755 14071 39 0,'0'0'93'0,"0"0"-58"15,0 0-8-15,0 0-21 16,0 0-6-16,0 0-2 16,0 0-53-16,6 0-37 15</inkml:trace>
  <inkml:trace contextRef="#ctx0" brushRef="#br1" timeOffset="272973.8854">21755 14071 28 0,'8'-63'69'0,"-8"63"-44"16,0-2-5-16,0 2 30 16,0 0 10-16,0 0-18 15,0 0-5-15,-2 0 8 16,1 0 33-16,1 0 0 15,0 0-15-15,0 0-3 0,0 0 4 16,0 0-36 0,0 0-3-16,0 0 21 0,4 0-27 15,8 0 25 1,1 0-14-16,4 2-6 0,-2 1 25 16,2 1-47-16,3 0 4 15,-2 0 16-15,7-1-19 16,-1 1 10-16,3-1-13 15,-5 1 0-15,0-1 5 16,1 0 1-16,-2 1-8 16,-3-1 4-16,3 0 2 15,-4 0 15-15,4 0-19 16,-1 0 0-16,2 1 5 16,2 0-5-16,3-1 0 15,0 0 4-15,1 2 1 0,-1 0-10 16,-1-1 8-16,-3-1-3 15,0 2 2-15,-4 0-2 16,-4-3 0-16,1 1 4 16,-2-2-3-16,1 2 2 15,-5 0-3-15,2 0 0 16,-3-1-7-16,1 1 7 16,2 0 0-16,0 0-1 15,2-2 6-15,1 3-6 16,-4-1 1-16,4-3 0 15,-1 2 1-15,-2 1-1 16,4 0 0-16,-3-1-10 0,1 1 19 16,1-3-12-1,0 1 3-15,2-1 0 0,2 3-5 16,2-3 5-16,1 0 0 16,-1 0 6-16,0 0-6 15,-1 0-2-15,0 0-1 16,1 0 3-16,0 2 1 15,-5 1-1-15,-1-2 0 16,-1 2 2-16,-1-3-2 16,0 2 0-16,2-1 0 15,-3-1 3-15,3 0-6 16,0 2 3-16,0-2 0 0,0 0 4 16,-2 0-4-16,1 0 0 15,-4 0-2 1,-1 2 2-16,1-2-2 0,-2 0 2 15,3 1 0-15,-1-1 3 16,3 0-3-16,1 0 0 16,-1 0 0-16,3 0 3 15,-2 0-13-15,4 0 10 16,-3 0 0-16,3 0 5 16,-6 0-2-16,2 0-3 15,-2 0 0-15,-1 0 1 16,-1 2-5-16,1-2 4 15,-4 2 0-15,2-2 0 16,-2 0 2-16,1 1-2 16,3-1 0-16,0 0 2 0,3 0 1 15,1 0-3-15,-2 0 0 16,0 0-8-16,-3 0 12 16,-3 0-4-16,-1 0 0 15,-1 0 6-15,-1 0-9 16,-3 0 3-16,-1 0 0 15,0 0-2-15,0 0 2 16,0 0-3-16,0 0-23 16,0 0-45-16,0 0-22 15,-13-1-85-15,-4-8-308 16</inkml:trace>
  <inkml:trace contextRef="#ctx0" brushRef="#br1" timeOffset="274555.8376">19708 12758 663 0,'0'0'109'0,"0"0"-60"15,0 0 2-15,0 0 10 16,0 0 28-16,0 0-71 16,0-15-11-16,0 15-3 15,-3 0 5-15,-7 0-2 16,0 0-7-16,-1 6 0 15,-1 3 22-15,3 2-21 16,3 2-1-16,2 1 8 16,1 1-4-16,3 1-1 15,0-1-3-15,3 0 0 16,10-1 7-16,7-4-7 16,1 2 0-16,6-4 2 15,1-4 1-15,5-1-6 16,1-3 3-16,3 0-10 0,0 0-13 15,-2 0-134-15,-8 0-171 16</inkml:trace>
  <inkml:trace contextRef="#ctx0" brushRef="#br1" timeOffset="276267.8636">24310 13358 334 0,'0'0'92'0,"0"0"-44"15,0 0 32-15,0 0-3 16,0 0 15-16,0 0-6 15,0 0-35-15,0 0-6 0,0 0-31 16,0 0 6 0,0 0 24-16,0 0-32 0,0 0 0 15,0 0-9-15,0 0 5 16,-10 2-2-16,-5 4-6 16,0 3 1-16,-3 0 4 15,1 4-3-15,1 1-2 16,2 1 0-16,1 1 15 15,6-2-20-15,4-1 5 16,3-3 0-16,0-3 1 16,0-3-1-16,0-1 0 15,3-2-1-15,6-1 10 0,1 0 7 16,1 0-10 0,2-4 0-16,-1-7 13 0,2-1-14 15,-1-3-4 1,-3-2-1-16,2 0 3 0,-4 1 2 15,-2 1-5-15,-2 3 0 16,-2 1-1-16,-1 2 6 16,-1 3-6-16,0 0 1 15,0 2 0-15,0 1 3 16,0 1-3-16,0 1 0 16,0 0 3-16,0 1-3 15,0 0-2-15,0 0 1 16,0 0-1-16,-1 9-7 15,-4 5 9-15,1 3 0 16,1-2 11-16,3-2-11 16,0-2 0-16,0-3 0 15,8-2 4-15,9-1-8 0,4-2 3 16,7-3 1-16,4 0-3 16,5 0-35-16,-1 0-118 15,-1-3-120-15</inkml:trace>
  <inkml:trace contextRef="#ctx0" brushRef="#br1" timeOffset="277234.8814">20069 14853 527 0,'0'0'58'16,"0"0"-47"-16,0 0 21 0,0 0 48 16,0 0-32-16,0 0 49 15,-8 30-57-15,11-26 15 16,8 0-6-16,3-4-9 16,4 0-1-16,1 0-39 15,4 0 14-15,3-4 10 16,0-6-24-16,-3-4-5 15,-3 0 5-15,-2-2 0 16,-6 2-3-16,-6 6 3 16,-2 4-6-16,-4 4-4 15,0 0 1-15,0 0-18 16,-7 7 26-16,-8 5 1 0,-3 3 3 16,5-2-3-16,5 3 0 15,2-3 3-15,5-2-3 16,1-1 0-16,0-2-4 15,0-1 9-15,8 0-6 16,12 0 1-16,5-2-5 16,8-2 3-16,7-2 2 15,2 2-20-15,-1-3-122 16,-3 0-154-16</inkml:trace>
  <inkml:trace contextRef="#ctx0" brushRef="#br1" timeOffset="278545.6568">23693 14962 563 0,'0'0'223'15,"0"0"-223"-15,0 0 16 16,0 0 12-16,0 0 26 16,0 0 10-16,60 10 14 15,-36-10-49-15,-2-6-16 16,-3-2-8-16,-3-3 1 15,-5 2 9-15,-4-4-15 16,-2 0 0-16,-4 0 7 16,-1-4-7-16,0 2 0 0,0 2 0 15,0 2 3-15,-1 4-4 16,-3 3 1-16,2 2-7 16,-3 2 0-16,-1 0 1 15,-1 0 6-15,-5 7-4 16,0 6 10-16,-1 4-5 15,0 2-1-15,3 0 0 16,-2 2 5-16,3 0 0 16,0-1-5-16,4 0 2 15,0-2 3-15,5-1 9 16,0-2-14-16,0-1 4 16,0-2 8-16,9 1-11 0,2-1-1 15,5 0 15-15,2-5-12 16,2 1 18-16,0-6-20 15,-2 1 3-15,-6-3 8 16,-5 0-10-16,-1 0-1 16,-3 0 0-16,0 0 5 15,-3 0-8-15,0 0 2 16,0 0 0-16,2 0-6 16,-2-2 6-16,0-4-6 15,0 0 6-15,0 0-11 16,0 1 6-16,0-3-8 15,-7 1-9-15,-2-2 19 16,-2 1-22-16,-1-4 4 16,0 3 17-16,1-1-11 15,2 0 12-15,1 3 0 0,2 1 3 16,6 2-3-16,-3 3 3 16,3-2 0-16,0 3-4 15,0 0-35-15,0 0-40 16,0 0-63-16,0 0-22 15,0 0-110-15</inkml:trace>
  <inkml:trace contextRef="#ctx0" brushRef="#br1" timeOffset="282830.528">4621 16181 487 0,'0'0'90'15,"0"0"-46"-15,0 0-6 16,0 0 41-16,0 0 4 16,0 0-4-16,0 0-34 15,0 0-26-15,0 0-19 16,0 3-6-16,7 11 5 16,6 6 2-16,6 3 19 15,3 0 4-15,1-1-13 16,7-8 13-16,1-1-10 15,3-7-3-15,0-5 20 0,-1-1-15 16,2-4 7 0,-7-12-23-16,0-3 0 0,-4 1 16 15,-9 2-16-15,-4 4 0 16,-6 0 7-16,-3 4 2 16,-2-1-15-16,0 2 6 15,0-1 0-15,0 1-3 16,-2 0 3-16,-2 1 0 15,1 2-1-15,0 4 1 16,2-2 0-16,-1 2 0 16,2 0-4-16,0 0-4 15,0 0-6-15,-1 2-23 16,-1 8 29-16,-1 3-2 16,-3-2-4-16,0 1-6 0,-4 0-21 15,-5 0 38-15,-6 1-28 16,-1 0-12-16,-5-2 18 15,-3 1-44-15,0-5 25 16,-1-5-3-16,1-2-36 16,3 0-163-16</inkml:trace>
  <inkml:trace contextRef="#ctx0" brushRef="#br1" timeOffset="283905.256">6114 16774 481 0,'0'0'79'0,"0"0"-47"16,0 0 26-16,0 0 21 16,0 0-47-16,0 0-6 15,0-2-3-15,0 2-16 16,0 0 10-16,0 0-11 16,10 0 67-16,7 7 4 15,4-1-59-15,3 3 13 16,3-2-6-16,6 0-14 15,1-4 30-15,4 1-41 16,1-4 10-16,-1 0 0 0,-1 0-10 16,-7-7 9-1,-3-5 0-15,-8-1-7 0,-7 4 14 16,-7-2-16-16,0 3 1 16,-5 2 6-16,0 0-3 15,0-1-4-15,0 4 0 16,0 1 3-16,0 1-4 15,0 0 1-15,0 1-5 16,0 0-5-16,0 0 0 16,0 0 4-16,-5 0-10 15,0 0-8-15,-4 0 21 16,-7 0-23-16,2 4-3 0,-5 4 19 16,1 0-52-1,-6 3-39-15,-1-2-97 0,1-1-173 16</inkml:trace>
  <inkml:trace contextRef="#ctx0" brushRef="#br1" timeOffset="285566.5426">23238 16220 151 0,'0'0'518'16,"0"0"-494"-16,0 0-20 15,0 0 30-15,0 0 39 0,0 0-22 16,-13-53-22-16,13 36-14 16,5-2 19-16,3-1-31 15,2 0 3-15,2 4 22 16,-3 2-26-16,0 4 24 15,0 5-21-15,-3 3-4 16,1 2 10-16,1 0-11 16,2 0 0-16,1 7-2 15,-4 10 3-15,1 2-1 16,-4 0 0-16,-3-2 0 0,-1-3 2 16,0-3-2-16,0-4 0 15,0 0 4-15,0-4-4 16,0-3 12-16,0 0-12 15,0 0 3-15,0 0 8 16,11 0-7-16,5-8-2 16,0 2-4-16,-1 3-4 15,-4 3 6-15,-3 0-10 16,-2 2 10-16,-1 10-4 16,0 1 2-16,1 0 2 15,-2 3 2-15,1-4 2 16,0-2-4-16,3 1 0 15,1-7-9-15,4-1-4 0,7-3-208 16,-1-4-362 0</inkml:trace>
  <inkml:trace contextRef="#ctx0" brushRef="#br1" timeOffset="285755.6999">23617 16145 646 0,'0'0'117'15,"0"0"-117"-15,0 0-10 16,0 0-7-16,0 0 7 16,0 0-129-16,76 17-111 0</inkml:trace>
  <inkml:trace contextRef="#ctx0" brushRef="#br1" timeOffset="285895.805">23639 16316 236 0,'0'0'104'15,"0"0"8"-15,0 0 24 16,0 0-9-16,0 0-61 16,96-1-26-16,-65-12-40 15,0-1-19-15,-3-3-208 16</inkml:trace>
  <inkml:trace contextRef="#ctx0" brushRef="#br1" timeOffset="287119.391">24291 16223 580 0,'0'0'142'0,"0"0"-93"0,0 0 77 16,0 0-18-16,0 0-78 16,0 0 11-16,-88 14-14 15,68-4-19-15,5 4 18 16,5 2-16-16,4 0-7 15,6 1-3-15,0-2 3 16,3-3-7-16,16-3 4 16,7-3 0-16,3-6-1 15,3 0 1-15,-2 0-5 16,-6-13-8-16,-4-2-5 16,-6-4 18-16,-11-3 0 15,-3 0 1-15,-7 1-15 0,-13-4 12 16,-5 0 2-16,-4 0 7 15,3-3-5-15,5 4 9 16,6 2-11-16,7 1 4 16,8 5 3-16,0 0-7 15,2 4-3-15,17 3 0 16,4 1 6-16,5 4-16 16,-3 4 13-16,-1 0 0 15,-6 0-7-15,-3 7 8 16,-8 6-1-16,-2 3 0 15,-5 4 1-15,0 3-13 16,-3-1 12-16,-11 1 0 16,-4-2 7-16,1 0-7 0,6-2 0 15,4-1 0-15,4-3-23 16,1-3-226-16,2-4-511 16</inkml:trace>
  <inkml:trace contextRef="#ctx0" brushRef="#br1" timeOffset="300192.1489">4675 16218 25 0,'0'0'66'0,"0"0"-18"16,0 0 2-16,0 0 4 15,0 0-14-15,0 0 9 16,-1 0 0-16,1 0-13 16,0 0 9-16,0 0-19 15,0 0 6-15,-2 0-27 16,2 0 4-16,-1 0-12 15,-2 0 3-15,1 0-17 16,-1 0-51-16,-5 0-285 0</inkml:trace>
  <inkml:trace contextRef="#ctx0" brushRef="#br1" timeOffset="300373.4694">4675 16218 19 0</inkml:trace>
  <inkml:trace contextRef="#ctx0" brushRef="#br1" timeOffset="300462.237">4675 16218 19 0,'-67'9'85'0,"67"-9"-27"0,0 0 42 0,0 0-51 0,0 0-14 15,0 0-24-15,0 0-11 16,0 0-12-16,0 0-19 16,0 0-51-16,6 0-78 15</inkml:trace>
  <inkml:trace contextRef="#ctx0" brushRef="#br1" timeOffset="302427.5943">4627 16182 110 0,'0'0'113'0,"0"0"-32"15,0 0 5-15,0 0 9 16,0 0-58-16,0 0 30 15,-1-1-31-15,-1 1-13 16,2 0-6-16,0 0-17 16,0 0 10-16,0 0 2 15,0 0-12-15,0 0 0 16,0 0-5-16,0 0 18 16,0 0-14-16,0 0 1 0,0 6 0 15,0 5 22 1,0 2-19-16,6 3 1 0,2-2-4 15,6 1 10-15,-3-5 3 16,4 3-13-16,0-6 0 16,1 1 2-16,2-2 12 15,1-4-12-15,0-1 10 16,0-1-8-16,0 0 18 16,-4 0-13-16,1 0 2 15,-2-5 23-15,-2-3-13 16,1-1-6-16,-2 1 4 15,-1-1-18-15,1-1 27 16,-2 0-28-16,4 1 3 16,-4-3 0-16,5 0-3 0,-4 2 0 15,2-3 3-15,-2-1 7 16,1 2-9-16,-4 1-1 16,-1 5 0-16,0 1-7 15,-5 2 12-15,-1 2-5 16,0-1 0-16,0 2 3 15,0 0-12-15,0 0 9 16,0 0 0-16,0 0-4 16,0 0 4-16,0 0-17 15,0 0 16-15,0 3-3 16,0 8-6-16,-5-2 10 16,-6 4 0-16,-4-1-11 15,-1 2 11-15,-5 1 0 0,-2-1 1 16,1-2 1-1,-5 0 14-15,-1-1-16 0,1-2 2 16,0-1 13-16,1-4-15 16,4-2 0-16,2-2 2 15,2 0 0-15,2 0 12 16,5-2-14-16,-4-8-5 16,6-1 0-16,1 0 5 15,-2-1 0-15,2-2 9 16,1 0-6-16,0 3-6 0,1 1 2 15,3 1 1 1,0 1 7-16,1 4-7 16,0-1-2-16,1 5 0 15,1 0 4-15,0 0 5 0,0 0-7 16,0 0-15-16,0 0 9 16,0 0-10-16,0 0 0 15,0 0 8-15,0 10 8 16,0 0-7-16,0 2 7 15,5-1 0-15,1-1-1 16,0 0 1-16,1-2 0 16,4 0-4-16,-1 1 8 15,3-3 1-15,3-1-5 16,1 0 0-16,0-1 3 16,5-3-3-16,0 1 0 0,1-2 0 15,-1 0 9 1,3 0-1-16,-1 0-8 0,0-7 0 15,-2-2 4-15,0-1-3 16,0 0-1-16,-1 0 10 16,-5 3-3-16,2-2-7 15,-4 0 0-15,0 1 0 16,-3 1-4-16,-2-1 4 16,0 3 0-16,-2-1-1 15,-2 0 11-15,-2 1-13 16,1 0 3-16,-2 1 0 15,-2 4 7-15,1-3-7 0,-1 1-2 16,0 2-4 0,0 0 12-16,0 0-6 0,0 0 0 15,0 0-8-15,0 0-7 16,0 0 1-16,0 0-22 16,-1 0 12-16,-5 0-13 15,0 2 37-15,4 1-32 16,-1-3-8-16,0 3 38 15,-4 0-28-15,1 0 8 16,1 0 14-16,1-1-32 16,-1-2 19-16,2 3 11 15,0-1 10-15,-1-1-19 16,0-1 31-16,-1 2-24 16,2-2 16-16,-1 2-4 15,-1 0 1-15,2-2-1 0,0 1 1 16,1 1 11-16,0 0-5 15,-1-2 1-15,1 2 11 16,1-2-17-16,-1 0 26 16,-1 0-22-16,0 1 0 15,-1 1 31-15,-1-1-37 16,-3 1 5-16,3-2 9 16,2 1-13-16,0-1 1 15,1 2-2-15,-2-1 0 16,1 2-13-16,1-2-19 15,-5 0-64-15,1-1-269 16</inkml:trace>
  <inkml:trace contextRef="#ctx0" brushRef="#br1" timeOffset="306583.0478">4754 15441 200 0,'0'0'74'0,"0"0"-27"15,0 0-8-15,0 0 1 16,0 0 20-16,0 0-55 16,0 0-2-16,-3 0 28 15,3 0-31-15,-2 0 40 16,1 0 14-16,-2 0-51 15,-3 0 21-15,4 0-24 16,0 0 0-16,0 0-17 16,2 0-1-16,-3-7-148 0</inkml:trace>
  <inkml:trace contextRef="#ctx0" brushRef="#br1" timeOffset="307474.7193">4733 15387 156 0,'0'0'118'0,"0"0"-40"16,0 0-14-16,0 0-32 16,0 0-5-16,0 0 47 15,-21 0-58-15,18 0-8 16,-3 0 15-16,3 0-4 16,-3 0-16-16,0 0 21 0,0 0-22 15,-2 4 18 1,0 3-20-16,0-1 1 0,1 1 7 15,0-1 3 1,-1 2-11-16,2 0 1 0,2 0 4 16,-1-4-10-16,2 4 5 15,-1-3 0-15,1 2-1 16,0-2 2-16,1 3-1 16,-1-2 0-16,2 2 2 15,-3 1 7-15,0 1-9 16,1 1 0-16,0 0 4 15,2-1-4-15,1 0 0 0,-3-1 8 16,3 0-8-16,0-1 0 16,0 1 0-16,0-2 0 15,0-1 9-15,0-2-9 16,0 0 0-16,0-2 1 16,0 0 0-16,0 0 3 15,0-2-4-15,0 0 0 16,0 0-1-16,0 0 1 15,0 0 0-15,0 0-1 16,0 0 1-16,0 0-6 16,0 0-65-16,0 0-65 15,0 0-30-15,6-2-94 16</inkml:trace>
  <inkml:trace contextRef="#ctx0" brushRef="#br1" timeOffset="310872.539">4730 15400 72 0,'0'0'88'16,"0"0"21"-16,0 0-65 16,0 0 9-16,0 0 49 15,0 0-45-15,-32-23-36 16,31 21 41-16,0 2-61 16,1 0 33-16,-2-1-5 15,2 1-9-15,-1 0 15 0,-3 0-24 16,3 0-8-16,-2 0-3 15,-1 0-1-15,-3 0 1 16,-1 0 4-16,-4 9-2 16,-1 2 24-16,-1 2-9 15,1-1-17-15,2-1 9 16,2 3 1-16,-1-3-7 16,3 2-3-16,-2 0 0 15,5 0-6-15,0 1 6 16,-1 0 0-16,1 1 0 15,1 4 8-15,2-1-11 16,-1 3 3-16,1 2 0 16,-1 1-2-16,-2 2 3 15,2 1-1-15,1-1 8 0,-1-2-4 16,2-4-5-16,0-2 1 16,0-2 0-16,0 1-1 15,0-2 10-15,0 2-12 16,0 1 3-16,0 2 0 15,0 2 10-15,0 3-10 16,8 0 0-16,1 3 13 16,1 1-13-16,-4-3 0 15,6 3-1-15,0-1 2 16,0-2 10-16,0 0-11 16,1-5 0-16,-2-1-7 0,0-2 8 15,0-2-1 1,0-1 1-16,0-1 8 15,1 1-2-15,3-1-7 0,0 0 0 16,0 1 7-16,3-2-3 16,1 1-4-16,1-3 7 15,1 0-5-15,-1-5 26 16,-3 0-28-16,1-4 1 16,-1 1 16-16,0-1-10 15,-1-2 11-15,1 0-1 16,-2 0-13-16,-2 0 16 15,2-2-20-15,0-4 0 16,1-5 17-16,-1 2-14 16,3-2-3-16,-1-1 3 0,-1-1 3 15,2 0 3-15,-2 1-9 16,-2-2 0-16,5 1-2 16,-5-1 4-16,-4 1-2 15,2-4 2-15,-4 1 12 16,-3-4-19-16,1 1 5 15,-1-5 0-15,-1 3 17 16,1-1-13-16,0 0-4 16,2 2 0-16,-1 2 7 15,-2 3-5-15,0 1-2 16,0-2 0-16,0 4-1 16,-3 0 1-16,-1-3 0 15,0 2-2-15,0-3 12 0,0-1-12 16,0-3 2-16,-1 1 0 15,-8-3 1-15,0-2-1 16,-4 0 0-16,1 0-5 16,-4 1 19-16,4 2-23 15,-6-1 9-15,4 3 0 16,-2 0 17-16,-2 2-16 16,2 0-1-16,-1 0 4 15,-2 2 12-15,2-3-23 16,-4 0 7-16,1-1 0 15,0-1 9-15,1 1-9 16,-2 0 0-16,3 2-5 0,0 0 15 16,-1 0-11-1,4 2 1-15,-3 4 0 0,1 0-1 16,-1 1 1-16,2-1-1 16,1 5-5-16,2-2 12 15,-3 2-4-15,2 1-2 16,-1 2-5-16,0 0-16 15,-2 3 11-15,1 0 10 16,-3 0-19-16,-3 0 29 16,-1 9-23-16,-1 8 13 15,-2 5-45-15,6 3 24 16,2 4-165-16,3-2-25 16,6-1-76-16</inkml:trace>
  <inkml:trace contextRef="#ctx0" brushRef="#br1" timeOffset="311524.3685">4633 16433 541 0,'0'0'79'0,"0"0"-28"16,0 0-27-16,0 0 2 15,0 0 63-15,0 0-72 16,-61 51 9-16,53-24 14 15,-3 2-32-15,0 7 39 16,-1 0-8-16,-4 0-36 0,0-2 44 16,-1-4-46-16,3-2-1 15,1-6 12-15,4-3-9 16,0-6-3-16,2-2-2 16,4-5-33-16,1-6-22 15,-1 0-142-15,-3-10-39 16</inkml:trace>
  <inkml:trace contextRef="#ctx0" brushRef="#br1" timeOffset="311803.2551">4272 16603 332 0,'0'0'210'15,"0"0"-184"-15,0 0-13 16,0 0 14-16,0 0 21 0,-37 82 22 15,35-51-13-15,2 2-32 16,0 1 51-16,0 1-63 16,4-6 23-16,6-5 0 15,2-3-20-15,3-8-4 16,4-5-12-16,11-4 0 16,6-4 51-16,7-1-38 15,6-17-6-15,2-2-5 16,-5 3-2-16,-6 5-30 15,-14 5-164-15,-12 7-157 0</inkml:trace>
  <inkml:trace contextRef="#ctx0" brushRef="#br1" timeOffset="313086.0289">1670 17406 461 0,'0'0'71'0,"0"0"-71"16,0 0 8-16,0 0 11 15,0 0 21-15,0 0 43 16,-2 13-29-16,2-13-5 16,0 0 44-16,0 0-5 15,0 0-28-15,0-5 29 0,6-12-66 16,4-6-22-16,2-3 12 15,-1-3-11-15,2-3-4 16,-4 0 2-16,-1 1 0 16,-1 5 0-16,-1 4 0 15,0 11 0-15,-3 6-3 16,-1 4 3-16,3 1-10 16,1 0-7-16,5 14 10 15,2 8-8-15,4 1 15 16,-2 0 0-16,1-1 0 15,-3-5 1-15,-2-4-1 16,-2-4 0-16,1-4 5 16,-7-2-5-16,0-3 0 15,0 0 0-15,5 0 17 0,-1-13-1 16,6-11 6-16,-2-5-17 16,1-3 0-16,-5-4 11 15,-4-3-16-15,-3 8 0 16,1 1 2-16,-1 10-2 15,4 9-2-15,0 11-24 16,2 0-81-16,6 17-149 16,0 10 52-16,1 2-296 15</inkml:trace>
  <inkml:trace contextRef="#ctx0" brushRef="#br1" timeOffset="315109.6879">2072 17408 606 0,'0'0'115'15,"0"0"-99"-15,0 0 4 16,0 0 12-16,0 0 38 16,0 0 14-16,55-19-67 15,-35 7-5-15,-4-2 13 16,-2 0-25-16,-3-2 36 16,-3-1-35-16,-5 0 2 15,-3 0 4-15,0 0-1 0,0 1 1 16,-5 5-7-16,-3 0 8 15,2 8-8-15,3 3 0 16,1 0-12-16,-1 0 3 16,0 3 3-16,0 14 6 15,-2 2 0-15,3 1 5 16,2 1 0-16,0-2-5 16,0-2 0-16,4-4-8 15,5 0 8-15,2-5 0 16,2-3-3-16,-1-1 14 15,1-4-1-15,-2 0-10 16,-1 0 0-16,2-6 14 16,0 3-11-16,-1-6-3 15,-1 4 0-15,-1-2 13 0,-3 2-11 16,4 0-2-16,-2-2 0 16,-2-1-4-16,0 1 6 15,-2 0-2-15,2-2 0 16,-3 1 5-16,0-1-1 15,-3 4-4-15,2-1 0 16,-2 3 6-16,0 3-6 16,0 0 0-16,0 0-3 15,0 0-10-15,0 0 6 16,0 0 1-16,0 0-17 16,0 0 23-16,-2 3 0 15,-3 8 1-15,1 3-5 16,-2 0 10-16,2 0-2 0,4-3-4 15,0-3 0-15,0 1-11 16,0-2 11-16,10-2 0 16,-1-1-7-16,2-1 18 15,0-3-8-15,-1 0-2 16,1 0-1-16,1 0 18 16,-1-10-18-16,-4-2 0 15,2-2 0-15,-2 0 10 16,-2-2 1-16,-2 2-11 15,0 2 0-15,-1 1 2 16,5 5-2-16,0-1 0 16,-1 4-2-16,2 3-1 0,1 0-8 15,4 0 11-15,1 5 0 16,0 9-6-16,-3-1 6 16,-2 1-5-16,-3-2 0 15,-5 5 5-15,-1-6 0 16,0-2 0-16,0 1 0 15,0-8-8-15,0 0 6 16,0-2-28-16,0 0-21 16,9-6 2-16,3-10 9 15,5-4-4-15,-1 3 23 16,-1 2 16-16,-1 2-7 16,-1 2 12-16,-4 0-5 15,-2 4 16-15,-1-3 7 0,-3 0 3 16,0-3-6-16,-1 0 30 15,4-1-23-15,-5-1-12 16,-1-2-1-16,0 0-7 16,0 0-1-16,0 5-1 15,0 7 0-15,0 3 17 16,0 2-17-16,3 0-22 16,6 19 9-16,4 8 13 15,-2 7 23-15,5-1-20 16,-7 3 7-16,-3-6 18 15,-1-5-17-15,-4-5-5 16,-1-7 7-16,3-7-9 16,-3-3 15-16,0-3-19 15,0 0 0-15,3-3 39 0,3-16-39 16,5-7 0-16,3 0-1 16,3 6-8-16,-1 3 2 15,-1 7-9-15,0 8 7 16,-5 2-7-16,0 0 11 15,0 19 1-15,-6 1 3 16,-4 2 1-16,0 2-15 16,-1-2 15-16,-12-5-4 15,2-4-5-15,-1-2 0 16,5-5 7-16,4-6 2 0,3 0-9 16,0 0 8-16,0-6-22 15,0-6-80-15,8-1 97 16,3 5-13-16,1 2 17 15,-2 4 2-15,-4 2-6 16,-1 0-1-16,-2 0 7 16,3 2 0-16,4 5 15 15,1 1-14-15,-1 0 4 16,5-4 19-16,3-2-15 16,0-2 34-16,0 0-25 15,-5 0-14-15,3-4 39 16,-2-10-41-16,-2 1 6 15,1-4-5-15,-2 2 7 16,2 1-10-16,-5 2 0 16,-5 6 0-16,1 2-1 0,-4 4 1 15,0 0-1-15,0 0-4 16,0 0-11-16,0 0 8 16,0 9 7-16,0 4 1 15,0-1 4-15,0-1 5 16,0-3-9-16,0 1 0 15,3-3 7-15,5-4-5 16,2 0-2-16,4-2 0 16,2 0 22-16,2-7-18 15,4-5 4-15,-4-2-8 16,0 0 5-16,-3 3-6 16,-5 1 1-16,-2 6 0 0,-4-1 0 15,-1 3 0-15,-1 2-5 16,-1 0 4-16,2 11-5 15,3 4 4-15,0 0 2 16,4-1 0-16,1-2-1 16,0-4 1-16,6-3 0 15,0-3 0-15,4-2-30 16,-5-3-173-16</inkml:trace>
  <inkml:trace contextRef="#ctx0" brushRef="#br1" timeOffset="315855.1213">3723 17283 692 0,'0'0'70'0,"0"0"-24"16,0 0 72-16,0 0-53 16,0 0-61-16,0 0 14 15,-40 24-16-15,35-12 17 16,2-3-19-16,3-1 3 16,0-3-8-16,5-5 14 0,10 0-9 15,10 0 3 1,-1-8 4-16,3-4-14 0,-9-2-32 15,-2 4-51-15,-8 1 86 16,-7 6-42-16,-1 1 45 16,0 2-30-16,-13 0 9 15,-5 4 19-15,4 6 6 16,3-3-3-16,6 2 7 16,5-3-7-16,0-2-2 15,0-2 2-15,18-2 1 16,5 0 12-16,5 0-13 15,5-12 0-15,2-4 0 0,-5-7 0 16,0 1 0 0,-12-1 0-16,-2 1 8 0,-5 2-9 15,-4 2 2-15,-4 1 1 16,1 0 78-16,-2 5-70 16,-2 5 33-16,0 4-24 15,0 3-10-15,0 3-18 16,0 18 3-16,0 5 6 15,-2 9 9-15,-3-1-9 16,2-1 0-16,1-1 11 16,2-6-10-16,0-5-2 15,0-5-3-15,5-7 4 16,7-4-12-16,0-5 12 16,5 0 0-16,-3-11-1 0,2-4-27 15,-5 3 12-15,-7 3-20 16,-4 3 36-16,0 4-20 15,-4 2 2-15,-17 0-36 16,-2 0 49-16,-8 11 5 16,-6 6-11-16,-3 3-60 15,-9 4-57-15,2-1-351 16</inkml:trace>
  <inkml:trace contextRef="#ctx0" brushRef="#br1" timeOffset="317253.9518">3185 17690 338 0,'0'0'357'0,"0"0"-305"16,0 0-38-16,0 0 84 15,-84 19 18-15,62-5-101 16,7 0 16-16,6-2-31 16,9 0 10-16,0-2-14 15,3-1 6-15,19-3-2 16,5 3 17-16,3-2-11 16,-2 2 9-16,-4-1-15 15,-10 2 0-15,-4 0-5 16,-8 3 5-16,-2 4 0 15,-8-4-2-15,-14 2 2 0,0 0 26 16,-1-5-26-16,7-3 0 16,8 0 3-16,4-7-3 15,4 0-16-15,0-7 15 16,12-6-92-16,10-1 20 16,3 4 29-16,2 3-13 15,-3 0 54-15,-3 2-13 16,-1 1 16-16,-3 1-1 15,-4 0 4-15,1 1 5 16,1-3 1-16,4-1-4 16,-1 0 33-16,6-2-32 15,1-1-3-15,-1-3 12 16,-3-1-14-16,-1 2-2 16,-10 3-5-16,-5 5-38 0,-4 3 34 15,-1 0-25-15,0 0-92 16,-10 3 98-16,-5 9 29 15,6 3 7-15,0-1 6 16,6 1-13-16,3-1 45 16,0-4-35-16,0-3-7 15,6-3 16-15,9-3 0 16,5-1 25-16,3 0-16 16,4-6-21-16,-6-8 19 15,1 0-26-15,-5 3 0 16,-7 0 0-16,1 2 1 15,-4-1-1-15,-4 5 0 16,0 1 0-16,-3 4-9 16,0 0 9-16,0 2-20 0,0 10 14 15,0 2-9-15,0-1 13 16,0-1 2-16,1-4-6 16,4-2-2-16,2-3-14 15,2-3-7-15,0 0 27 16,0 0-26-16,1-11 28 15,4 0-11-15,-1-6 3 16,1 2-5-16,-4-2 12 16,-1 0 1-16,2-2 1 15,-5 1 1-15,-3 0 5 16,-2-1 22-16,1 4-8 0,-2 1 25 16,0 4-38-1,3 5 9-15,-3 4 10 0,0 1-26 16,2 0-1-16,-2 0-12 15,0 14 12-15,0 3-2 16,0 4 8-16,0 2-6 16,0 0 12-16,0 5-8 15,0-8 10-15,0 4-13 16,0-4 1-16,0-3 29 16,0-3-30-16,-2-6 1 15,2-4 3-15,0-4 3 16,0 0 0-16,0 0 8 15,0 0 27-15,0-14 20 16,0-4-63-16,0-4 0 16,8 0-3-16,3 1-6 0,5 2-13 15,0 5-17-15,4 6 21 16,-3 3 10-16,2 4 7 16,-5 1-6-16,-1 0 1 15,-4 6 0-15,-2 8 2 16,-1 3-1-16,-6 0 5 15,0 1-8-15,0 0 18 16,-13 1-10-16,-4-2 27 16,-4-3 2-16,1-2-10 15,-4-1-8-15,4-2-3 16,0-5-16-16,6-4-15 16,2 0-103-16,6-14-78 0</inkml:trace>
  <inkml:trace contextRef="#ctx0" brushRef="#br1" timeOffset="317901.5815">4077 17668 67 0,'0'0'654'15,"0"0"-645"-15,0 0 36 16,0 0-27-16,0 0 16 16,0 0-26-16,23 26 46 15,-9-2 8-15,-3 4-34 16,-1 0-11-16,-3 1 29 0,-1-2-32 16,-1-4 3-16,-2-4-16 15,-3-8 12-15,0-6-6 16,0-3-7-1,0-2 0-15,0 0 28 0,0-4 7 16,-3-12-16-16,-5-5-19 16,0-8 4-16,3 0-18 15,-2-2 12-15,4-3-29 16,3 2 27-16,0 5-38 16,0 5 8-16,8 8 15 15,4 6 6-15,-1 4 0 16,2 4 7-16,-1 0 2 15,-1 0-5-15,-1 7 9 16,-4 8 0-16,0 4-4 16,-4-2 11-16,-2 4 22 0,0-3-11 15,-3-1-7-15,-11-3 21 16,4-1-28-16,2-4-4 16,4-2 0-16,4-3-68 15,0-4-129-15,7 0-243 16</inkml:trace>
  <inkml:trace contextRef="#ctx0" brushRef="#br1" timeOffset="318785.3454">4287 17829 110 0,'0'0'391'16,"0"0"-348"-16,0 0-24 0,0 0 106 15,0 0-64-15,0 0-7 16,20 15 26-16,-3-15-32 15,0 0-19-15,4 0-23 16,-5-4 2-16,-4-3 9 16,-3-2-17-16,-2 1 0 15,-2 2 19-15,-2-5-19 16,-2 2 2-16,1-1-4 16,-2 1 8-16,3 4-7 15,-2 2 1-15,1 0 0 16,-1 3-6-16,1 0 6 15,1 0-7-15,4 0 6 16,-1 0-2-16,3 6-2 16,-1 2 5-16,0-1 0 15,0-2-2-15,3-1 6 0,-1-4-4 16,0 0 0-16,1 0 3 16,2 0 2-16,1-13-5 15,-1 2 0-15,-4 4-10 16,-3 2 8-16,-3 3 0 15,-1 2-2-15,-2 0-20 16,0 0 20-16,0 9-15 16,-5 4 19-16,-3 4 32 15,2 2-7-15,5-5-13 16,1 1-11-16,0-2 9 0,0-2 2 16,9-2-12-1,3-6 2-15,1 0 11 0,-1-3-7 16,-1 0 8-16,1 0-1 15,-3-9-10-15,-3-2 12 16,-3-1-15-16,-3-1-20 16,0 4 16-16,0 1-36 15,-6 4-2-15,-4 3 10 16,-4 1-33-16,3 0 64 16,2 1-17-16,2 6 18 15,3-2-4-15,4 1 4 16,0-1-5-16,0-1 3 15,0-3 2-15,7-1 0 0,6 0 0 16,2 0 0 0,2 0 5-16,-3-10-2 0,0-1-3 15,1-1 3-15,-2-2 4 16,-1-2 18-16,2 2-24 16,-4 0 16-16,-2 5 16 15,-1-1-18-15,-4 7 11 16,-2 3-6-16,1 0-13 15,1 0-10-15,0 13 3 16,0 8 0-16,-1 8 23 16,-2-4-22-16,0 1 7 15,0 2-4-15,0-6 6 16,0-1-5-16,0-5-5 16,0-3 0-16,0-9-3 0,0-4-3 15,0 0-63-15,0-4-82 16,10-21-237-16</inkml:trace>
  <inkml:trace contextRef="#ctx0" brushRef="#br1" timeOffset="319705.7288">6738 16621 470 0,'0'0'179'0,"0"0"-134"16,0 0 14 0,0 0 43-16,0 0-4 0,0 0-27 15,0-4-58-15,0 4-7 16,9 0-2-16,13 9 2 15,14 6 2-15,6 5 17 16,8 1 0-16,0 4 12 16,6 1-34-16,2 1-3 15,4-2 24-15,-1 1-18 16,0-5-2-16,-12-1-4 16,-7-8 8-16,-15-4-14 15,-11-2 6-15,-10-3 0 16,-5-1 2-16,-1-2-2 15,0 0 0-15,0 0 0 16,0 0-31-16,-3-17-31 16,-8-5-240-16,-2-4-124 15</inkml:trace>
  <inkml:trace contextRef="#ctx0" brushRef="#br1" timeOffset="319985.2562">7166 16665 326 0,'0'0'330'16,"0"0"-299"-16,0 0-28 16,0 0 57-16,91 12 28 15,-54 3-67-15,3 3 3 16,-5 5 17-16,-2 4-28 0,-10 2 20 16,-5 1-13-16,-10 0-15 15,-5-1 46-15,-3-2-35 16,0-5 13-16,-9 1 3 15,-8-5 3-15,-5-3 6 16,-2-4-41-16,-3-3 3 16,-1-4-11-16,3-1 8 15,2-3-62-15,7 0-66 16,1 0-247-16</inkml:trace>
  <inkml:trace contextRef="#ctx0" brushRef="#br1" timeOffset="321770.6761">7949 17020 733 0,'0'0'78'0,"0"0"-26"15,0 0 37-15,0 0-37 16,0 0-19-16,0 0-24 15,-89 14 28-15,72 0-35 16,8 3 7-16,5-1-8 16,4 2 11-16,7 6-6 15,14-2-6-15,2 1 0 16,2 0 1-16,-3-2 8 16,-10 1-10-16,-1-2 1 15,-11-2 0-15,0-2 11 16,0 0-11-16,-11-4 0 15,-4-1-3-15,0-5 3 0,3-6 0 16,2 0-1 0,5 0-16-16,5-6 8 0,0-7-22 15,15 1-13 1,12 4 25-16,4 1 12 0,-4 5 7 16,-1-5-4-16,-3 6 10 15,-3 1-4-15,-5-3-2 16,4 3 0-16,-1-1 7 15,3-3 2-15,1-4-9 16,0 2 17-16,-2-1-15 16,-2-6 10-16,-3 0-12 15,0-1 0-15,-5 1 4 16,-5 2-4-16,-2 1 0 16,-2 5 10-16,-1 4-8 0,0-1 2 15,0 2-4-15,0 0-20 16,0 0 12-16,-4 3-3 15,-4 11 11-15,-1 2 17 16,-1 2-16-16,4-1 8 16,4 1-9-16,2-2 0 15,0-6 1-15,14 2-1 16,5-5 0-16,4-5 9 16,2-2-7-16,0 0 7 15,-5 0-9-15,0-8 0 16,-6 0 8-16,-2 2-8 15,-6 1 0-15,-2 1 6 16,-2 1-4-16,-1-1 3 16,0 4-5-16,-1-3 0 15,0 3 9-15,0 0-9 0,0-3 0 16,0-1 4-16,6 1-1 16,-4-4-4-16,1 0 1 15,-1 0 0-15,-2-2-21 16,0 1 17-16,0 0-6 15,0 1 3-15,0 0 13 16,0 2-18-16,-3 1 12 16,-3 1 0-16,2 3-1 15,3-2 1-15,1 2 0 16,0 0-1-16,0 0 6 0,0 0-10 16,0-1 5-16,0 1 0 15,0 0-12-15,11 0 12 16,4 0 0-16,7-4 8 15,2 4-7-15,-3 0 7 16,4 0-8-16,-4 0 0 16,0 0 1-16,-9 0-1 15,-2 9 0-15,-5 1-7 16,-5 4 14-16,0 3-5 16,0 2-2-16,-12 1 4 15,1-5 13-15,1-1-13 16,6-2-4-16,2-3 0 15,2-3 5-15,0-4-14 0,0 1 9 16,13-3 0 0,2 0 10-16,3 0-10 0,0 0 0 15,0-5 7-15,-3-2-4 16,1-1-1-16,-2 0-2 16,-1-1 0-16,-2-1-4 15,-1-4 4-15,-1 4 0 16,-3 0-6-16,-3-1 14 15,0 8-16-15,-3 3 5 16,0 0 3-16,0 0-11 16,0 11 4-16,0 6 7 15,0 1 10-15,0-1-6 16,2-5 3-16,8-1-7 16,6-5 0-16,11-6-15 0,4 0-63 15,4-17-275-15</inkml:trace>
  <inkml:trace contextRef="#ctx0" brushRef="#br1" timeOffset="322438.4017">9072 17137 505 0,'0'0'167'16,"0"0"-159"-16,0 0 16 15,0 0 43-15,0 0-41 16,0 0 29-16,-16 49 20 16,34-47-48-16,-1 0 5 15,1-2-23-15,-3 0 4 0,-6 0-13 16,-3 0-7-16,-6 0-8 16,0 0-1-16,0-3-19 15,-9-3-41-15,-3 3 15 16,-2-2 60-16,4 1 1 15,6 4 0-15,2 0 14 16,2 0-14-16,0 0 0 16,6 0 2-16,15 0 12 15,4 0 21-15,4 0-20 16,2 0-14-16,3-7 26 0,-1-7-27 16,-3-2 0-1,-5-7 14-15,-6 1-12 0,-6 0 68 16,-4 2-35-16,-5 6-9 15,-2 3 25-15,-2 5-38 16,0 3-2-16,0 3 8 16,0 0-19-16,-2 0-8 15,-8 17 5-15,-3 9 3 16,1 6 4-16,4 5-4 16,2-6 0-16,3 3-1 15,2-3 7-15,1-2-6 16,0-5 0-16,0-5 0 15,10-3-6-15,3-7 6 0,7-6-5 16,3-3-1 0,4-6-10-16,1-13-27 0,-6-2-18 15,-4 3-8-15,-12 4 68 16,-6 2-12-16,0 5 13 16,-12 4 12-16,-5 3-10 15,-2 0 24-15,5 0-26 16,2 3 8-16,8 2-21 15,4-5 7-15,2 0-213 16,17 0-169-16</inkml:trace>
  <inkml:trace contextRef="#ctx0" brushRef="#br1" timeOffset="323823.5876">9768 17152 686 0,'0'0'106'0,"0"0"-102"16,0 0 50-16,0 0 67 16,0 0-79-16,0 0-7 15,65-17-17-15,-41 10-14 16,-2-5 12-16,0 2-16 15,-8-2 0-15,-4 0 5 16,-2 2 2-16,-4 0-7 16,-2 5 0-16,-2 2 3 15,0 3 10-15,0 0-13 0,0 0-16 16,0 0-9-16,-5 6 25 16,-4 10 14-16,2 1-14 15,1-1 3-15,3 1-18 16,1-1 15-16,2-6 0 15,0-2 8-15,6 0-6 16,9-5 1-16,5-3-3 16,1 0 5-16,5 0 0 15,-1 0-5-15,-2-2 0 16,-1-5 0-16,-4 1 2 16,-1-1-4-16,-4 0 1 15,1 0 1-15,-5-2-9 0,1 6 6 16,-1-4 0-16,2 3-4 15,0 1-4-15,2 0 11 16,-3 1-3-16,2 1 10 16,-6 1-14-16,-4 0 7 15,-2 0-19-15,0 0 15 16,-7 0-17-16,-14 9 14 16,-7 4 6-16,0 4 1 15,-4-2 7-15,3 2-5 16,9 2-1-16,4-4 11 15,7 1-10-15,9-2 3 16,0-1-5-16,0-3 2 16,9 2 15-16,7-5-17 0,2 0 0 15,1-7 5-15,-1 0-3 16,2 0-2-16,-6-9 0 16,-2-6 0-16,-1 0 8 15,-4-6-8-15,-4 4 0 16,0 2 7-16,-3 3-7 15,0 5 3-15,0 2-9 16,0 5 14-16,0 0-8 16,0 0 0-16,0 0-15 15,0 0 14-15,0 7-8 16,5 3 8-16,-1 0 0 16,4-3 2-16,4 0 3 0,1-4-4 15,6-1 0-15,0-2 6 16,3 0-6-16,0-5 0 15,-3-5-1-15,-2 1 8 16,-2-4-6-16,-3 2-1 16,0-1 0-16,-1-2 1 15,2 3-1-15,-2 2 0 16,0-2 0-16,-2 5 3 16,1 3-12-16,-1-1 9 15,-3 1-14-15,-1 1 12 16,-5 2-2-16,0 0 4 15,0 0 0-15,-3 0-2 16,-7 4-8-16,-4 10 10 0,2 0 0 16,3 2 3-1,2-4 2-15,4 2-7 0,3-2 2 16,0-2 0-16,0-1 4 16,4-1-4-16,9-3 0 15,1-2 7-15,5-3-6 16,-2 0 2-16,1 0-3 15,1-7 3-15,-4-6 1 16,0-2-4-16,-2 0 0 16,-2-4 13-16,0-2-13 15,-1-1 0-15,-4-2 0 16,-1 5 6-16,0 4 6 0,-2 4-12 16,0 6 0-1,-2 4 9-15,-1 1-3 0,0 0-7 16,2 0 1-16,-2 8 0 15,1 10-7-15,0 7 8 16,-1 0-1-16,0 0 11 16,0-2-5-16,0-6-5 15,-2-3-1-15,-3-4 0 16,4-5 4-16,1-5-4 16,0 0 0-16,0 0 4 15,13 0-2-15,8-7-2 16,1-1 0-16,0 4 5 15,0-1-15-15,-3 2 10 0,0 3-28 16,-1-2-46 0,-4 2-220-16</inkml:trace>
  <inkml:trace contextRef="#ctx0" brushRef="#br1" timeOffset="325197.4045">11194 16919 342 0,'0'0'190'15,"0"0"-44"-15,0 0-6 16,0 0 20-16,0 0-72 15,0 0-56-15,0 0-14 16,-14-4-8-16,-12 25-8 0,1 4 6 16,3 1-4-1,7-1 22-15,5-1-26 0,8 0 0 16,2-2 15-16,10-1-12 16,14-1-3-16,6-3 0 15,2-1 6-15,-3 2-3 16,-10-2-3-16,-4-1-2 15,-10 2 0-15,-5-1 2 16,0-3-1-16,-2 1 1 16,-14-2 0-16,2-6 5 15,3-2-5-15,3-3-3 16,7-1-5-16,1 0-9 0,0-10-26 16,13-3-51-16,6 0 57 15,5 2 29-15,0 2 0 16,-2 1 7-16,-2 3-5 15,-2 1 12-15,-6-3-1 16,1 1 26-16,-2 2-31 16,-1-4 42-16,5-2-42 15,-3-1 0-15,4-2 5 16,-4-1-5-16,-4-2-3 16,-3 2-1-16,-5 5 8 15,0 5-7-15,0 4 3 16,0 0-6-16,-7 9-9 15,-2 6 18-15,3 4-3 16,0-1 0-16,2 1 12 16,3 0 0-16,1-5-10 0,0-4-2 15,0-1 15-15,12-5-15 16,5-4 2-16,3 0-3 16,0 0 15-16,-1-8-2 15,-2-4-12-15,-3-1 0 16,-4 2 1-16,-2 0-1 15,-4 0 0-15,-1 7-2 16,-3-1 9-16,0 5-18 16,0 0 11-16,-2 0-9 15,-5 8-8-15,-1 4 17 16,3 3 0-16,2-3-2 16,3-1 5-16,0-5-5 0,0-1 2 15,3-2 0-15,12-3 1 16,0 0 1-16,5 0-2 15,0-14 0-15,-1-3 7 16,-1-5-21-16,-5-3 10 16,-2 0 4-16,-4-1-7 15,-5 0 7-15,-1 3 0 16,1 6-1-16,-2 8 9 16,0 3 7-16,0 6-10 15,0 0 2-15,0 0-8 16,0 0 1-16,0 14-2 15,0 9-3-15,0 7 10 16,0 4-6-16,-2-5 1 16,-1 2 0-16,-1-6 7 15,-1-4-7-15,1-6 0 0,-1-7 0 16,5-2 8-16,0-6-5 16,0 0-3-16,0-7 0 15,15-10 15-15,8-5-15 16,0-2-15-16,3 5-17 15,-2 2-12-15,4 8 39 16,-6 8-12-16,0 1 17 16,-5 0-14-16,-6 4 14 15,4 13-1-15,-9 1-1 16,-6 3 4-16,0 1-5 0,0 2 3 16,-11-7 0-1,-10-4 6-15,-2-1 7 0,-1-5 13 16,3-5-6-16,3-2-14 15,6 0 7-15,6-5-13 16,6-12-98-16,0-5-308 16</inkml:trace>
  <inkml:trace contextRef="#ctx0" brushRef="#br1" timeOffset="325893.3204">12067 17215 603 0,'0'0'138'15,"0"0"-99"-15,0 0 29 16,0 0-16-16,-7-78-35 16,8 67 17-16,2 3-31 0,-1 3 32 15,-2 4 9-15,0 1-25 16,0 0-15-16,0 16-4 15,0 8 0-15,0 7 28 16,0 1-23-16,0 1 3 16,0-4 6-16,0-4-11 15,0-4 14-15,0-8-17 16,0-5 0-16,0-4 8 16,0-4-4-16,0 0-4 15,0 0 14-15,0-12-11 16,3-8 7-16,7-8-10 15,3-2-31-15,-2-1 22 16,1-3-23-16,-5-2 9 16,-1 2 9-16,0 6-1 15,2 7 4-15,1 9 11 0,0 6 0 16,0 3-6-16,-1 3 6 16,1 0 0-16,1 0-3 15,0 12 6-15,-1 5 19 16,-3 4-3-16,-3-1-15 15,-3 0 41-15,0 0-27 16,-9-2 3-16,-15 2 3 16,-1-4-19-16,-1-1 17 15,4-3-22-15,7-5-4 16,9-3-8-16,6-1-42 0,0-3-76 16,12 0-79-16,12 0 16 15,1 0-172-15</inkml:trace>
  <inkml:trace contextRef="#ctx0" brushRef="#br1" timeOffset="326420.4964">12215 17268 80 0,'0'0'177'16,"0"0"-25"-16,0 0-12 16,0 0-11-16,0 0-31 15,0 0-41-15,6 25 43 16,0-24-61-16,2-1-5 16,5 0 19-16,7 0-33 15,0 0 5-15,-1-6-25 16,-4-2 0-16,-1 0-1 15,-5-3 7-15,-3 1-6 16,-5-2 0-16,1 0 5 0,-2 6-10 16,0 0 5-16,0 6 0 15,0 0 5-15,0 0-5 16,0 0-12-16,4 0 11 16,-1 3 1-16,0 10-6 15,0 0 6-15,3 1 0 16,-1-4-1-16,5-4 2 15,-1-2-1-15,1-2 0 16,2-2 8-16,5 0-5 16,0 0-3-16,-3-6 0 15,-2 2-9-15,-6 3 9 16,-3 1-1-16,-3 0-1 16,1 3 4-16,1 10 1 0,1 1 10 15,-2 1-5-15,3-1 45 16,1-2-53-16,1-4 0 15,5-3 4-15,2-3-1 16,6-2 3-16,4 0-6 16,-1 0-33-16,-1 0 33 15,-5-2-49-15,-8-1 5 16,-5 3 42-16,-3 0-2 16,0 0-9-16,0 0 14 15,-8 0-1-15,-3 3 47 16,2-1-47-16,3-2-34 15,4 0-260-15</inkml:trace>
  <inkml:trace contextRef="#ctx0" brushRef="#br1" timeOffset="363564.535">23614 16675 218 0,'0'0'69'0,"0"0"-68"16,0 0 3-16,0 0 11 16,0 0 80-16,0 0-12 15,-5 0 4-15,5 0-37 16,0 0 46-16,0 0-27 0,0 0-8 15,0 0 7-15,0 0-46 16,0 0-4-16,18 2 3 16,13 3-9-16,10 0 41 15,9 0-45-15,5-1-6 16,3-1 16-16,4 2-16 16,0-3 4-16,-4 2-6 15,-8-1 4-15,-13 0-6 16,-10 0 4-16,-12-3-2 15,-6 2 11-15,-8-2-7 16,-1 0-4-16,0 2 7 16,0-1-6-16,0-1 31 15,0 0-31-15,0 0 6 16,0 0 5-16,0 0-12 0,0 0 4 16,0 0-4-16,0 0 0 15,0 0-10-15,0 0 5 16,0 0-39-16,0 0-10 15,6 0-72-15,3 0-100 16,-2-5-207-16</inkml:trace>
  <inkml:trace contextRef="#ctx0" brushRef="#br1" timeOffset="365034.973">17220 13165 551 0,'0'0'158'0,"0"0"-119"16,0 0-19-16,0 0-16 0,0 0 19 15,0 0 11 1,83 3-1-16,-43-3-26 0,-3 0 1 16,-2 0-8-16,-10 1-30 15,-6 12-69-15,-11 6-118 16,-8 2-95-16</inkml:trace>
  <inkml:trace contextRef="#ctx0" brushRef="#br1" timeOffset="365216.2411">17353 13505 247 0,'0'0'105'0,"0"0"-23"16,0 0 69-16,0 0-40 15,0 0-38-15,0 0 3 0,91-12-38 16,-76-2-38 0,-5-1-10-16,-3-6-188 0,-7-3-158 15</inkml:trace>
  <inkml:trace contextRef="#ctx0" brushRef="#br1" timeOffset="365437.6992">17367 13251 476 0,'0'0'147'16,"0"0"-147"-16,0 0 8 15,0 0 5-15,0 0 13 0,0 0 7 16,0 60 40 0,3-37-44-16,4 1 5 0,-1 2-29 15,-1-1 5-15,1-1-1 16,-1 2-9-16,-2-4-6 15,0-2-74-15,0-4-132 16,-1-8-258-16</inkml:trace>
  <inkml:trace contextRef="#ctx0" brushRef="#br1" timeOffset="365768.6398">17443 13208 475 0,'0'0'181'15,"0"0"-106"-15,0 0-65 16,0 0 20-16,0 0 43 15,0 0-66-15,1-1-2 16,5 4-5-16,3 9 0 16,-1 2 0-16,1 4 9 0,0 1-1 15,-2 1-8-15,-1 1 6 16,-3 3-19-16,0 0-16 16,0-5-78-16,-2-3-63 15,-1-9-390-15</inkml:trace>
  <inkml:trace contextRef="#ctx0" brushRef="#br1" timeOffset="366360.4237">17444 13234 416 0,'0'0'205'16,"0"0"-176"-16,0 0-15 16,0 0-11-16,0 0 1 15,0 0 22-15,0 30-7 16,0-14-12-16,0 4 22 16,0-1 0-16,0 3 14 15,0-3-14-15,0-2-28 16,0-2 61-16,0-2-61 0,0 0 11 15,0-3 2-15,0 1-4 16,3-3-1-16,0 1-9 16,0-1 8-16,3 0-24 15,-1-1 9-15,4 0-101 16,-2-5-144-16</inkml:trace>
  <inkml:trace contextRef="#ctx0" brushRef="#br1" timeOffset="367136.2116">16640 16738 726 0,'0'0'157'16,"0"0"-110"-16,0 0-42 15,0 0 22-15,0 0 45 16,0 0-46-16,21 0-18 0,9 0 9 15,10 0-12-15,5 0 30 16,7-7-34-16,0 2-1 16,-1-2 10-16,-3 1-10 15,-10 6-16-15,-8 0-38 16,-7 0-71-16,-16 17-91 16,-7 2-36-16,-12 6-159 15</inkml:trace>
  <inkml:trace contextRef="#ctx0" brushRef="#br1" timeOffset="367336.4989">16718 17091 299 0,'0'0'19'0,"0"0"95"0,0 0-18 16,0 0 34-16,0 0 0 15,0 0-8-15,40 37-46 16,-22-37-40-16,0 0-33 15,0-3 23-15,-2-10-26 16,-2-6-23-16,-3-5-34 16,-4-5-139-16,-6-5-132 15</inkml:trace>
  <inkml:trace contextRef="#ctx0" brushRef="#br1" timeOffset="367576.8892">16826 16779 560 0,'0'0'79'0,"0"0"-39"16,0 0-35-16,0 0 4 0,0 0 32 15,0 0-38-15,-2 22 79 16,2-3-47-16,0 2 17 16,0 2-17-16,0-1-6 15,0 0-19-15,0-1-7 16,0-3 6-16,-2-1 1 15,2-1-10-15,0-2-15 16,0-2-34-16,0-3-135 16,11-6-88-16</inkml:trace>
  <inkml:trace contextRef="#ctx0" brushRef="#br1" timeOffset="368145.8565">16939 16811 494 0,'0'0'137'15,"0"0"-61"-15,0 0-60 16,0 0-5-16,0 0 11 15,0 0-15-15,-3 21 54 16,3-4-20-16,10 3-15 16,-2-1 13-16,-2 1-30 15,0-1 2-15,1-5-2 16,-3 1 0-16,-1-3-9 16,2 1-28-16,-4-2-101 15,-1 1-46-15,0-4-160 16</inkml:trace>
  <inkml:trace contextRef="#ctx0" brushRef="#br1" timeOffset="368356.0977">16812 17123 18 0,'0'0'478'0,"0"0"-440"15,0 0-34-15,0 0 46 16,0 0 19-16,109 0-18 16,-75 0-15-16,2 0-35 15,-2 0-1-15,1 0-89 0,-5-8-262 16</inkml:trace>
  <inkml:trace contextRef="#ctx0" brushRef="#br1" timeOffset="371662.2595">4739 16257 453 0,'0'0'91'0,"0"0"-91"16,0 0 0-16,0 0-4 15,0 0 10-15,0 0-6 16,0 2 7-16,10-1 1 16,0 2 27-16,4 0-21 15,-3 0-8-15,1-1 1 16,1 1 7-16,1 0-14 16,2 0 5-16,1-2 1 15,0 1-12-15,0-2-5 16,1 0-105-16,-4 0-144 15</inkml:trace>
  <inkml:trace contextRef="#ctx0" brushRef="#br1" timeOffset="371889.3426">4766 16286 293 0,'0'0'47'16,"0"0"-47"-16,0 0-2 16,0 0-2-16,0 0-4 15,0 0-158-15</inkml:trace>
  <inkml:trace contextRef="#ctx0" brushRef="#br1" timeOffset="375819.624">19093 15337 75 0,'0'0'186'16,"0"0"-73"-16,0 0-4 0,0 0 5 15,0 0-58 1,0 0-2-16,0 0 60 0,-3-14-57 15,3 14-9-15,0 0-7 16,0 0-34-16,0 0-7 16,0 15-10-16,-3 9 10 15,3 8 37-15,-2 1-32 16,2-2 3-16,0-2 22 16,0-3-27-16,0-3 8 15,0-5-11-15,0-3 7 16,0-5-6-16,2-1-1 15,2-4-14-15,6-5-55 16,4 0-167-16,4-14-76 16</inkml:trace>
  <inkml:trace contextRef="#ctx0" brushRef="#br1" timeOffset="376233.494">19416 15387 600 0,'0'0'78'16,"0"0"-4"-16,0 0 5 15,0 0 2-15,0 0-30 16,0 0-31-16,-6-7-20 16,0 14-8-16,-2 6 7 15,0 2 1-15,-1 0 18 0,3 2-9 16,0-3-9-16,5 0 1 15,1-2 9-15,0-2-10 16,0-3 0-16,8 1 4 16,4-2-6-16,5-4 13 15,-2 0-8-15,-5-2-3 16,-1 0 1-16,-4 0 5 16,-4-6-6-16,-1-3 0 15,0-3 13-15,-9 1-13 16,-7 0 0-16,-2 5-9 15,-2 0 16-15,3 6-14 16,3 0 5-16,-1 0-1 16,5 0-12-16,2 7-58 15,4 3-127-15,4-5-37 16,0-5-188-16</inkml:trace>
  <inkml:trace contextRef="#ctx0" brushRef="#br1" timeOffset="376803.7734">19198 15044 292 0,'0'0'99'0,"0"0"-42"0,0 0-25 15,-113-12-26-15,67 12 30 16,-6 10 79 0,-2 2-59-16,7 4 18 0,5 4-15 15,7 7-57-15,7 9 18 16,4 5-13-16,9 8-7 16,7 4 42-16,8 3-42 15,0 4 0-15,5-2 12 16,13 2-3-16,7-3-5 15,7-4-4-15,8-12 4 16,3-6-4-16,8-13 0 16,-2-5 0-16,3-10 0 15,-1-7 15-15,-3 0-17 0,1-8 2 16,-1-12 0-16,4-6 30 16,0-4-28-16,-1-8-2 15,-6-6 0-15,-8 1 0 16,-7-6-1-16,-10 0-2 15,-6 1 3-15,-5 2-5 16,-9 8 9-16,0 3-8 16,-16 5 8-16,-10 5-8 15,-4 2 6-15,-1 3-4 16,0 5 4-16,1 3-3 16,5 4 5-16,5 4-4 15,5 4 0-15,3 0-4 0,5 4-40 16,-4 14-106-1,7 3-16-15,4 1-101 0</inkml:trace>
  <inkml:trace contextRef="#ctx0" brushRef="#br1" timeOffset="377333.7993">19539 15221 449 0,'0'0'136'0,"0"0"-21"15,0 0-34-15,0 0 9 16,0 0-4-16,0 0-54 16,-33-14-3-16,24 14-29 15,-3 0 2-15,-2 3 19 16,-1 7-9-16,4 3-12 16,-3 2 17-16,1 5-16 0,-2 3 15 15,0 4-16-15,1 2 0 16,3 1 11-16,2-3 2 15,4-1-13-15,2-3 0 16,3-1 1-16,0-5 4 16,0-1-5-16,6-6 0 15,3-6-18-15,0-3 17 16,1-1 0-16,1 0-12 16,2-1 5-16,-5-12 5 15,-4-2-19-15,-4-1 0 16,0 3 10-16,-10 3-4 15,-10 6-10-15,-3 4 12 16,-5 0-64-16,3 3-21 16,0 8-61-16,5 1-265 15</inkml:trace>
  <inkml:trace contextRef="#ctx0" brushRef="#br1" timeOffset="378029.4042">18900 15719 223 0,'0'0'296'15,"0"0"-200"-15,0 0-53 16,0 0 43-16,0 0 31 16,0 0-109-16,-7-3-6 15,-7 6 17-15,-4 7-12 16,-4-1 43-16,-6 8-36 16,-2 1-2-16,-1 4 41 15,-4 4-45-15,-1 3 9 16,-1 1 12-16,0 1-15 0,6-1-8 15,6-2-6-15,8-2 7 16,2-6-2-16,7-6-2 16,4-2-3-16,1-4 4 15,1-3 3-15,2-3-12 16,0 0 5-16,0-2-24 16,0 0 12-16,0 0-71 15,12-4-7-15,9-14-80 16,4-6-263-16</inkml:trace>
  <inkml:trace contextRef="#ctx0" brushRef="#br1" timeOffset="378473.0012">18896 15758 119 0,'0'0'333'16,"0"0"-219"-16,0 0-15 15,0 0 7-15,0 0-31 0,0 0-33 16,-8-3-42-16,8 9 0 15,0 8 5-15,5 6 22 16,6 8 1-16,12 2 10 16,1 8 1-16,4 4-8 15,0 0-18-15,-2 2-2 16,2-2 8-16,-2-1-19 16,0-3 0-16,-5-7 1 15,-4-4 3-15,-4-5-2 16,-5-5-2-16,-5-7 0 15,0-1-3-15,-2-4 3 16,-1-2 0-16,2-3-1 16,-2 0-16-16,3 0-25 15,1-8-54-15,-1-11-242 16</inkml:trace>
  <inkml:trace contextRef="#ctx0" brushRef="#br1" timeOffset="378959.9899">19085 15734 342 0,'0'0'114'16,"0"0"-95"-16,0 0-9 15,0 0 32-15,0 0 11 16,0 0 23-16,19 24-3 16,-5-12 7-16,3 2 16 15,4 1-47-15,4 2-13 16,5 4 40-16,2 1-64 15,5 5-3-15,1 6 20 16,-1 2-24-16,2 4 6 16,-2 2-11-16,-3 0 0 15,-2-4 13-15,-6-4-6 0,-3-4-7 16,-4-7 9-16,-5-2-6 16,-1-4 6-16,-5-5-9 15,-4-2 0-15,-1-7 8 16,-1-2-8-16,-2 0 0 15,1 0 9-15,-1 0-8 16,4 0-2-16,1-8-39 16,-1-9-93-16,-2-3-196 15</inkml:trace>
  <inkml:trace contextRef="#ctx0" brushRef="#br1" timeOffset="379418.3568">19371 15716 437 0,'0'0'163'0,"0"0"-103"16,0 0-31-16,0 0 42 16,0 0 21-16,0 0-63 15,32 13 42-15,-3 2-4 16,9 4-42-16,2 6 28 0,6 6-35 16,2 3-18-16,3 9 29 15,1 2-29-15,3 2-1 16,4-3 1-16,-2-1 3 15,0-9 5-15,-3-5-8 16,-11-5 0-16,-7-2 35 16,-9-7-34-16,-9-5 1 15,-9-3 2-15,-5-3-3 16,-1-4-2-16,-3 2 0 16,0-2 1-16,0 0-4 0,0 0 3 15,0 0-60-15,0 0-41 16,0 1-207-16,-20 1-346 15</inkml:trace>
  <inkml:trace contextRef="#ctx0" brushRef="#br1" timeOffset="380334.2031">18187 16199 377 0,'0'0'286'0,"0"0"-255"0,0 0-23 16,0 0 74-16,0 0 14 15,0 0-52-15,-77 45-29 16,71-26-13-16,3 1 21 15,3 0-23-15,0-3 0 16,16-2 17-16,5-5-9 16,4-6 4-16,2-4-9 15,-6 0 11-15,-2-4 9 16,-6-12-20-16,-6-3 6 16,-6-3 6-16,-1 0-15 0,0-3 4 15,-15 4-4-15,0-3 0 16,1 2 9-16,2 0-9 15,5-1 0 1,7-2-1-16,0 3 6 0,2-1-11 16,15 7 5-16,2 2 1 15,-1 11-7-15,0 3 7 16,-4 0-1-16,-3 6-12 16,-3 11 15-16,-4 7-4 15,-4 1 0-15,0 1 2 16,-7 0-5-16,-11-1 5 15,1-2 0-15,-2-3 5 16,5-1-5-16,3-9-36 16,6-7-132-16,5-3-163 0</inkml:trace>
  <inkml:trace contextRef="#ctx0" brushRef="#br1" timeOffset="380721.1688">18151 16012 222 0,'0'0'115'15,"-80"29"-37"-15,42-8 28 16,4 2 18-16,5 5-39 0,10 4-20 16,2 5-17-1,6 4-18-15,8 0 23 0,3 2-53 16,3-4 7-16,19-5-2 15,10-8 0-15,7-6-9 16,4-10 4-16,3-8 0 16,-2-2-3-16,-6-2 8 15,-7-18-5-15,-8-5 12 16,-5-5-12-16,-9-2-7 16,-3-4-8-16,-6-3-24 15,0 0 25-15,-3 3-35 16,-9 5 11-16,-3 9 24 15,3 8 13-15,0 9-2 16,-1 5-6-16,1 0-38 16,-3 19-19-16,6 7-13 15,7 4-57-15,2 1-58 16</inkml:trace>
  <inkml:trace contextRef="#ctx0" brushRef="#br1" timeOffset="381427.8171">19075 16491 113 0,'0'0'206'16,"0"0"-76"-16,0 0 14 16,0 0-12-16,0 0-18 15,0 0-22-15,-79-7-33 0,64 7-31 16,-2 7-27-16,1 6 25 16,1 3-24-16,6 1-1 15,4 0 6-15,5 0-1 16,0 2-6-16,15-2 0 15,8-1 7-15,1-7-4 16,-2-3-3-16,1-6-2 16,-4 0-2-16,-6-6 0 15,-3-9 4-15,-5-7 0 16,-5-2 4-16,0 1-1 16,0-2-3-16,-10 0 0 15,1 6 4-15,4 2-2 0,5 3-2 16,0 2 0-16,6 1-4 15,14 0-2-15,5 2 6 16,2 3-2-16,-5 2 1 16,-1 3 2-16,-9 1-2 15,-5 0 0-15,-5 5-14 16,-2 10 7-16,-2 4 2 16,-17-2 6-16,-6 3 8 15,3-3-7-15,2-4-1 16,4-2-5-16,8-4-70 15,4-7-154-15,4 0-258 16</inkml:trace>
  <inkml:trace contextRef="#ctx0" brushRef="#br1" timeOffset="381819.6316">18966 16311 409 0,'0'0'37'0,"0"0"0"16,-92 47 52-16,69-25-19 16,3 3-3-16,3 3-26 15,6 4 4-15,4 3 16 16,5 2-34-16,2 5 3 16,0-1-8-16,9-2-17 0,8-1 0 15,7-6-5 1,8-9 0-16,7-7 2 0,4-10 5 15,2-6-14 1,3-3 14-16,-8-17-16 0,-1-5 23 16,-10-4-23-16,-7-3 22 15,-8-2-7-15,-9 1-6 16,-5 1 4-16,0 3-4 16,-15 10 0-16,-1 4 0 15,-4 9 0-15,-1 4-5 16,-3 2-10-16,-1 0-14 15,4 9-11-15,8 2-75 16,10-1-57-16,3-1-206 16</inkml:trace>
  <inkml:trace contextRef="#ctx0" brushRef="#br1" timeOffset="382450.2226">19601 16570 187 0,'0'0'286'0,"0"0"-146"16,0 0-38-16,0 0 43 15,0 0-23-15,0 0-70 16,-91 40-27-16,82-21-9 15,5 0-6-15,4 3 0 16,0-2-10-16,9-1 1 16,16-5 8-16,1-4-9 15,3-7 0-15,1-3-1 16,-6 0 2-16,-5-7-2 0,-5-9 1 16,-10-5 0-16,-4-3-1 15,0-1 1-15,-10-3 0 16,-7 1 1-16,1 4 2 15,4 2-3-15,6 2 0 16,6 5-2-16,0-2-4 16,0 5-13-16,14 4-11 15,3 2 22-15,0 3-10 16,-2 2 18-16,-5 0-3 16,-5 0 2-16,-4 9-9 15,-1 5 6-15,0 1 4 16,-9 1 7-16,-4 0-6 0,-1-4 4 15,5 0-5 1,5-6-15-16,4-5-106 0,0-1-214 16</inkml:trace>
  <inkml:trace contextRef="#ctx0" brushRef="#br1" timeOffset="382817.5834">19653 16391 511 0,'0'0'106'16,"0"0"-72"-16,0 0-18 16,0 0 48-16,-100 54 16 15,79-27-37-15,1 4-5 0,2 3-5 16,4 3-12-16,5 1 18 16,5 1-31-16,4-3-5 15,0-4 7-15,19-3-9 16,8-9-2-16,6-7 1 15,6-11 0-15,1-2 8 16,0-2-8-16,-1-16-5 16,-8-2 5-16,-5-7 4 15,-7 1-4-15,-7-3 0 16,-6-1 12-16,-6-1-9 16,0 2-3-16,0 5 0 15,-13 5-6-15,-1 8 6 0,-1 6-6 16,3 5-5-16,2 0-46 15,1 0-12-15,9 8-102 16,0-4-131-16</inkml:trace>
  <inkml:trace contextRef="#ctx0" brushRef="#br1" timeOffset="383424.1242">20356 16520 501 0,'0'0'161'0,"0"0"-66"16,0 0 16-16,0 0-16 16,0 0-29-16,0 0-39 0,-70 31-15 15,64-16-12 1,6 2 11-16,0 1 0 0,7-2-11 15,10-2 0-15,5-5 4 16,2-6 0-16,1-3-4 16,-4 0 0-16,-3-7-29 15,-9-8 25-15,-4-5-8 16,-5-3 12-16,0-3 0 16,-3-1 2-16,-9-3-2 15,2 2 0-15,0 2 3 16,9 1-5-16,1 8 2 15,0 4-14-15,7 4 11 16,8 7-20-16,0 2 11 16,1 0 9-16,-3 0 6 15,-3 10-5-15,-4 4 2 0,-5 1 0 16,-1 2 2-16,0 1 0 16,-4-2-2-16,-8-4 1 15,3-2 9-15,4-3-20 16,5-3-10-16,0-4-213 15,3 0-210-15</inkml:trace>
  <inkml:trace contextRef="#ctx0" brushRef="#br1" timeOffset="383775.6644">20454 16305 445 0,'0'0'96'16,"0"0"-67"-16,0 0 47 15,-100 53 43-15,74-26-45 16,5 0-33-16,4 6-21 16,10 2 8-16,7 2-28 15,0 0 0-15,9 0 13 16,14-4-12-16,6-3-2 16,2-5-2-16,2-8 3 15,-1-7 2-15,2-9-2 16,-3-1 0-16,-3-5-3 15,0-14 6-15,-2-3-3 16,-8-7 11-16,-5-2-11 16,-8 0 40-16,-5-7-19 15,0 3-13-15,-15 0 10 16,-6 9-16-16,-5 6-3 0,1 10 1 16,-3 9-21-16,-3 1-5 15,-7 6-101-15,-8 9-155 16</inkml:trace>
  <inkml:trace contextRef="#ctx0" brushRef="#br1" timeOffset="385140.1587">18054 16495 129 0,'0'0'173'0,"0"0"-111"0,0 0 17 15,0 0 43-15,0 0-18 16,0 0-63-16,-7 0-19 15,-4 6 40-15,-3 4-18 16,-2-1-8-16,-1 5 3 16,-4 1-27-16,0 2 32 15,-3 1-28-15,-4 5-12 16,-4-1 20-16,-1 3-17 16,2-2 5-16,0-1-4 15,3 0 3-15,2-2 4 0,3-4-10 16,7-4-4-1,3 0 6-15,0-2-3 0,7-3-1 16,-2-3-3-16,7-1 7 16,1-2-6-16,0-1-1 15,0 0 2-15,-2 0 0 16,1 0-2-16,1-10-36 16,0-4-78-16,0 0-69 15,1-1-53-15</inkml:trace>
  <inkml:trace contextRef="#ctx0" brushRef="#br1" timeOffset="385725.8884">18005 16547 204 0,'0'0'46'16,"0"0"-42"-16,0 0 13 15,0 0-15-15,0 0 0 16,0 0 0-16,49-10 8 16,-49 10-10-16,0 0 60 15,0 0 81-15,0 0-19 16,-3 0-36-16,-1 0-19 15,1 5-6-15,0 2-30 16,1 5 20-16,2-2-32 16,0 7 10-16,0 3 13 15,0 4-19-15,5 5-5 0,-1 3 4 16,1 2-17-16,1 1 17 16,1-1-6-16,1-5-16 15,-2-5 21-15,0-7-18 16,-2-5 0-16,0-4-3 15,-2-6 2-15,-2-2 3 16,0 0-5-16,0 0 0 16,1-5-3-16,2-12 1 15,2-12-172-15,0-3-139 16</inkml:trace>
  <inkml:trace contextRef="#ctx0" brushRef="#br1" timeOffset="386183.5944">18177 16511 20 0,'0'0'236'16,"0"0"-175"-16,0 0 19 15,0 0 36-15,0 0-39 16,0 0 8-16,-8 43-6 0,8-35-49 16,0 3 98-16,2 2-74 15,5 4-3-15,3 0-15 16,0 4-18-16,2 0 12 15,4 0-12-15,2 2-15 16,1-3 19-16,3-1-17 16,-6-2-1-16,1-2-4 15,-6-3 0-15,-5-3 8 16,-2-2-8-16,-1-4 0 16,-1 0 1-16,-2-3-1 15,1 2 0-15,-1-2-4 16,2 0-40-16,1 0-3 0,-1-5-57 15,3-12-185-15,-3 0-262 16</inkml:trace>
  <inkml:trace contextRef="#ctx0" brushRef="#br1" timeOffset="386701.3939">18204 16515 395 0,'0'0'156'16,"0"0"-66"-16,0 0 0 16,0 0 10-16,0 0-45 15,0 0-52-15,3 13 58 0,11 1 3 16,3 1-35-16,1 2 14 15,2 2-29-15,-1 0 7 16,1 1-12-16,0 2-3 16,1-3 13-16,-1 1-19 15,-1-1 1-15,-3-1 7 16,-5-4-8-16,0-1 1 16,-3-4-3-16,-4-1 5 15,1-3-3-15,-4-5 0 16,-1 2 0-16,0-2-5 15,0 0-25-15,0 0-18 16,0 0-38-16,0 0-115 16,0-12-295-16</inkml:trace>
  <inkml:trace contextRef="#ctx0" brushRef="#br1" timeOffset="388350.9019">17385 16857 603 0,'0'0'106'0,"0"0"-28"15,0 0-6-15,0 0 12 16,0 0-43-16,0 0-34 16,-21 5 6-16,18 10-8 15,0 0 0-15,3 2 20 16,0-2-19-16,0-2 11 16,0-6 4-16,0-1-19 15,4-3 17-15,8-3-19 16,2 0 1-16,5 0 29 15,2 0-28-15,-2-6 7 16,-2-4-8-16,-5 2 1 16,-6 1 12-16,-1 4-14 0,-5 0 0 15,0 2 29-15,0 1-24 16,0 0 1-16,0 0-6 16,0 0-7-16,0 12 6 15,0 9-2-15,-2 1 3 16,-3 0 6-16,3-5-6 15,1-3 0-15,1-4 0 16,0-7 7-16,0-3-14 16,0 0-40-16,0-5-65 15,10-14-113-15,-2-6-448 16</inkml:trace>
  <inkml:trace contextRef="#ctx0" brushRef="#br1" timeOffset="388451.9247">17385 16857 587 0</inkml:trace>
  <inkml:trace contextRef="#ctx0" brushRef="#br1" timeOffset="388734.7088">17385 16857 587 0,'-47'-71'87'16,"34"71"-77"-16,2 0 60 0,-3 12 50 0,-1 5-68 16,2 3-5-16,3 3-19 15,4 2-19-15,6 1 27 16,0 4-28-16,0 1-3 15,18 5 2-15,6-6-6 16,6-4 7-16,4-9-8 16,5-6 3-16,-2-10-1 15,-2-1-2-15,-5-5-8 0,-8-12 7 16,-7-4 0-16,-6-4 1 16,-6 1 0-16,-3-5 6 15,0 3-22-15,-14 2 16 16,-5 4-6-16,-1 8 2 15,3 3 4-15,0 8-3 16,0 1-4-16,3 0-14 16,-2 3 17-16,8 10-71 15,5 0-80-15,3-1-30 16,0-1-205-16</inkml:trace>
  <inkml:trace contextRef="#ctx0" brushRef="#br1" timeOffset="389520.0049">17868 17090 496 0,'0'0'115'0,"0"0"-49"15,0 0 74-15,0 0-4 16,0 0-112-16,0 0-11 16,-6 0-10-16,13 0 0 15,3 0 5-15,-5 0-8 16,-3 0 0-16,-2 0-2 16,0 0 2-16,0 0-7 15,0 6 7-15,-6 4 10 16,0-1 13-16,2-1-17 15,4 1-2-15,0 1 0 16,4 0-1-16,14-5-3 0,4 1 11 16,4-6-10-1,1 0 7-15,-1 0-8 0,-3-4-6 16,-6-6-3-16,-6-2 7 16,-4 1 2-16,-4 1 8 15,1 6-4-15,-4-2 8 16,1 6 1-16,-1 0-12 15,0 0 7-15,0 0-8 16,0 14-9-16,-1 6 5 16,-9 2 8-16,6-3-2 15,1-2-2-15,3-3 0 16,0-7-3-16,0-2 3 16,10-5-45-16,5 0-14 0,2-16-194 15,-1-8-452-15</inkml:trace>
  <inkml:trace contextRef="#ctx0" brushRef="#br1" timeOffset="389872.4349">17910 16999 532 0,'0'0'65'15,"0"0"-3"-15,0 0 15 16,-81 63 22-16,68-39 2 15,7 2-85-15,4 4 29 16,2-3-23-16,0 3-17 16,18-2 9-16,2-1-14 15,3-7 0-15,6-6 5 16,2-5 3-16,4-9-8 0,4 0 6 16,-1-7-4-16,-4-11 5 15,-4-2-7-15,-11-3 0 16,-8-1 1-16,-7-1-1 15,-4-1-10-15,0 1 9 16,-12 5 0-16,-4 5-2 16,1 5-3-16,2 5 6 15,1 5-8-15,1 0-4 16,4 2-57-16,4 7-107 16,3-5-74-16</inkml:trace>
  <inkml:trace contextRef="#ctx0" brushRef="#br1" timeOffset="390443.4961">18389 17034 162 0,'0'0'178'0,"0"0"-128"15,0 0 9-15,0 0 62 16,0 0-18-16,0 0-18 16,-60 45 28-16,49-29-33 15,1-3-27-15,3 2 0 16,4-3-36-16,3-2 2 16,0-1-19-16,3 0 8 15,14-4 3-15,4-4-4 0,2-1-3 16,4 0-1-16,-5-3-1 15,-4-6 1-15,-8 4-3 16,-4-2 0-16,-4 5-9 16,-1 2 9-16,-1 0-3 15,0 0 2-15,0 0-2 16,0 0-1-16,0 9-4 16,0 5 8-16,0-1 8 15,0-1-8-15,0-4 0 16,0 0-4-16,3-5 1 15,6-1-13-15,0-2-68 16,0 0-84-16,-1-14-119 16</inkml:trace>
  <inkml:trace contextRef="#ctx0" brushRef="#br1" timeOffset="390796.1332">18378 17037 300 0,'0'0'236'0,"0"0"-152"15,0 0-25-15,0 0 19 16,0 0 19-16,-86 44-33 16,75-22-20-16,1-2-10 15,8 2-11-15,2 1-9 16,0-1-14-16,12 0 1 16,8-2 18-16,3-4-19 0,5-6 0 15,1-3-1-15,-1-4-24 16,-1-3 17-16,-7 0-20 15,-2-7 21 1,-8-6-4-16,-4-1 11 0,-6-2 0 16,0-1 5-16,-3 2-1 15,-9 2-3-15,-3 6-1 16,-1 4 0-16,2 3-2 16,-1 0 2-16,5 0-2 15,1 2-4-15,8 4-42 16,1 2-108-16,1-6-48 15,18-2-191-15</inkml:trace>
  <inkml:trace contextRef="#ctx0" brushRef="#br1" timeOffset="391256.4519">18623 17079 407 0,'0'0'55'15,"0"0"-35"-15,0 0 86 16,0 0 6-16,0 0-52 16,0 0 11-16,40 0 3 15,-34 3-29-15,-1 1-22 0,-3 1-23 16,0-1 0-16,-2 0 11 15,0 3-11-15,0-1 0 16,0 5 8-16,-6-5 1 16,-6 2-8-16,1-2-1 15,0-1 0-15,5-1 14 16,3-4-14-16,3 0 0 16,0 2-1-16,0 1 1 15,1-1 0-15,14 2 6 16,2-1-5-16,2 0 30 15,-1 1-30-15,1 2 0 16,-3-2 10-16,-2 0-8 16,-5-3-4-16,-3 1 1 0,-5-2-24 15,1 0-3 1,-2 0-45-16,0-10-96 0,0-7-17 16,0-1-190-16</inkml:trace>
  <inkml:trace contextRef="#ctx0" brushRef="#br1" timeOffset="391508.0499">18706 17022 142 0,'0'0'213'0,"0"0"-162"16,0 0 81-16,0 0-48 15,0 0 35-15,-83 11-52 16,68 1-10-16,3 0 6 16,3 5-25-16,3 0-18 0,6 1-11 15,0 2-8-15,1-1 20 16,14 1-20-16,5-2-1 15,-1-6 8-15,2-2-8 16,1-6-4-16,-4-4 4 16,0 0-7-16,-4 0 2 15,-1-5-13-15,-4-7-14 16,-3 0 0-16,-3-2-68 16,0-3-19-16,-3 5-187 15</inkml:trace>
  <inkml:trace contextRef="#ctx0" brushRef="#br1" timeOffset="391650.8877">18706 17022 382 0</inkml:trace>
  <inkml:trace contextRef="#ctx0" brushRef="#br1" timeOffset="391963.9604">18706 17022 382 0,'28'55'127'0,"-29"-41"-120"0,-5 4 84 16,2 2 48-16,2 0-39 16,-1 0-9-16,3 1-50 15,0-6-15-15,0-2 13 16,5-4-13-16,1-5-8 16,4-3 13-16,1-1-24 15,3 0 34-15,3-5-38 0,2-7 2 16,-4-4-5-16,0 4 3 15,-6 3 0-15,-6 4-3 16,-1 3 10-16,-2 2-23 16,0 0 13-16,0 0-9 15,0 0 9-15,0 8 0 16,-7 3 0-16,3 4 0 16,1 2 3-16,1 0-2 15,2-2-1-15,0-1 0 16,0-5 2-16,0-3-2 15,0-2-2-15,0-4-23 16,2 0-23-16,10 0 21 16,4-9-82-16,-1-4-164 0,0-3-344 15</inkml:trace>
  <inkml:trace contextRef="#ctx0" brushRef="#br1" timeOffset="393202.0551">20647 16765 38 0,'0'0'148'16,"0"0"-13"-16,0 0 42 15,0 0-40-15,0 0 3 16,0 0-6-16,-8-21-41 16,7 21-29-16,-1 0-3 15,1 0-31-15,1 0 19 16,-2 0-34-16,2 0-12 15,-3 0 5-15,-3 9-8 16,-4 12 0-16,-3 7 7 16,-1 5-5-16,-2 1 12 15,-1 2-14-15,1-2 0 0,1-3 11 16,2-3-6-16,3-3-3 16,3-5-2-16,1-6 5 15,3-6 0-15,3-4-5 16,0-4-8-16,0 0 4 15,0-12-24-15,6-11-32 16,9-5-72-16,3-8-201 16,-3 7-296-16</inkml:trace>
  <inkml:trace contextRef="#ctx0" brushRef="#br1" timeOffset="393562.0348">20605 16766 351 0,'0'0'66'15,"0"0"19"-15,0 0 56 16,0 0-15-16,0 0-3 16,0 0-42-16,21-9-3 15,-20 9-48-15,3 0-21 16,4 3 15-16,6 11-3 15,2 3 9-15,5 7-8 16,3-1-7-16,1 0 20 16,2-1-31-16,-3 0-2 15,-3-3 13-15,-3 1-15 16,-6-6 0-16,-5-2-2 0,-2-5 11 16,-1-4-9-16,-3-3 0 15,-1 0 0-15,0 0-8 16,2-2-13-16,-2-9-30 15,0-6-107-15,0-6-155 16,0 4-265-16</inkml:trace>
  <inkml:trace contextRef="#ctx0" brushRef="#br1" timeOffset="393913.1173">20693 16661 465 0,'0'0'131'16,"0"0"-89"-16,0 0 30 15,0 0 49-15,0 0 5 16,0 0-68-16,2 0-4 16,4 0-30-16,8 0 2 15,6 1 42-15,5 7-38 16,5 4-18-16,4 2 14 15,6 2-22-15,-2-1 15 16,2 1-19-16,-1-2 0 0,-2-2 7 16,-3-2-4-1,-4-4-2-15,-3-3 0 0,-9 0 0 16,-6-3-1-16,-6 0 0 16,-5 0-37-16,-1 0 20 15,0 0-55-15,0 0-18 16,0 0-37-16,0-3-186 15</inkml:trace>
  <inkml:trace contextRef="#ctx0" brushRef="#br1" timeOffset="394312.6131">20693 16564 489 0,'0'0'100'0,"0"0"-93"15,0 0 39-15,0 0 67 16,0 0 23-16,0 0-67 16,87-3-9-16,-50-1-5 15,7-1-50-15,6 1 22 16,4 0-12-16,-1 0-10 0,-1 4 3 16,-7 0 1-16,-7 0-9 15,-9 0-1-15,-9 0-3 16,-11 2-16-16,-8 3-46 15,-1 2-81-15,-3 0-4 16,-21-3-108-16</inkml:trace>
  <inkml:trace contextRef="#ctx0" brushRef="#br1" timeOffset="395153.231">19653 16871 107 0,'0'0'412'0,"0"0"-379"16,0 0 58-16,0 0 53 16,0 0-32-16,0 0-39 15,-4 0 8-15,4 0-41 16,-2 0-3-16,1 3-7 0,-6 4-22 16,-5 7 7-16,-1 6-10 15,-6 2-2-15,0 5 31 16,-1 1-33-16,0 0 4 15,-3 0 10-15,2-2-11 16,-1-4 6-16,3-5-10 16,3-4 0-16,5-6 1 15,5-3-1-15,4-4 0 16,2 0 0-16,0 0-15 16,0 0-11-16,19-11-51 15,11-12-82-15,6-7-140 16,-1-1-386-16</inkml:trace>
  <inkml:trace contextRef="#ctx0" brushRef="#br1" timeOffset="395474.3699">19674 16895 309 0,'0'0'308'0,"0"0"-233"15,0 0 62-15,0 0 4 16,0 0-55-16,0 0-44 15,0-9-28-15,0 9 16 16,0 0-19-16,0 0-11 16,0 0 13-16,5 2-4 0,3 8-9 15,5 8 24-15,3 2-9 16,-1 2 9-16,3 1-24 16,0 3 0-16,-3 1 13 15,-1-1-11-15,-3-5-2 16,-2-4 3-16,-3-6-1 15,-2-5-1-15,-2-3-1 16,-2-3-25-16,4 0 4 16,1 0-63-16,2 0-3 15,-2-10-112-15,-5-5-168 16</inkml:trace>
  <inkml:trace contextRef="#ctx0" brushRef="#br1" timeOffset="395903.8378">19717 16841 358 0,'0'0'56'16,"0"0"-10"-16,0 0 142 15,0 0-142-15,0 0 32 16,0 0-3-16,-13-17-41 16,13 17 3-16,0 0 5 15,0 0-19-15,0 0-19 16,0 3 5-16,7 7-2 0,7 0 63 16,5 1-57-16,5 0 17 15,3-1 4-15,0 2-27 16,1-3 25-16,-1 3-26 15,-6-4-5-15,-2 1 13 16,-5-2-14-16,-4 1 0 16,-3-4 4-16,-2-1-1 15,-2 0-5-15,-1-3 2 16,2 2 0-16,1-2-18 16,2 0 18-16,0 0-47 15,-2 0-24-15,-1 0-97 16,-4-2-121-16</inkml:trace>
  <inkml:trace contextRef="#ctx0" brushRef="#br1" timeOffset="396269.8289">19807 16751 529 0,'0'0'48'16,"0"0"-31"-16,0 0 62 15,0 0 28-15,0 0-8 16,0 0-10-16,40 17-3 15,-16-11-44-15,1 3-13 16,2 2 2-16,-2-2-19 16,-2 3 3-16,1-2-15 15,-3 0 4-15,-5-3-4 16,1 0 0-16,-8-2-11 16,-2-1-19-16,-1-1-59 15,-5-3-91-15,-1 0-199 0</inkml:trace>
  <inkml:trace contextRef="#ctx0" brushRef="#br1" timeOffset="397202.0241">18902 16835 370 0,'0'0'102'0,"0"0"-28"16,0 0 18-16,0 0 30 16,0 0-99-16,0 0 30 15,22-39 24-15,-22 39-47 16,0 0-7-16,0 0-23 16,0 0 7-16,0 0-9 15,0 0 3-15,0 0-1 0,0 0 0 16,0 0-5-16,0 0 4 15,-2 6 1-15,-9 10 2 16,-1-1 56-16,-4 4-34 16,-3 0-10-16,-1 4 3 15,0-1-15-15,2-1 11 16,4 0-13-16,4-6 0 16,4-4 0-16,4-3 0 15,2-3 0-15,0-4-2 16,0-1 10-16,0 0-16 15,0 0-5-15,14-1-35 16,4-13-59-16,-3-1-185 16,-2-2-298-16</inkml:trace>
  <inkml:trace contextRef="#ctx0" brushRef="#br1" timeOffset="397338.0131">18902 16835 472 0</inkml:trace>
  <inkml:trace contextRef="#ctx0" brushRef="#br1" timeOffset="397574.8071">18902 16835 472 0,'22'6'77'0,"-22"-6"-57"0,3 0 113 16,-2 0-51-16,4 1-37 0,1 4 46 15,0 2-41 1,1 0-10-16,2 1-8 0,0 1-12 15,2 2 32-15,-1 2-40 16,1 2-1-16,0-1 15 16,2 2-19-16,0 0-1 15,-1-2 0-15,-2-4 0 16,-1 1 1-16,-4-7-7 16,-2 0 0-16,-2-4 0 15,-1 0 2-15,0 0-2 16,0 0 0-16,2 0-22 15,5 0 11-15,2-9-68 0,3-5-76 16,-1 1-74 0,-7 1-343-16</inkml:trace>
  <inkml:trace contextRef="#ctx0" brushRef="#br1" timeOffset="397959.2837">19045 16833 7 0,'0'0'300'16,"0"0"-254"-16,0 0 87 15,0 0 3-15,0 0-9 16,0 0-63-16,-12-14 0 16,12 14 1-16,0 0-21 15,0 0-1-15,0 0-4 0,0 0-19 16,0 0 18-16,0 0-38 15,0 0 0-15,7 0 8 16,4 8 8-16,5 2 0 16,-1 0 0-16,3-2-14 15,0 3 23-15,1 0-25 16,-4 0 0-16,3 1 4 16,-4 0-1-16,0-2-3 15,-3-3 0-15,-1-3 5 16,-5-3-10-16,-2 1 5 15,-2-2-36-15,1 0 18 16,-1 0-22-16,2 0-36 0,-2-9-162 16,-1-1-104-1</inkml:trace>
  <inkml:trace contextRef="#ctx0" brushRef="#br1" timeOffset="398408.8776">19156 16765 421 0,'0'0'70'16,"0"0"-54"-16,0 0 64 15,0 0-28-15,0 0 32 16,0 0-24-16,9 34 7 16,-2-25 4-16,2 1-43 15,4-3 50-15,0 3-49 16,4-3-5-16,-2 3 16 15,-1-1-25-15,-3-4 0 0,-2 1-14 16,-2-1 8 0,-2-1-4-16,-2-2-5 0,-2 1 0 15,2 0 3-15,-1-1-3 16,2-2 0-16,1 3-2 16,4-2-43-16,-3 1-2 15,0-2-110-15,0 0-121 16,-3 0-355-16</inkml:trace>
  <inkml:trace contextRef="#ctx0" brushRef="#br1" timeOffset="400554.9311">21765 15422 26 0,'0'0'65'16,"0"0"16"-16,0 0-41 15,0 0-26-15,0 0 8 16,0 0-14-16,-4-56-8 16,1 53 2-16,2 1 23 15,-1-1-4-15,2 0-17 16,0-1-4-16,0 2-22 15,0-2-53-15,0 0-63 0</inkml:trace>
  <inkml:trace contextRef="#ctx0" brushRef="#br1" timeOffset="400843.4165">21695 15323 208 0,'0'0'112'16,"0"0"-60"-16,0 0-32 16,0 0 116-16,0 0 8 15,0 0-24-15,81 7-32 16,-39-4-22-16,6 1-43 16,-1 1 27-16,-1 2-49 15,-5-4 17-15,-7 0-2 0,-7 0-11 16,-8-2-6-16,-8-1 1 15,-6 2 0-15,0-2 0 16,-5 1 0-16,0-1-30 16,0 0-15-16,1 0-93 15,4 0-86-15</inkml:trace>
  <inkml:trace contextRef="#ctx0" brushRef="#br1" timeOffset="401183.4858">22137 15255 378 0,'0'0'94'15,"0"0"-84"-15,0 0 1 16,0 0 16-16,0 0 40 15,0 0 42-15,0 11-59 16,0-1-16-16,7 0 26 16,1 4-37-16,-2 4 22 15,-1 4-34-15,-1 7-10 16,-4 2 42-16,0 3-38 16,-8 2 0-16,-11-5 7 0,-4-2-7 15,2-6 8 1,8-6-13-16,9-8-21 0,4-2-68 15,7-7-110-15,14 0-116 16</inkml:trace>
  <inkml:trace contextRef="#ctx0" brushRef="#br1" timeOffset="401536.2159">22411 15270 197 0,'0'0'390'15,"0"0"-307"-15,0 0-71 16,0 0 56-16,0 0-15 15,0 0-16-15,0 15 17 16,0-2-26-16,0 0 19 16,0 1-36-16,-4-1-5 15,-3 3 18-15,-1 2-21 16,-1 1-3-16,0 1 11 16,0-4-11-16,2 1 9 15,5-3-9-15,2-2-46 0,0-2-90 16,0-10-161-16</inkml:trace>
  <inkml:trace contextRef="#ctx0" brushRef="#br1" timeOffset="402173.0284">22719 15126 168 0,'0'0'60'0,"0"0"-12"16,0 0 18-16,0 0 11 15,0 0-2-15,0 0-56 0,4-2 27 16,-4 2 33-16,0 0 1 15,0 0-1-15,0 0-23 16,0 0-35-16,-11 5 32 16,-5 10-47-16,-1 3 15 15,-5 7 15-15,2 4-28 16,1 5 33-16,3-1-41 16,6 0 2-16,3-4 13 15,7-5-15-15,0-6 0 16,0-5-1-16,16-5 12 15,2-4-7-15,4-4-4 16,2 0 0-16,-2 0-15 16,-5-12-3-16,-9 0 5 0,-8 1 5 15,0 3 11 1,-4 0-7-16,-15 2-1 0,-2 6 5 16,0 0-20-16,0 0 20 15,6 0-23-15,6 14-48 16,5 4-84-16,2 0-59 15,2 2-227-15</inkml:trace>
  <inkml:trace contextRef="#ctx0" brushRef="#br1" timeOffset="405032.229">21712 16365 607 0,'0'0'148'0,"0"0"-135"16,0 0-1-16,0 0-7 0,0 0 29 15,0 0 10-15,51 0-8 16,-20 0-27-16,3 0 8 16,-4 0-9-16,-5 0 13 15,-2 0 3-15,-6 0-21 16,-6 2-2-16,-5-2-1 16,-3 0-1-16,-3 0-1 15,0 0-91-15,0 0-51 16,0 0-110-16</inkml:trace>
  <inkml:trace contextRef="#ctx0" brushRef="#br1" timeOffset="405314.0185">21876 16257 398 0,'0'0'157'16,"0"0"-142"-16,0 0-10 15,90-3 40-15,-71 3-45 16,-8 12 58-16,-1 5-36 16,-3 3 26-16,-6 4-19 15,-1-2-2-15,0 2 25 16,-11-2 3-16,-4-1-16 16,-2-1 14-16,4-4-39 15,0-3 0-15,4-4 3 0,7-2-14 16,2 1-6-16,0-3-3 15,2-1-57-15,21-4-102 16,6 0-280-16</inkml:trace>
  <inkml:trace contextRef="#ctx0" brushRef="#br1" timeOffset="405990.5975">22471 16455 568 0,'0'0'121'0,"0"0"-65"16,0 0 44-16,-84 12 24 0,67-3-78 15,5 2-30 1,4 2-6-16,6 1-6 0,2 2-1 15,0-1 5-15,17 1-8 16,8-6 4-16,2-2-4 16,0-6 0-16,-3-2 1 15,-9 0 10-15,-6-5-22 16,-3-10 4-16,-6-6 7 16,0-1 7-16,-10-2-7 15,-4 0 0-15,-5 2 0 16,2-1 6-16,2 2-1 15,5 2-5-15,5-5 0 0,5 4 1 16,0-2 0 0,0 1 1-16,10 2-2 0,7 1 6 15,-2 7-9-15,0 4 3 16,-3 4 0-16,-3 3 6 16,-1 0-6-16,-3 0-3 15,-2 14-5-15,-3 5 8 16,0 2 8-16,0 2-8 15,0 1 0-15,-10-4 35 16,-1 1-27-16,-1-6-7 16,1 0 5-16,6-2 1 15,-1 0-14-15,5-2-36 16,-1-5-180-16,2-5-505 16</inkml:trace>
  <inkml:trace contextRef="#ctx0" brushRef="#br1" timeOffset="408602.3334">21795 17098 404 0,'0'0'114'16,"0"0"-38"-16,0 0 37 15,0 0 16-15,0 0-32 16,0 0-28-16,-15 0-38 16,15 0-4-16,0 0 22 15,0 0-28-15,0 0-3 16,0 0-13-16,5 0 3 0,13 5 14 16,8-5 10-1,7 0-16-15,0 0 0 0,-2 0-16 16,-1 0 0-16,-4 0 4 15,-8 0 0-15,-5-5 1 16,-7 1-5-16,-3 3-3 16,-3-3-4-16,0-6-8 15,0-4-14-15,-9-3-6 16,-6-3-2-16,2-1 32 16,-1 4-15-16,2 0 20 15,5 8-5-15,0 3 5 16,4 6 0-16,3-2 2 15,0 2 4-15,0 0-2 16,0 0-4-16,0 0-10 0,7 5 6 16,10 7 5-1,6 5-1-15,-1-1 0 0,-3 1 8 16,-6-1-12-16,-6-1 4 16,-4 3 0-16,-3-1 9 15,0 0-6-15,-7 2 0 16,-11-2 11-16,0 0-12 15,-1-3 17-15,4-6-19 16,9-2 5-16,4-2-16 16,2 0-28-16,5-1-98 15,18-3-124-15,6 0-365 16</inkml:trace>
  <inkml:trace contextRef="#ctx0" brushRef="#br1" timeOffset="409419.5173">22422 17081 339 0,'0'0'142'0,"0"0"-40"16,0 0 24-16,0 0 24 16,0 0-25-16,0 0-38 15,0-36-27-15,0 31-31 0,0 1 11 16,0 4-20-16,0 0-14 15,0 0 3-15,0 0-9 16,-5 4-4-16,-1 12 0 16,0 5 4-16,-1 1 12 15,4 2-12-15,1-2 0 16,2-5 1-16,0-3 1 16,2-4-2-16,8-3 0 15,3-5 5-15,4-2 0 16,1 0-5-16,3 0 0 15,-3-11 3-15,3-4-1 16,-7 2-2-16,0 0 0 16,-5 2 2-16,-3 2 2 15,-3-2-4-15,0 3 1 0,-3 2 13 16,1 3-13-16,-1 1 3 16,0 2-4-16,0 0 9 15,0 0-14-15,0 0 5 16,0 0-10-16,0 2 4 15,0 11 4-15,0 4 2 16,0 3 5-16,0-2-2 16,0 2 8-16,0-2-11 15,-4-1 0-15,2-3 6 16,-2 2-3-16,3-6-3 16,-1 0 0-16,0-4-1 15,0 3-2-15,0-2-43 16,1 0-62-16,-1-5-80 0,-1-2-330 15</inkml:trace>
  <inkml:trace contextRef="#ctx0" brushRef="#br1" timeOffset="413235.2574">17255 17090 14 0,'0'0'47'0,"0"0"6"16,0 0 32-16,0 0 4 15,0 0-5-15,0 0-21 16,0 0 4-16,7 4-25 0,-7-4 13 16,0 0 33-16,0 0-12 15,0 0-8-15,0 0-11 16,0 0-34-16,0 0-7 15,0 0-16-15,0 0 2 16,0 0-9-16,2 0-13 16,-2 0-34-16,1 0-22 15,1 0-29-15,1 0-9 16,-1 0-168-16</inkml:trace>
  <inkml:trace contextRef="#ctx0" brushRef="#br1" timeOffset="413373.7049">17255 17090 328 0</inkml:trace>
  <inkml:trace contextRef="#ctx0" brushRef="#br1" timeOffset="413789.1234">17255 17090 328 0,'21'-1'70'0,"-21"1"-18"0,0 0 36 16,0 0 45-16,0 0-60 15,0 0-22-15,0 0 27 16,0 0-20-16,0 0-7 16,0 0-18-16,0 0-22 15,0 0 17-15,0 0-17 16,0 0-1-16,-2 0 15 16,2 0-23-16,-2 1 3 15,-3 0 1-15,0 4-6 0,-7 7 6 16,-5 3 5-16,-6 2-11 15,1 0 21-15,-4 2-18 16,1 0 0-16,0-2 12 16,0 2-14-16,5-2 11 15,4 0-12-15,0-2 0 16,3-2 2-16,3-1-2 16,2-1 0-16,0 0-2 15,-2-2 6-15,4 0 0 16,-1-2-4-16,0-1 2 15,5-1-3-15,-1-1 2 16,2-1-1-16,-1 1 0 16,2-4 3-16,0 0-1 15,0 0-2-15,0 0 0 0,0 0 6 16,0 0-6-16,0 0-3 16,0 0 2-16,0 0-31 15,0 0-5-15,0-4-32 16,8-3-104-16,8-4-150 15</inkml:trace>
  <inkml:trace contextRef="#ctx0" brushRef="#br1" timeOffset="414621.5753">17214 17132 79 0,'0'0'58'0,"0"0"-15"16,0 0 20-16,0 0 14 16,0 0 4-16,0 0 9 15,6-16-11-15,-6 16 8 16,0 0-20-16,0 0-5 15,0-1 4-15,0 1-21 16,0 0 12-16,0-2-27 16,2 2-11-16,1-1-1 15,2-5-15-15,-1 3-3 16,1-4 0-16,-2 4-3 16,-1 1-1-16,-2 1 3 0,0 1 1 15,0 0 9-15,0-1-9 16,0 1 0-16,0 0 2 15,0 0 0-15,0 0 2 16,0 0-2-16,0 0 1 16,0 0 10-16,0 0-9 15,0 0 7-15,0 0 4 16,0 0-11-16,0 2-8 16,0 10 4-16,0 8 0 15,0-1 31-15,0 4-26 16,0 0 8-16,-2 1 6 15,-1-1-12-15,1 0 14 16,-1-4-11-16,0 3-9 16,0-5 11-16,0 3-8 0,0-1-4 15,1 0 4-15,0-6 3 16,2 3-3-16,0-6-4 16,0 0 0-16,0 0 6 15,0-5-6-15,0-1 0 16,0-2-5-16,0-2 12 15,0 0-6-15,0 0 0 16,0 0-1-16,0 0 10 16,0 0-10-16,0-6-11 15,2-5-31-15,3-3-43 16,1 0-41-16,0-2-161 16,3-1-289-16</inkml:trace>
  <inkml:trace contextRef="#ctx0" brushRef="#br1" timeOffset="415357.7758">17280 17140 143 0,'0'0'100'0,"0"0"-38"15,0 0 11-15,0 0 15 16,0 0-28-16,0 0-11 0,-10 0-6 16,10 0 5-16,0 0 12 15,0-3-11-15,0 3 0 16,0 0-13-16,0 0-24 15,0 0 15-15,0 0-14 16,0 0-13-16,0 0 5 16,0 6-1-16,0 3 20 15,4 2-18-15,-1 0 0 16,0 1 24-16,-1 1-23 16,-1 3 8-16,1-4 2 15,1 2-3-15,-3 3 1 16,4-2-6-16,1 0-7 15,-1 4 21-15,3-2-21 16,-1 0 7-16,-2 0 3 16,2-1-10-16,-3-4 14 15,0-1-15-15,0-2 2 0,-1-2 17 16,0-3-20-16,-1-2 0 16,1-1 0-16,1-1 6 15,-2 3-3-15,1-3-3 16,0 0 1-16,0 0 2 15,-2 0-3-15,0 0-1 16,0 0 1-16,2 0-18 16,-2 0 2-16,3 0-46 15,0-4-72-15,-3-7-103 16,4-3-378-16</inkml:trace>
  <inkml:trace contextRef="#ctx0" brushRef="#br1" timeOffset="416242.1966">17301 17123 86 0,'0'0'14'15,"0"0"-10"-15,0 0 35 16,0 0-2-16,0 0-12 16,0 0 5-16,13-14-4 15,-13 14 5-15,0 0 14 0,0 0 7 16,0 0 13-16,0 0-17 15,0 0-6-15,0 0 15 16,0 0-7-16,0 0-6 16,0 0 17-16,0 0-23 15,0 0 8-15,0 0-4 16,2 0-21-16,3 0 1 16,-1 0 13-16,4 7-3 15,3 3 13-15,1-1-35 16,2 2 11-16,-1-3-1 15,2 4-19-15,-5-2 17 16,0 1-18-16,-2 0 4 16,0 1 16-16,-2-1-13 15,0 2 8-15,0-3 1 0,1 4-11 16,-2-3 16-16,0-2-13 16,2 1-4-16,0 1 14 15,3-3-17-15,1 1 2 16,-3 0 0-16,2-1 1 15,-4 3 2-15,0-3-6 16,-2 1 0-16,-1-1 4 16,2-3-2-16,1 1-2 15,-3-2 0-15,0 1 3 16,0 0 1-16,-3-5-2 16,1 0-2-16,-1 0 1 15,0 0 5-15,0 0-6 0,0 0 0 16,2 0 3-16,-2 0-8 15,0 0 5-15,1 0 0 16,-1 0-6-16,3 0 2 16,0 0-16-16,0 0-1 15,1 2-37-15,-3-1-17 16,1-1-76-16,-2 0-271 16</inkml:trace>
  <inkml:trace contextRef="#ctx0" brushRef="#br1" timeOffset="417574.1115">16605 17413 563 0,'0'0'95'0,"0"0"-36"16,0 0 21 0,0 0 0-16,0 0-42 0,0 0-24 15,55-14 20-15,-42 14-18 16,-5 0 12-16,-5 0-25 15,-2 0 3-15,-1 9-10 16,0 6 4-16,0 0 0 16,-9 3 14-16,-7-1-13 15,1-2-1-15,-3-5 0 16,3 1 6-16,2-5-6 16,4-2 0-16,3-3 0 15,1-1 14-15,5 0-14 16,0 0 8-16,0 0 1 15,0 0 0-15,0 0-11 16,0 0 2-16,0 2 0 0,0 0 2 16,5 3 3-1,2 5-4-15,1-5 17 0,-2 5-17 16,4 0 20-16,2-1-12 16,-4 2-4-16,5-3 6 15,-6 1-11-15,1-4-4 16,1 0 3-16,-2-1-24 15,2-3-15-15,4-1-86 16,-1 0-159-16,0 0-329 16</inkml:trace>
  <inkml:trace contextRef="#ctx0" brushRef="#br1" timeOffset="418718.9752">17087 17587 476 0,'0'0'182'15,"0"0"-106"-15,0 0-45 16,0 0 79-16,0 0-24 16,0 0-53-16,44-9-10 15,-35 9-2-15,-2 0-16 16,-1 0-3-16,-4 0-2 16,-2 6-3-16,0 4-1 15,0 2 4-15,-15-1 0 16,-2 1 8-16,0-3-7 15,1 1 4-15,5-7-4 0,3 0 1 16,4-3 3 0,4 0-5-16,0 0 0 0,0 0 2 15,0 1-2-15,0-1-4 16,0 2 4-16,0 1 0 16,0 2-2-16,9 1 2 15,2 2 0-15,2 1 13 16,-3-3-12-16,-1-1 5 15,1 0-6-15,-2-3 7 16,0 1-16-16,2 1 3 16,0-4-65-16,2 0-150 15,-1 0-355-15</inkml:trace>
  <inkml:trace contextRef="#ctx0" brushRef="#br1" timeOffset="419505.4674">17324 17631 277 0,'0'0'188'0,"0"0"-137"16,0 0 26-16,0 0 33 15,0 0-50-15,0 0-27 0,9 0 25 16,-4 0-37 0,-2 0 0-16,0 0-16 0,0 5 4 15,-2 0-4-15,-1 2-5 16,0-1 0-16,-2 1 3 16,-6-1-2-16,1-2 5 15,3-1-9-15,2-3 6 16,1 0 3-16,1 0-6 15,0 0-1-15,0 3-2 16,0 1 6-16,1 2 5 16,11 1 21-16,-2-5-27 15,1 3 10-15,-1-1-12 16,-1-1-10-16,2 0-4 16,0-3-90-16,3 0-105 0</inkml:trace>
  <inkml:trace contextRef="#ctx0" brushRef="#br1" timeOffset="419782.6321">17528 17631 377 0,'0'0'222'16,"0"0"-217"-16,0 0 18 15,0 0 94-15,0 0-57 16,0 0-18-16,31 23-23 0,-23-17-18 16,-2-1 30-1,-3 1-23-15,0 0-1 0,1 1 38 16,0-3-33-16,4 2 0 16,3-4-4-16,6 0-5 15,7-2-6-15,9 0-138 16,3 0-273-16</inkml:trace>
  <inkml:trace contextRef="#ctx0" brushRef="#br1" timeOffset="421320.4928">20957 17152 225 0,'0'0'130'15,"0"0"-11"-15,0 0-61 16,0 0 11-16,0 0 3 16,0 0-28-16,4-10-15 15,-4 5 1-15,1 1-3 16,5-1 18-16,-3 0-41 15,-2-3-4-15,2 5 26 16,-3-1 31-16,0 0-44 16,0 3 21-16,0-3-30 15,0 4 26-15,0 0-18 16,0 0 3-16,0 0 1 16,0 0-10-16,0 0-4 0,-1 0-1 15,-8 9 1-15,-5 6 14 16,-2 4-13-16,-1-1 7 15,-2 6 14-15,4 2-18 16,3-1 5-16,6 1-6 16,4-4 0-16,2-6-3 15,0-1-2-15,16-5 0 16,9-4 8-16,5-3-1 16,6-3-5-16,-1 0-2 15,1-5 3-15,-6-7-8 16,-8-2 0-16,-5 0-6 15,-8-4 9-15,-5 2 2 16,-4-6-13-16,0 2 10 16,-9-2 2-16,-9 0-4 15,2-1 5-15,-5 3 0 0,3 1 1 16,-2 6-1-16,3 2 2 16,3 6-2-16,2 5-8 15,-1 0 5-15,1 2 1 16,0 12-9-16,2 2-1 15,4 7-52-15,1-1-50 16,4 2-73-16,1-3-70 16</inkml:trace>
  <inkml:trace contextRef="#ctx0" brushRef="#br1" timeOffset="421874.4099">20906 17341 450 0,'0'0'88'16,"0"0"-27"-16,0 0 51 15,0 0 10-15,0 0-44 16,0 0-21-16,-7-8-21 15,2 8-18-15,-5 0-13 16,0 5 18-16,-4 6-9 16,-2 3 7-16,1 0-7 15,0 3-2-15,0 2 4 16,-1-2 3-16,0 2-15 16,2-2 17-16,-1-2-19 0,3-3-1 15,4-2 8-15,2-4-8 16,5-3 0-16,-1-3-1 15,2 3 3-15,0-3-11 16,0 0 6-16,0 0-15 16,0 0 6-16,0 0-23 15,0 0-22-15,2 0-24 16,10 0-55-16,3 0-109 16,-2-9-309-16</inkml:trace>
  <inkml:trace contextRef="#ctx0" brushRef="#br1" timeOffset="422324.6932">20900 17396 87 0,'0'0'270'0,"0"0"-185"16,0 0 42-16,0 0 22 0,0 0-37 16,0 0-26-16,0 0-21 15,0 0-20-15,0 0-24 16,0 10-20-16,0 4 23 15,0 4-2-15,0 2 1 16,0 0-6-16,0 0-2 16,5 1 2-16,1-1-7 15,1-1-8-15,1-4 15 16,-2-1-17-16,3 0 0 16,-2-4 1-16,-3-2-1 15,-1-3 0-15,-1-1 0 16,-1-3-7-16,-1 1-1 15,0-2-31-15,0 0 10 0,0 0-10 16,3-11-81 0,2-3-238-16</inkml:trace>
  <inkml:trace contextRef="#ctx0" brushRef="#br1" timeOffset="422760.917">20952 17400 273 0,'0'0'41'0,"0"0"26"16,0 0 57-16,0 0-44 16,0 0 35-16,0 0-6 15,19 51-41-15,-9-40 14 16,0 0-28-16,1 2-22 16,5-1 7-16,-2-1-20 15,2 2-17-15,-2-3 22 16,0 3-24-16,0-2 2 15,-1-2 4-15,-3-1-5 16,1 0-1-16,-2-2 0 0,-2-1 0 16,-2-2 4-16,-2 0-4 15,-1-3-8-15,-1 0-5 16,1 0-40-16,5 0-26 16,-4 0-79-16,1-8-122 15</inkml:trace>
  <inkml:trace contextRef="#ctx0" brushRef="#br1" timeOffset="423193.3304">21111 17363 298 0,'0'0'83'0,"0"0"24"15,0 0-3-15,0 0 18 16,0 0-39-16,0 0 17 15,7 62-36-15,5-47-10 0,1-1-40 16,5 1 44 0,-1-1-36-16,1 1-10 0,-3-1 1 15,-1 3-10-15,-6-6 5 16,1 2-8-16,-4-2 2 16,-4-2 2-16,3-1-4 15,-4-2-2-15,2-3 0 16,-2-1 2-16,0 0-8 15,0-2-47-15,0 0-84 16,0 0-109-16,0 0-301 16</inkml:trace>
  <inkml:trace contextRef="#ctx0" brushRef="#br1" timeOffset="423943.3805">20561 17741 596 0,'0'0'116'0,"0"0"-96"16,0 0 43-16,0 0 103 16,0 0-92-16,0 0-30 15,46-18-25-15,-35 18 11 16,-2 0-30-16,-1 0 0 16,-2 0-2-16,-2 3 1 15,-4 6-2-15,0 0 0 16,0 3 3-16,-6-2 1 15,-9 0 0-15,-1-3-1 0,2 0 5 16,5-6-3-16,4 1 0 16,3-1-2-16,2-1 0 15,0 1-7-15,0-1 4 16,0 4 1-16,0-1 1 16,2 5 2-16,9-3 2 15,-1 4-3-15,3 0 4 16,-3-2-7-16,2 2 3 15,0-3-15-15,0-3-48 16,-1 0-133-16,5-3-141 16</inkml:trace>
  <inkml:trace contextRef="#ctx0" brushRef="#br1" timeOffset="424326.5002">20841 17824 534 0,'0'0'105'16,"0"0"-82"-16,0 0 32 15,0 0 1-15,0 0-9 16,0 0-38-16,47 15-1 15,-44-10-5-15,-3 1-3 16,0 2 0-16,0 0 0 0,-10 0 5 16,-1 0 5-16,2-3-3 15,2-1 15-15,6-1 7 16,-1 0-23-16,2 2 2 16,0-2 4-16,9 1 23 15,5 2-7-15,2-2-14 16,0 2-11-16,0-6 4 15,-3 1-7-15,0-1-28 16,0 0-100-16,0 0-65 16,1 0-274-16</inkml:trace>
  <inkml:trace contextRef="#ctx0" brushRef="#br1" timeOffset="424666.3051">21076 17844 28 0,'0'0'363'16,"0"0"-276"-16,0 0 9 15,0 0 3-15,0 0-38 16,0 0 7-16,21 0-9 15,-15 5-13-15,-1-2 4 0,-1 3-14 16,-1-1 4 0,0 1-30-16,0 0-6 0,-1 2 8 15,-2 0-5-15,0 0-1 16,0-1-2-16,0 2-1 16,0-5 11-16,4 2-14 15,9-5-15-15,4-1-26 16,4 0-174-16,1 0-409 15</inkml:trace>
  <inkml:trace contextRef="#ctx0" brushRef="#br1" timeOffset="425336.3902">21976 17846 642 0,'0'0'89'15,"0"0"-86"-15,0 0 27 16,0 0 85-16,0 0-45 16,0 0 7-16,55 17-27 15,-21-14-25-15,5 0-22 16,1-3-1-16,-1 0 4 15,-5 0-6-15,-5-3-50 0,-10-5-63 16,-10-4-68 0,-9-4-56-16,0 1-274 0</inkml:trace>
  <inkml:trace contextRef="#ctx0" brushRef="#br1" timeOffset="425551.9318">22163 17743 368 0,'0'0'74'16,"0"0"-66"-16,0 0 1 15,0 0 34-15,108 0-19 16,-82 6 27-16,-1 2 15 16,-7 4-31-16,-3-1-2 15,-8 0 18-15,-5 3-21 16,-2 0 11-16,0-3-8 16,-9 3-2-16,-6-5 0 0,1 1-11 15,4-1-15-15,3-3-10 16,7-1-26-16,0-3-130 15,9-2-119-15</inkml:trace>
  <inkml:trace contextRef="#ctx0" brushRef="#br1" timeOffset="425879.9674">22582 17794 723 0,'0'0'88'0,"0"0"-51"16,0 0 86-16,0 0-55 0,83-3-43 16,-56 5 17-1,0 5-25-15,-7 4-5 0,-3-2-1 16,-6 4-10-16,-9 0-1 16,-2-1-1-16,-10 4 1 15,-14-2-4-15,-3 0 5 16,3-1-1-16,6-3 8 15,11 1-5-15,7-5-3 16,0 0 0-16,14 1 0 16,15 0 9-16,10 0-8 15,-1-2-1-15,-3 0-6 16,-7 0-35-16,-8-2-41 16,-16 0-195-16,-4 1-314 15</inkml:trace>
  <inkml:trace contextRef="#ctx0" brushRef="#br1" timeOffset="427656.1566">16581 17810 189 0,'0'0'96'0,"0"0"-85"16,0 0 12-16,0 0-18 15,0 0-5-15,0 0-56 16,-17-3-163-16</inkml:trace>
  <inkml:trace contextRef="#ctx0" brushRef="#br1" timeOffset="428205.197">16581 17810 162 0,'62'-77'0'0,"-62"71"1"15,0 3 90-15,0 2 5 16,0 1-49-16,0 0 17 15,-1 0 29-15,-1 0-20 16,1 0-14-16,1 0 11 16,-4 0-15-16,-1 0-18 15,-1 0 3-15,0 0-6 0,-2 6-15 16,0 0 24-16,-1 0-22 16,-5 5-1-16,-4 0-17 15,-5 3 14-15,-10 4-2 16,-8 6-14-16,-6-2-1 15,-6 6 30-15,0-2-28 16,4 0-2-16,4-2 10 16,5-7-2-16,10-3-1 15,9-4-7-15,7-6 2 16,8 0 5-16,5-4-7 0,1 0-6 16,0 0 5-16,0 0-3 15,0 0-1-15,0 0-6 16,0 0-24-16,0 0-2 15,4 0-10-15,2 0-98 16,5 0 46-16,2 0-15 16,5-4-141-16</inkml:trace>
  <inkml:trace contextRef="#ctx0" brushRef="#br1" timeOffset="429233.7334">16576 17780 99 0,'0'0'202'15,"0"0"-126"-15,0 0 32 16,0 0-1-16,0 0-10 15,0 0-49-15,0 0-24 16,0 0-9-16,-3 0 12 16,3 0-14-16,-1 0-1 15,-2 1 0-15,1 4-9 16,-1 2 54-16,0-1-15 16,0 2-34-16,-1-2 26 15,1 3-14-15,0 4-3 16,-3 1 16-16,-1 3-19 15,0 4 16-15,-2 1-6 0,-2 0-13 16,2 2 23 0,1-5-24-16,2 1-5 0,-1-6 5 15,4-2-6-15,1-4 6 16,2-5-10-16,0-2 5 16,0-1 0-16,0 0-5 15,0 0 0-15,0 2-3 16,0-2 10-16,0 0-2 15,0 0-5-15,0 0-3 16,0 0 1-16,0 0-31 16,9 0-33-16,9-14 12 15,3 0-100-15,-1-1-44 16,-3-2-253-16</inkml:trace>
  <inkml:trace contextRef="#ctx0" brushRef="#br1" timeOffset="429968.5577">16587 17816 199 0,'0'0'33'0,"0"0"-2"16,0 0 74-16,0 0 29 15,0 0-41-15,0 0-26 16,0 0-13-16,0 0-3 15,0 0-2-15,0 3-1 16,0-3-7-16,0 3-25 16,0 2 29-16,0 1-5 15,0 5-33-15,0 1 39 16,0 4-26-16,0 0-2 16,0 4 3-16,3 0-13 15,1 0 17-15,-1-1-10 16,0 0-11-16,2-1 19 15,-1-2-18-15,0-1 5 0,2 1-5 16,0-2-4 0,2-1 13-16,-2-1-14 0,-3-7 1 15,-2 1 5-15,1-1-6 16,-2-1 1-16,0-4-2 16,1 2 3-16,1-2 8 15,-2 3-10-15,1-3-11 16,-1 0 6-16,2 0-6 15,-2 0 8-15,0 0-9 16,0 0-19-16,1 0-3 16,1-3-33-16,-1-6-108 15,-1-4-133-15</inkml:trace>
  <inkml:trace contextRef="#ctx0" brushRef="#br1" timeOffset="431045.5193">16625 17815 239 0,'0'0'46'0,"0"0"-37"0,0 0 8 16,0 0 17-16,0 0 12 15,0 0-21-15,0-16 13 16,0 16 21-16,0 0 22 16,0 0-12-16,0 0 0 15,0 0-9-15,0 0-14 16,0 0-15-16,0 0-18 16,0 0 1-16,2 0 11 15,3 0-7-15,-2 0 25 16,-3 0 4-16,5 0-25 15,-5 0 6-15,0 0-12 0,0 0-4 16,0 0 11 0,0 0-16-16,0 0-5 0,0 0-4 15,0 0 15-15,0 0-14 16,0 0 1-16,0 0 0 16,0 0 9-16,0 0 3 15,0 0 3-15,0 0-3 16,0 0-7-16,0 0-5 15,0 0-2-15,0 0 2 16,0 0-6-16,0 0 6 16,0 0 0-16,0 0 0 15,2 0 2-15,4 0-8 16,0 6 9-16,1 1-3 16,4 1 21-16,-1 4-20 0,2 0 0 15,0 5 4-15,2 0-5 16,0 2 10-16,-2 0-10 15,3 1 0-15,0-4 5 16,0 1-1-16,0-5-4 16,0 2 0-16,-2-3 1 15,-1 0 8-15,3-3-8 16,-4-1 2-16,-1 1-2 16,-1-3 1-16,-2 1-1 15,0-1-1-15,-4 0 1 16,2-1-2-16,-2-2 1 15,0 1 0-15,2 0 0 16,-4-2 1-16,2 1 2 16,-1 0-3-16,-2-2 1 15,0 0 0-15,0 0-1 0,0 0 0 16,0 0-1-16,0 0 1 16,0 0-13-16,0 0-5 15,0 0-30-15,0 0 7 16,1 0-54-16,1 0-72 15,1 0-79-15</inkml:trace>
  <inkml:trace contextRef="#ctx0" brushRef="#br1" timeOffset="432652.5113">17798 15338 45 0,'0'0'35'0,"0"0"5"16,0 0 20-16,0 0-11 15,0 0-2-15,0-84-22 0,0 63-3 16,0 4-19-1,0 0 20-15,0 2-20 16,0 6 3-16,0 4-2 0,0 3 15 16,0 0 19-16,0 2 24 15,0 0-31-15,0 0-5 16,0 0 25-16,0 0 18 16,0 0 6-16,0 0-7 15,0 0-15-15,0 0 22 16,1-3-32-16,13-3 0 15,13-6-4-15,9-1-31 16,5-2 0-16,-2 2-8 16,-5 4 0-16,-2 0 4 15,-3 1-2-15,0 1-2 16,-4 5 0-16,-3 1-21 0,-8 1-20 16,-2 0-80-1,-6 0-60-15,-6 10 17 0,0 2-61 16</inkml:trace>
  <inkml:trace contextRef="#ctx0" brushRef="#br1" timeOffset="432899.0866">17828 15333 210 0,'0'0'47'0,"0"0"-23"16,0 0 44-16,0 0 77 0,0 0-12 15,0 0-27-15,19 19-37 16,0-16-21-16,4-1 14 16,-2-2-50-16,1 0 0 15,-1 0-11-15,-6 0 2 16,-2 0-6-16,-4-6-29 16,-6 0-53-16,-3-3 2 15,0-4-102-15,-4-2-58 16</inkml:trace>
  <inkml:trace contextRef="#ctx0" brushRef="#br1" timeOffset="433103.4073">17910 15121 244 0,'0'0'133'0,"0"0"-81"16,0 0-46-16,0 0 35 0,0 0 43 15,0 0-31-15,5 51-11 16,-5-30-8-16,2-1-5 15,-2 0-29-15,0 4 5 16,0-1-3-16,0 5-2 16,0 0 0-16,-3 5-50 15,-12-2-111-15,-1 1-159 16</inkml:trace>
  <inkml:trace contextRef="#ctx0" brushRef="#br1" timeOffset="433424.5166">17214 15769 362 0,'0'0'190'16,"0"0"-136"-16,0 0 56 16,0 0 16-16,0 0-56 15,0 0-3-15,80-11-57 16,-39 4-8-16,0-3 17 0,-4 1-15 16,-6 4-8-16,-10 3-3 15,-9 2-115-15,-11 0-6 16,-1 4-60-16,-11 8 21 15,-18 5-163-15</inkml:trace>
  <inkml:trace contextRef="#ctx0" brushRef="#br1" timeOffset="433627.5754">17204 16056 255 0,'0'0'64'16,"0"0"36"-16,0 0 21 0,0 0 65 15,0 0-101-15,103 35-21 16,-80-35-17 0,0-4-36-16,0-8-2 0,-5-7-9 15,-2-6-23-15,-5-1-28 16,-8-9-117-16,-3-2-86 16,0-5-192-16</inkml:trace>
  <inkml:trace contextRef="#ctx0" brushRef="#br1" timeOffset="433837.6576">17321 15762 106 0,'0'0'201'15,"0"0"-190"-15,0 0 30 16,0 0 50-16,0 0-2 16,0 0 3-16,16 63-23 0,-9-43-13 15,-3 1-37-15,1-1 11 16,0 0-11-16,-5-1-19 15,4 3 2-15,-4-3 0 16,2-4-2-16,1-1-33 16,1-9-80-16,2-5-159 15</inkml:trace>
  <inkml:trace contextRef="#ctx0" brushRef="#br1" timeOffset="434092.6449">17483 15772 445 0,'0'0'61'0,"0"0"-58"0,0 0 4 16,0 0 83-16,0 0-1 15,0 0-37-15,36 72 11 16,-24-53-45-16,-2 4 2 15,2-1-8-15,-3-3-11 16,-2 3-1-16,2-2-10 16,-1-3-109-16,-1-3-50 15,-1-8-313-15</inkml:trace>
  <inkml:trace contextRef="#ctx0" brushRef="#br1" timeOffset="435152.6809">16976 16683 403 0,'0'0'103'0,"0"0"-96"15,0 0 21-15,0 0 38 16,0 0-7-16,0 0-30 15,33 47 30-15,-26-32-33 0,1 2 16 16,-2 0 1-16,1 0-37 16,1-2 28-16,-2-1-34 15,-2 2 0-15,1-5 10 16,-1-2-10-16,-3-1-7 16,1-2-1-16,2 0-109 15,-1-6-46-15,0 0-155 16</inkml:trace>
  <inkml:trace contextRef="#ctx0" brushRef="#br1" timeOffset="435726.5467">15210 17377 398 0,'0'0'393'15,"0"0"-393"-15,100-25 6 0,-50 11 27 16,3 0-29-16,-3 1-4 16,-2 4-7-16,-5 1-44 15,-10 5-151-15,-14 3-216 16</inkml:trace>
  <inkml:trace contextRef="#ctx0" brushRef="#br1" timeOffset="435918.3529">15504 17469 540 0,'0'0'33'16,"0"0"-26"-16,0 0 33 15,82-3-29-15,-70 1-11 16,0-3-6-16,-8-2-182 15</inkml:trace>
  <inkml:trace contextRef="#ctx0" brushRef="#br1" timeOffset="436162.0654">15584 17363 476 0,'0'0'53'16,"0"0"-42"-16,0 0 31 15,0 0 17-15,0 0 9 16,36 79-32-16,-28-62-25 16,0-1 0-16,0-3-11 15,-1-3-2-15,1-2-21 16,4-5-98-16,-5-3-126 15</inkml:trace>
  <inkml:trace contextRef="#ctx0" brushRef="#br1" timeOffset="436462.7905">15820 17229 340 0,'0'0'259'0,"0"0"-257"15,0 0 12-15,0 0 2 16,0 0 63-16,0 0 32 0,24 64-63 16,-18-49-2-1,0 1-12-15,0 0-24 0,1-3 14 16,2 1-24-16,-4-2 2 15,2 0-7-15,-2-3 5 16,-2-1-14-16,0 0-70 16,-3-1-73-16,0-7-127 15</inkml:trace>
  <inkml:trace contextRef="#ctx0" brushRef="#br1" timeOffset="436971.8607">15590 17319 315 0,'0'0'128'15,"0"0"-95"-15,0 0 42 16,0 0-30-16,0 0-11 0,0 0-34 16,81-6-33-16,-62 6-132 15,2-2-267-15</inkml:trace>
  <inkml:trace contextRef="#ctx0" brushRef="#br1" timeOffset="437318.2482">15796 17294 343 0,'0'0'284'0,"0"0"-187"15,0 0-38-15,0 0 54 16,0 0-35-16,0 0-38 0,9-26 8 16,-2 26-43-16,5 5 6 15,2 10 8-15,1 7-4 16,0 1 1-16,-1 1 7 15,-1-4-20-15,0-3 12 16,-3-3-13-16,-2-3 0 16,0-7 5-16,-5-4-7 15,1 0 6-15,-2 0 17 16,5-6-4-16,0-12 6 16,5-7-25-16,-5-5-1 15,0-3-8-15,-7 5-21 16,3 3-20-16,-3 11 6 0,0 8-31 15,0 6-60-15,-6 0-121 16,-15 0-286-16</inkml:trace>
  <inkml:trace contextRef="#ctx0" brushRef="#br1" timeOffset="437566.7091">15399 17294 498 0,'0'0'29'16,"0"0"-16"-16,87 3 88 0,-42-6-19 15,13-11-43-15,7-5 16 16,4 2-28-16,6 0-27 15,-7 5-10-15,-8 5-98 16,-11 7-79-16</inkml:trace>
  <inkml:trace contextRef="#ctx0" brushRef="#br1" timeOffset="438314.863">14785 18110 729 0,'0'0'132'0,"0"0"-129"0,0 0 24 16,0 0 59 0,0 0-48-16,87-23-33 0,-52 17 20 15,1-5-20-15,0 3-10 16,1 0 2-16,-6 2-26 15,-4 2-144-15,-9 2-28 16,-14 2-170-16</inkml:trace>
  <inkml:trace contextRef="#ctx0" brushRef="#br1" timeOffset="438561.9694">14771 18516 204 0,'0'0'318'15,"0"0"-298"-15,0 0 61 16,0 0 60-16,0 0-14 16,82 0-27-16,-53-10-78 15,-4-4-11-15,-5 3-6 16,-3 0-5-16,-6 2-22 15,-3-2-85-15,-7-5-77 16,-1-1-47-16</inkml:trace>
  <inkml:trace contextRef="#ctx0" brushRef="#br1" timeOffset="438988.549">14810 18110 589 0,'0'0'68'16,"0"0"-53"-16,0 0 66 16,0 0-18-16,0 0-11 15,0 0-18-15,17 0-15 16,-11 10 47-16,1 2-26 0,2 5-15 15,4 3 19-15,4 3-37 16,-2 4 6-16,4 3 13 16,-2 2-10-16,2-5 4 15,-1-3-17-15,-2-8 1 16,-1-3 4-16,-4-8-8 16,1 1 0-16,-4-6 1 15,2-3 0-15,0-14 18 16,0-12-14-16,-1-6-4 15,-3-5 5-15,-1 1-6 16,-5 3-13-16,0 7-25 16,0 6-1-16,0 9 1 15,0 7-35-15,0 2-79 16,3 4-15-16,1 1-187 16</inkml:trace>
  <inkml:trace contextRef="#ctx0" brushRef="#br1" timeOffset="440593.5644">15821 18163 95 0,'0'0'108'0,"0"0"-94"16,0 0-12-16,0 0 15 16,0 0-17-16,0 0 8 15,0 0-8-15,-9-16 16 16,11 11 42-16,-2 4 51 16,0-3 18-16,0 1-60 15,0 0 44-15,0-1-47 16,-2 1-1-16,0-1-24 0,0 4-2 15,1-3 11-15,1 1-15 16,-2 2-10-16,-1 0-23 16,-4 0 1-16,-7 12-1 15,2 3 3-15,0 2-3 16,4 0 13-16,3-1-5 16,5 1-5-16,0 0 2 15,3-8-5-15,18-4 0 16,3-5-1-16,5 0 8 15,1-9 5-15,-3-6-12 16,-7-2 3-16,-6 3 2 16,-6-1-2-16,-7 4 2 15,-1-1 0-15,0-1-5 16,-4 3 0-16,-12 1-20 16,-2 1 12-16,-3 2 3 0,0 3 1 15,0-1-9-15,0 4 12 16,3 0-2-16,5 0-9 15,2 0 12-15,3 0-17 16,3 6-57-16,5 4-43 16,0 6 14-16,0-2-43 15,8 0-122-15</inkml:trace>
  <inkml:trace contextRef="#ctx0" brushRef="#br1" timeOffset="442357.8749">15538 17912 139 0,'0'0'24'0,"0"0"-17"16,0 0-7-16,0 0 2 15,0 0 7-15,0 0-6 16,-13 0 67-16,13 0 9 16,0 0 1-16,0 0 49 15,0 0-53-15,0 0-25 16,0 0-5-16,0 0-42 16,0 0 18-16,0 0-8 0,0 0 3 15,0 3-5-15,0 7-2 16,0 1 43-16,0 1-8 15,1 5-27-15,4-5 18 16,-1 2-13-16,1-1-2 16,-4-6 3-16,2-1-22 15,-3-3 8-15,0-3-5 16,0 0-5-16,0 0 1 16,0 0 8-16,1 0 2 15,1 0 1-15,-2-3 3 16,0-10-8-16,1-1-7 15,-1-2 0-15,0 1 2 0,0 4 5 16,0 1-3-16,0 3 0 16,0 4-3-16,0 0-1 15,0 3 3-15,0 0 5 16,0 0-8-16,0 0 0 16,0 0-21-16,0 1 21 15,0 14 0-15,0 2 1 16,0 2-3-16,0-2 2 15,2-1 0-15,1-3 0 16,0-1 6-16,2 1-17 16,4 0 11-16,2-3-38 15,3 2-86-15,4 0-68 16,-3-3-135-16</inkml:trace>
  <inkml:trace contextRef="#ctx0" brushRef="#br1" timeOffset="443677.2371">16397 18196 203 0,'0'0'358'15,"0"0"-263"-15,0 0-54 16,0 0 75-16,0 0-19 15,0 0-83-15,-9 6-7 16,5 8 0-16,2 5 13 16,-4 1 18-16,3-3-31 15,0 2 12-15,0 1 1 16,0-3-16-16,3-4 4 16,0-2-8-16,0-2-2 15,0-4-5-15,0 1-16 16,0-3-81-16,3-3-50 15,0 0-63-15,1 0-287 0</inkml:trace>
  <inkml:trace contextRef="#ctx0" brushRef="#br1" timeOffset="445064.2545">14030 18062 178 0,'0'0'225'0,"0"0"-176"16,0 0 27-16,-51-72-15 15,47 49 40-15,-1 1-33 16,4 3-22-16,-5 1 5 16,3-3-14-16,-2-1-1 15,1-4 4-15,-5-3-22 16,-4-5 30-16,1-2-47 0,-3-5 10 15,1-3 9-15,1-7-16 16,4-8 1-16,5 0-5 16,4-2 0-16,0 5 4 15,17 6-4-15,15 3-6 16,2 2 6-16,9 5 2 16,2-2-2-16,-3 1-1 15,7-1 1-15,-3 3 6 16,5 3-6-16,3 0 0 15,1 0-4-15,3-4 13 16,3 0-9-16,2-1 0 16,-2 2 0-16,-7 10 4 15,-7 9-4-15,-14 6 0 16,-12 9 0-16,-9 3 2 16,-6 0-2-16,-1 2 0 0,0 0 0 15,1 0-10-15,2 0 7 16,-2 0-45-16,-1 0-49 15,-1 0-55-15,-4 0-28 16,0 0-126-16</inkml:trace>
  <inkml:trace contextRef="#ctx0" brushRef="#br1" timeOffset="445364.6736">14497 16696 427 0,'0'0'42'0,"0"0"23"16,0 0-22-16,0 0 11 0,0 0 0 15,0 0-7-15,107-33-15 16,-69 33-7-16,0 2 0 16,-2 6-5-16,-7 1 21 15,-6 1-39-15,-6 2 1 16,-7 0-3-16,-2 5 2 15,-4 8 6-15,-3 3-8 16,-1 6 1-16,0 3 5 16,-5-2-4-16,-4 0-2 15,7-4 0-15,2-5-78 16,2-11-79-16,14-13-271 16</inkml:trace>
  <inkml:trace contextRef="#ctx0" brushRef="#br1" timeOffset="474217.6459">4775 16308 154 0,'0'0'545'0,"0"0"-514"16,0 0-31-16,0 0 9 15,0 0-2-15,0 0-7 16,0 0 0-16,0 0-8 16,0 0-81-16,7 0-130 15,-1-1-160-15</inkml:trace>
  <inkml:trace contextRef="#ctx0" brushRef="#br1" timeOffset="474472.9241">4775 16308 587 0</inkml:trace>
  <inkml:trace contextRef="#ctx0" brushRef="#br1" timeOffset="475432.4742">4775 16308 587 0,'-43'-37'79'0,"43"37"-74"0,0 0-6 0,0 2 1 15,0-1 0-15,7-1 18 16,8 3-12-16,10-1-6 15,2 0 12-15,0 0-10 16,0-2 13-16,0 0 0 16,-2 0 1-16,-3 0 14 15,-2 0-30-15,-5 0 13 16,-4 0-1-16,-3 0-9 16,-3-2-3-16,-4 2 0 0,-1 0 0 15,0 0 13-15,0 0-12 16,0 0-1-16,-6-1 7 15,-12 0-4-15,-4-1-6 16,-2 1-3-16,-3 1 6 16,3-2-15-16,-1 2 12 15,-4 0 3-15,4 0 2 16,0 0-1-16,7 0 6 16,4 0-6-16,4-1 0 15,6 1 50-15,2 0-49 16,0 0 15-16,2 0-11 15,0 0-4-15,0 0-2 0,0 0-21 16,2 0 21-16,14 0 6 16,9 0-6-16,6 0 0 15,2 0 9-15,1-2-8 16,0-3 7-16,-3 0-8 16,-1 1 0-16,-3-1 4 15,-9 2-3-15,-6 0 2 16,-8 1-6-16,-4 2 8 15,0-1-5-15,0-1 0 16,-13 1-42-16,-8-2-25 16,-6 1-43-16,-4 2 37 15,-3 0 50-15,4 0-8 16,6 0 31-16,2 0 7 16,4 0-5-16,7 0 2 15,2 0-2-15,5 0 34 16,1 0 6-16,3 0-31 0,0 0-2 15,0 0 5-15,0 0-12 16,0 0 21-16,0 0-23 16,7 0 0-16,6 0 7 15,9 0 2-15,1 0 14 16,3 0 1-16,3 0-18 16,-1 0 19-16,-3-5-25 15,2 0 0-15,-8-2-6 16,-2 0 4-16,-9 2-35 15,-6 0-8-15,-2 2 12 0,-3 0 11 16,-19 3-145 0,-5 0 73-16,-6 0 22 15,0 3-17-15,3 3 89 0,2-2 11 16,4-1 6-16,2-1 40 16,5 0-47-16,6-1 48 15,3-1 30-15,5 0 11 16,3 0-39-16,0 0-21 15,0 0-15-15,0 0 26 16,0 0-10-16,0 0-16 16,0 0-13-16,5 0 0 15,15 0-10-15,7 0-1 16,1 0 0-16,2 0 10 0,-4 0-5 16,2 0-5-16,-1-3 4 15,-5-1-4-15,-4 0-9 16,-3 0-71-1,-6-2-29-15,-9-1-50 0,0-2-168 16</inkml:trace>
  <inkml:trace contextRef="#ctx0" brushRef="#br1" timeOffset="475666.0987">4651 16205 509 0,'0'0'183'15,"0"0"-134"-15,0 0-33 16,0 0-13-16,0 0-3 16,0 0 28-16,-5 1-25 15,5 2-6-15,12-1-14 16,11-2-64-16,-6 0-106 15</inkml:trace>
  <inkml:trace contextRef="#ctx0" brushRef="#br1" timeOffset="476399.0079">4678 16174 655 0,'0'0'79'0,"0"0"-68"15,0 0 2-15,0 0-8 0,0 0 3 16,0 0-1-16,31 5 6 16,-1-2 12-16,9-1 4 15,1-1-14-15,-1-1 25 16,1 2-39-16,-4-2 8 15,-5 0-8-15,-2 0 5 16,-9 0 4-16,-6 0-10 16,-8 1 0-16,-1-1 0 15,-5 0 0-15,0 2 0 16,0-2-2-16,0 0 7 16,0 0 1-16,0 0-6 0,0 0 0 15,-2 0-6-15,-9 0-15 16,-2 0-27-16,-5 0-25 15,-3 0 1-15,-4-6 33 16,-1 1-51-16,-2 3 38 16,-2 0 33-16,0 2 15 15,4 0-23-15,-1 0 0 16,8 0 10-16,5 0 17 16,5 0 15-16,7 0-4 15,2 0 18-15,0 0-27 16,0 0 13-16,0 0 8 15,0 0-10-15,2 0 10 0,13 0-6 16,6 0 29-16,4 0 4 16,1 4-25-16,4-4-23 15,4 0 10-15,3 0-4 16,-1 0 1-16,1 0-9 16,-4 0-2-16,1-2-13 15,-4-3-94-15,-7-2-125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3-09T14:18:27.70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1506 4073 167 0,'0'0'9'0,"-4"-10"4"16,4 10 5-16,-6-16 5 0,5 8 3 15,1 8 2-15,-9-14 1 16,9 14 0-16,-4-9-6 16,4 9-5-16,0 0-4 0,-3 19-4 15,0 9-2-15,3 4-3 16,-2 10-1-16,-2 10 0 16,-1 5 0-16,0 5-1 15,-1 1 0-15,4-2-1 0,-4-7-1 16,2-4 1-16,2-8-1 15,2-7 0-15,0-8 0 16,0-8 1-16,-4-10 0 16,4-9 0-16,0 0 0 15,0-13 0-15,6-12 0 0,-3-13-1 16,1-6 0-16,1-8 0 16,6-8-1-16,-4-6 1 15,7-4-1-15,-1 1 0 16,2 4 0-16,0 4 0 0,4 3 0 15,2 10 0-15,-3 2 0 16,3 14 1-16,-3 7-1 16,2 10 0-16,2 9 0 15,-4 6 1-15,2 14-1 0,-3 11 1 16,1 7 1-16,1 10 0 16,-4 8 0-16,-3 4 1 15,-1 3-1-15,-6 3 1 0,-1-3-1 16,-1-3 0-1,-3-3-1-15,0-5 0 0,-5-7-2 16,3-2-3-16,-6-12-4 16,3 0-10-16,-8-13-19 15,-4-4-38-15,-2-5-10 0</inkml:trace>
  <inkml:trace contextRef="#ctx0" brushRef="#br0" timeOffset="179.1269">1608 4377 323 0,'0'0'4'0,"0"0"4"0,0 0 2 16,8 0 3-16,-8 0 2 16,17 5 1-16,-4-3 0 15,4 3 0-15,6-5-4 16,2 3-3-16,5-3-4 0,6 0-4 16,-1-8-7-16,13 1-21 15,-1 0-40-15,3-8-12 16</inkml:trace>
  <inkml:trace contextRef="#ctx0" brushRef="#br0" timeOffset="432.9782">2499 4183 272 0,'0'0'10'0,"0"0"6"16,0 0 2-16,0 0 4 15,0 0 0-15,0 0 3 16,0 0-1-16,0 0 0 0,17-3-9 16,-3-6-6-16,10 0-3 15,0-7-4-15,6 2-1 16,8 2-5-16,-4-3-3 16,3 7-8-16,-4-4-10 0,-6 12-19 15,-2 4-23-15,-16 12-17 16</inkml:trace>
  <inkml:trace contextRef="#ctx0" brushRef="#br0" timeOffset="605.1019">2538 4580 266 0,'0'0'12'0,"8"7"5"16,0-2 3-16,6 1 3 16,6-4 1-16,8 3 2 15,2-5-2-15,12 0 2 0,-1-5-13 16,7-10-5-16,2-3-5 15,-1-4-7-15,6 1-10 16,-2-7-17-16,-5-7-46 0,8 8-5 16</inkml:trace>
  <inkml:trace contextRef="#ctx0" brushRef="#br0" timeOffset="1333.8717">4450 3609 260 0,'0'0'8'0,"18"-10"6"0,-6 6 3 15,-3-7 2-15,4 4 4 16,0-3 1-16,-6 0 2 16,6-1 0-16,-13 11-7 15,2-12-5-15,-2 12-4 0,0 0-3 16,-12 5-2-16,-1 8-1 16,-1 5-2-16,-7 1 0 15,-4 13 0-15,3 0 0 16,-6 11 0-16,2 3 0 0,6 3 1 15,-3 5 0-15,4 0 0 16,6 0 0-16,3 6-1 16,8-8 1-16,2-3-2 15,8 0 1-15,14-5-1 0,7-8 1 16,9-4-2-16,12-7 0 16,9-2 0-16,6-9 0 15,9-6-2-15,3-8-3 16,5-3-9-16,-10-9-27 0,-7-5-43 15,7-3-2-15</inkml:trace>
  <inkml:trace contextRef="#ctx0" brushRef="#br0" timeOffset="2121.0912">6074 3753 266 0,'0'0'9'15,"0"0"6"-15,0 0 4 16,0 0 0-16,0 0 1 16,0 0 2-16,0 0 2 15,0 0-1-15,0 20-8 0,-6 5-5 16,-6 8-1-16,0 5-2 15,-6 9-1-15,0 3-1 0,-1 7-1 16,-1-5-1-16,-3-3-1 16,4-2-1-16,1-7-1 15,1-5-3-15,4-6-3 16,-1-8-7-16,2-9-11 0,4-7-15 16,-2-5-11-16,2-10-2 15,3-8 0-15,3-7 4 16,-1-7 12-16,3-3 17 15,-2 1 23-15,2-3 20 16,0 10 17-16,2-1 5 0,1 8 0 16,-1 5-5-16,-1 8-7 15,-1 7-6-15,12 0-7 16,-12 0-4-16,22 10-3 0,-4 2-2 16,1 0-2-16,11 6-1 15,3 2-1-15,4 0-1 16,2 2-2-16,2 1-2 15,1-4-1-15,-4-1-3 0,3 4-4 16,-6-9-6-16,0 1-16 16,-3 1-33-16,0-5-26 15,1-5-3-15</inkml:trace>
  <inkml:trace contextRef="#ctx0" brushRef="#br0" timeOffset="2539.3385">6683 4181 224 0,'0'0'6'0,"0"0"4"16,0 0 4-16,4-7 4 16,-4 7 3-16,0 0 3 0,3-12 3 15,-3 12 1-15,0 0-3 16,5-11-3-16,-5 11-5 16,0 0-2-16,0 0-4 0,0 0-1 15,0 0-2-15,0 8-2 16,-5 7-2-16,0 3 0 15,-4 6 0-15,3 8-1 16,-6 5-1-16,-1 3 0 0,1 2 0 16,2-2-1-16,-3-1-1 15,3-7-2-15,6-4-3 16,-1-9-5-16,5 1-9 16,0-20-31-16,5 3-36 15,4-10-1-15</inkml:trace>
  <inkml:trace contextRef="#ctx0" brushRef="#br0" timeOffset="4544.2329">7600 3771 311 0,'0'0'5'0,"0"0"3"16,0 0 2-16,7 2 2 15,-7-2 1-15,10 19 3 16,-2-1 1-16,-6 6 0 0,3 6-4 15,-5 12-3-15,0 5-1 16,0 6-3-16,-7 0-1 16,-1 0-2-16,-2-2-2 15,3-5-4-15,-4-9-5 0,4-5-11 16,-5-7-10-16,10-15-24 16,-3 2-26-16,5-12-7 15</inkml:trace>
  <inkml:trace contextRef="#ctx0" brushRef="#br0" timeOffset="4739.3682">7483 4122 286 0,'0'0'6'0,"0"0"5"0,0 0 0 16,0 0 3-16,-7-2 0 15,7 2 3-15,0 0 2 16,0 7 2-16,0-7-6 0,12 12-2 16,6-2 0-16,1-5-3 15,8-3 0-15,10-2-3 16,4-2-1-16,8-9-3 15,2-2-3-15,10 0-7 16,-8-9-10-16,4 2-25 16,3 2-40-16,-7-1-3 0</inkml:trace>
  <inkml:trace contextRef="#ctx0" brushRef="#br0" timeOffset="5047.5813">8733 3864 238 0,'0'0'11'0,"7"-2"5"15,-7 2 5-15,15-11 3 16,-15 11 2-16,15-12 1 16,-15 12 3-16,13-9-2 0,-13 9-9 15,0 0-6-15,0 0-4 16,-10 7-2-16,-5 7-2 15,1 12-2-15,-6 3 0 16,-1 8-1-16,-4 8 0 0,-2-1 0 16,0 7 0-1,0-4 0-15,4 0-2 0,1-8-1 16,2 0-4-16,0-9-5 16,5-2-13-16,3-9-27 15,-8-6-34-15,10-11-2 0</inkml:trace>
  <inkml:trace contextRef="#ctx0" brushRef="#br0" timeOffset="5285.1876">8413 4047 339 0,'0'0'6'0,"0"0"4"16,0 0 1-16,0 0 3 16,0 0 1-16,0 0 0 15,10 0 1-15,-3 0 1 0,11 5-5 16,-1 6-3-16,5-1-2 15,8 2 0-15,0 3-2 16,5 2-1-16,4-2-2 16,1 2-2-16,2-3-3 0,-1-3-5 15,3-4-9-15,-2-1-10 16,1-1-16-16,-4 2-19 16,-4-7-16-16,-3 2-11 15</inkml:trace>
  <inkml:trace contextRef="#ctx0" brushRef="#br0" timeOffset="5619.5773">9089 4174 322 0,'0'0'7'0,"0"0"4"16,7-12 3-16,-2 1 4 15,-1 2 0-15,3-1 2 16,2 0 0-16,1 2 1 16,0 1-7-16,7 3-3 0,-4 4-3 15,2 2-2-15,-3 7-2 16,1 4-1-16,-6 3-1 15,-2 4-1-15,-5 4-1 0,-5 2 0 16,-5-1-1-16,-7 3 0 16,-3-6 0-16,0 1-1 15,0-4 1-15,3-2 0 16,4-7 1-16,13-10 0 0,-10 7 0 16,10-7 1-16,10-5 0 15,3-2 1-15,4 0-1 16,3-1 0-16,5 1 1 0,0 2-2 15,2 3 0-15,-2-1-2 16,2 0-4-16,-2 3-12 16,-5 6-47-16,1-9-19 15</inkml:trace>
  <inkml:trace contextRef="#ctx0" brushRef="#br0" timeOffset="5886.7683">9534 3727 361 0,'0'0'5'0,"0"0"4"16,12 0 2-16,-2 6 0 0,1 2 2 16,3 1 0-16,6 6 2 15,-1 8-2-15,4 1-4 16,-3 6-2-16,0 5-2 15,2 6-3-15,-4 4 0 0,-4 8 0 16,-2 1-2-16,-3 0 0 16,-7 5-3-16,-2 4-5 15,-5-4-15-15,-13 3-59 16,-3-2 0-16</inkml:trace>
  <inkml:trace contextRef="#ctx0" brushRef="#br0" timeOffset="7150.3351">1674 5299 326 0,'0'0'4'0,"0"0"1"16,0 0 1-16,0 0 2 0,0 9 1 16,0 0 2-16,0 8-1 15,-4 5 4-15,2 2-4 16,-1 8-1-16,1 9 0 16,0 0-2-16,-2 4-1 15,3 2 0-15,1-5 0 0,-3-2-3 16,3-6 0-16,-2-1-1 15,2-9 0-15,0-4-1 16,0-7 1-16,0-6 0 0,0-7 0 16,0 0 0-16,0-7-1 15,-2-6 1-15,2-13-2 16,0-6 1-16,0-1-2 16,0-12 1-16,-3 0-1 15,3-4 1-15,0-1-1 0,5 4 0 16,0 5 1-16,-4 7-1 15,3 6 1-15,3 4 0 16,-1 6 0-16,1 9-2 0,3 1 2 16,-10 8 0-16,16 0-1 15,-16 0 0-15,18 8 0 16,-7 4 0-16,-6 3 0 16,1 8 0-16,-6-2 1 0,0 6 1 15,0 0-1-15,-4 2 0 16,-3-5 0-16,1 0 1 15,3-6 1-15,3-3-2 16,3-4 1-16,12-5 0 16,3-3 0-16,4 0 0 0,5-3 1 15,3 0-1-15,0 0 0 16,-4 2 0-16,3 0 0 16,-11 8 0-16,-9 3 1 15,-1 3-1-15,-8 7 0 0,-10 0 0 16,-5 4 0-16,-5 2 0 15,-7 4 0-15,2-3-1 16,0-1 0-16,-5-7 0 16,10 1-2-16,-2-8-1 0,7-3-7 15,-2-12-9-15,8 0-29 16,9-7-35-16,0-13-1 16</inkml:trace>
  <inkml:trace contextRef="#ctx0" brushRef="#br0" timeOffset="7535.6076">2747 5409 349 0,'0'0'5'0,"0"0"4"15,0 0 3-15,0 0 2 0,0 0 1 16,4 6 0-16,-4-6 0 15,19 0 1-15,-8-3-4 16,8-5-5-16,0 1-3 16,8-2-2-16,3-1-2 0,7 0-3 15,-3-2-4-15,3 5-6 16,-5-4-11-16,0 9-15 16,-4 4-24-16,-9 9-21 15</inkml:trace>
  <inkml:trace contextRef="#ctx0" brushRef="#br0" timeOffset="7721.7566">2954 5774 317 0,'0'0'9'0,"0"0"2"16,12 0 3-16,-3 0 0 16,7-2 2-16,5-5 0 15,6-1 0-15,2-2-1 16,4-5-9-16,6 4-7 0,3-3-11 15,1 2-22-15,3 7-39 16,0-7-7-16</inkml:trace>
  <inkml:trace contextRef="#ctx0" brushRef="#br0" timeOffset="8166.0539">5146 5095 321 0,'0'0'6'0,"0"0"3"0,0 0 3 16,-7-10 2 0,-2 10 2-16,-2-5 1 0,-4 3 0 15,-5 2 1-15,-5 0-4 16,0 10-5-16,0 2-1 0,-4 11-2 16,4 2-1-16,2 4-1 15,0 7 0-15,7 3-1 16,2 5 1-16,4 3 0 15,9-2 0-15,1 8-1 16,1-5 1-16,9 5-1 0,4-2 0 16,2-3-2-16,7-1-2 15,2-6-3-15,3 0-2 16,7-10-6-16,2-4-10 16,6-6-20-16,10-1-42 0,0-8-2 15</inkml:trace>
  <inkml:trace contextRef="#ctx0" brushRef="#br0" timeOffset="9523.5144">6128 5142 289 0,'0'0'9'0,"0"0"3"16,0 0 4-16,0 0 1 16,10-9 1-16,-10 9 2 0,0 0 3 15,10 3 0-15,-10 9-7 16,0 7-3-16,-2 6-2 15,-6 10-2-15,-7 7-2 16,3 6 0-16,-5 1-1 16,2 2-1-16,-3 2-2 0,-2-4 0 15,3-4 1-15,1-6-4 16,7-7 0-16,-3-4-2 16,1-6-2-16,-1-12-4 15,5-5-3-15,-4-5-3 16,-1-8-2-16,5-6 1 0,-7-9 0 15,3-1 2-15,1-9 3 16,0 4 4-16,3-3 5 16,4 2 3-16,-2 2 5 0,3 2 0 15,2 3 1-15,0 5 0 16,7 3 2-16,-2 6-2 16,5 1 0-16,0 8-1 15,6 0-1-15,0 10 2 0,7 3-2 16,-4 5 1-16,9 2-2 15,-3 1-1-15,0 4 0 16,5-3-1-16,-5 3-4 16,-1-2-2-16,1-2-4 0,-3-1-6 15,6-2-14-15,-11 1-25 16,3-8-33-16,7-2-3 16</inkml:trace>
  <inkml:trace contextRef="#ctx0" brushRef="#br0" timeOffset="9937.799">6486 5578 298 0,'0'0'8'16,"0"0"3"-16,-2-12 5 15,2 12 1-15,-5-17 4 0,5 10 0 16,0-7 1-16,0 2 2 16,7 3-8-16,6-2-4 15,4 4-3-15,1-3-2 0,1 5-3 16,1-2-1-16,0 7-1 15,-3 0 0-15,-4 5-2 16,-6 5 0-16,-4 4 0 16,-3 3 0-16,-10 7 1 0,-5 0-1 15,3 1 1-15,-4-3-1 16,7-2 0-16,1-2 1 16,8-3 0-16,3-3 0 15,9-7 0-15,8-1 0 16,5-1 1-16,5-3 0 0,0 3-1 15,0-1 0-15,-4 0 0 16,-3 3 0-16,-3 5-1 16,-10 0 0-16,-6 8 0 0,-4 1 0 15,-9 6-1-15,-6 0 0 16,-5 4 0-16,-2 4-2 16,-4-3-2-16,2-6-3 15,2 3-12-15,2-7-22 16,-3-7-41-16,23-13-3 0</inkml:trace>
  <inkml:trace contextRef="#ctx0" brushRef="#br0" timeOffset="10613.7708">7866 5109 350 0,'0'0'6'0,"0"0"3"15,0 0 2-15,10 9 3 16,-5 6-1-16,-1 2 1 0,1 10 1 15,1 5 1-15,-1 11-6 16,-5 1-2-16,0 6-2 16,0-1-3-16,-5 1-1 15,-1-6-2-15,-1 1-3 16,-5-5-5-16,5-9-6 0,-9-1-11 16,4-10-15-16,-3-2-17 15,-2-9-4-15,2-6-1 16,-6-3 7-16,4-10 11 15,0-7 18-15,0 0 22 0,-1-4 26 16,6 1 22-16,4 4 8 16,3-2 1-16,5 1-3 15,0 5-8-15,5 0-8 0,8-2-6 16,4 7-5-16,4-3-3 16,5 5-4-16,7-2-2 15,1 4-3-15,3 1-2 16,4-1-3-16,-4 3-3 15,0 0-2-15,-2 0-3 0,-4 0-6 16,-5 0-9-16,-1 0-28 16,2 0-40-16,-6-4-2 15</inkml:trace>
  <inkml:trace contextRef="#ctx0" brushRef="#br0" timeOffset="11006.0492">8764 5133 327 0,'0'0'8'15,"0"0"3"-15,0 0 3 0,0 0 3 16,0 0 2-16,0 0-1 16,0 0 1-16,0 0 0 15,0 0-7-15,6 12-4 16,-8 0-2-16,-5 8-1 0,-3 7-2 16,-3 3 0-16,1 10-1 15,-6 4 1-15,1 4 0 16,-1-5 0-16,4 2-1 15,-4-3-1-15,1-4-1 16,4-3-3-16,-1-13-2 0,6-2-10 16,-4-11-15-16,4-9-29 15,8 0-27-15,-7-22-3 16</inkml:trace>
  <inkml:trace contextRef="#ctx0" brushRef="#br0" timeOffset="11224.2047">8542 5249 307 0,'0'0'7'0,"0"0"5"15,0 0 2-15,0 0 2 16,0 0 2-16,0 0 1 0,0 0 1 16,0 0 1-1,-2 12-6-15,2-2-2 0,4 5-4 16,5 7-1-16,5-1 0 16,-2 3-2-16,3 1-1 0,5 0-1 15,0-4-2-15,3 0-3 16,1-4-2-16,1-5-4 15,2 3-8-15,-2-8-15 16,7-4-30-16,1 2-26 16,-1-2-3-16</inkml:trace>
  <inkml:trace contextRef="#ctx0" brushRef="#br0" timeOffset="11664.7655">9114 5412 374 0,'0'0'6'15,"0"0"6"-15,0 0-1 16,0 0 3-16,7-8 1 16,-7 8 1-16,0 0 0 15,0 0 1-15,0 0-5 0,0 13-5 16,-5-3 0-16,1 8-3 16,-5-1-4-16,5 5 0 15,-1 1 0-15,0-2 0 0,2 5 0 16,1-4 0-16,2-5 0 15,7-5 0-15,3-1 0 16,3-4 0-16,-1-5 0 16,8-2 0-16,-1-2 0 0,2-8 0 15,-3 2 0-15,-2-4 0 16,1 3 0-16,-4-1 0 16,-7-3 0-16,4 6 0 15,-10 7 0-15,4-12 0 0,-4 12 0 16,0 0 0-16,0 0 0 15,-3 9 0-15,2 6 0 16,-2 3 0-16,1 1 0 16,-4 3 0-16,4 3 0 0,2 0 0 15,0-5 0-15,2 0 0 16,4-3-10-16,3-2-14 16,-9-15-24-16,16 12-39 15,3-12-1-15</inkml:trace>
  <inkml:trace contextRef="#ctx0" brushRef="#br0" timeOffset="12014.1652">9397 5071 332 0,'0'0'7'0,"0"0"3"16,10-8 2-16,-10 8 2 16,8-2 2-16,-8 2 1 15,12 2 0-15,-12-2 2 0,12 25-7 16,-4-4-2-16,-3 6-2 16,2 4 0-16,-2 6-2 15,8 8-1-15,-6 6 0 0,3 5 0 16,0 3-1-16,0 0 0 15,-5 6-4-15,-5-1 0 16,0 6 0-16,-12-8 0 16,-4-1 0-16,-6-1-3 15,3-6-15-15,-9-6-22 0,1-14-45 16,11-6-2-16</inkml:trace>
  <inkml:trace contextRef="#ctx0" brushRef="#br0" timeOffset="12141.6178">9730 5765 408 0,'0'0'2'0,"0"0"-1"0,0 0-1 15,0 0-9-15,-7 7-41 16,-6-5-22-16,-4-2-5 0</inkml:trace>
  <inkml:trace contextRef="#ctx0" brushRef="#br0" timeOffset="14034.2607">2081 6950 295 0,'0'0'6'0,"0"0"3"16,0 0 2-16,0 0 0 15,0 0 2-15,0 8 1 16,0 7 1-16,0 8 2 15,0 12-7-15,2 6-1 0,1 9-2 16,-1 6 0-16,-2 4-2 16,0-1-1-16,0-4-1 15,0 0 0-15,0-10-1 0,0-11-1 16,-2-7 1-16,2-7-1 16,-5-10 1-16,5-10-1 15,-2-4 1-15,-1-16-1 16,3-13 1-16,0-4-2 0,0-13 0 15,0-7-1-15,5-4 1 16,5-7 0-16,0 4 0 16,5 4 0-16,2 2 1 0,3 5 1 15,0 9 0-15,5 6 0 16,-8 13 0-16,5 6 0 16,-1 9 0-16,-2 5 0 15,-1 7-1-15,0 13 0 16,-4 5 0-16,1 13 0 0,-5 6 0 15,0 8 1-15,0 5 0 16,-5 7 0-16,-3-2 0 16,-2 6-1-16,0-5 0 15,-4 0-2-15,-5-7-3 0,2 0-6 16,-5-12-14-16,2-9-36 16,-5-5-24-16,0-8-4 15</inkml:trace>
  <inkml:trace contextRef="#ctx0" brushRef="#br0" timeOffset="14206.6319">2153 7335 338 0,'0'0'4'15,"0"0"3"-15,0 0 2 16,8 0 3-16,-1 0-1 0,5-3 3 16,7 2-2-16,5-5 0 15,6-6-5-15,6 2-7 16,7-15-16-16,7 3-32 15,7-3-28-15,0-3-6 0</inkml:trace>
  <inkml:trace contextRef="#ctx0" brushRef="#br0" timeOffset="14460.3577">3068 6884 328 0,'0'0'6'15,"0"0"3"-15,10-2 2 16,-10 2 3-16,0 0 2 15,7-4 0-15,-7 4 1 0,5 9 0 16,-5 0-4-16,-8 11-3 16,2 2-3-16,-8 5-1 15,0 11-2-15,-6 1 0 16,1 4-2-16,-2-1 0 0,4 2-1 16,-5 1-2-16,2-5-2 15,2-5-2-15,6-1-7 16,-4-12-8-16,7 1-9 15,-3-11-19-15,5-8-14 16,7-4-8-16</inkml:trace>
  <inkml:trace contextRef="#ctx0" brushRef="#br0" timeOffset="14616.4732">2825 7171 170 0,'0'0'11'0,"0"0"9"16,0 0 4-16,0 0 6 16,9-10 0-16,-9 10 1 0,15-7 0 15,-5 7 2-15,5 0-10 16,0 2-6-16,7 5-7 15,-2 7-4-15,8-1-4 16,-1 4-7-16,5 0-20 0,-4-3-51 16,6-2-2-16</inkml:trace>
  <inkml:trace contextRef="#ctx0" brushRef="#br0" timeOffset="15261.0009">3612 6919 331 0,'0'0'6'0,"0"0"4"15,0 0 2-15,0 0 3 0,0 0 1 16,3 9 0-16,-3 1 1 16,-3 10 0-16,-2 3-4 0,-2 9-5 15,-3 5-1-15,0 8-1 16,0 4-1-16,3 3-1 15,-1 2-1-15,0 3-1 16,4-4 0-16,1-2-1 16,1-4-1-16,2-4 0 0,0-5 0 15,0-12-1-15,0-4 1 16,0-7 0-16,0-15-1 16,0 0 0-16,0 0 0 15,2-24 1-15,-2-4-1 0,0-9 1 16,-2-10-1-16,-3-8 0 15,-2-4 1-15,1-2-1 16,0-3 1-16,5-2-1 16,1 12 1-16,0 0-1 0,1 7 1 15,8 6 1-15,6 7-2 16,2 10 1-16,0 4-1 16,4 7 0-16,1 8 0 15,2 5 0-15,-1 8 0 0,0 7 0 16,-3 7 0-16,-6 2 0 15,-2 8 0-15,-6 1-1 16,-6 2 1-16,0-3 0 16,-8-3 0-16,3-1 0 0,3-6 0 15,-1 0 1-15,3-4 0 16,5-6 0-16,8-4 0 16,4 2 1-16,1-5-1 15,1 2 0-15,1 0 1 0,-2 3 0 16,-8 2 0-16,-6 3-1 15,-4 7 1-15,-4 1-1 16,-12 2 1-16,-3 7-1 16,-4-2-5-16,-3-1-5 0,5-4-11 15,1-3-25-15,11-4-36 16,-4-8-2-16</inkml:trace>
  <inkml:trace contextRef="#ctx0" brushRef="#br0" timeOffset="15528.772">4578 7103 301 0,'0'0'8'0,"0"0"6"0,0 0 3 15,0 0 1-15,14 1 3 16,-8-1 0-16,10 0 0 16,2-5 0-16,2-2-8 15,7-3-6-15,5-2-5 0,1-4-7 16,6 2-16-16,-3 6-43 16,2-4-17-16</inkml:trace>
  <inkml:trace contextRef="#ctx0" brushRef="#br0" timeOffset="15704.897">4863 7525 372 0,'0'0'5'0,"10"0"2"0,4 0 1 16,4-1 0-16,7-4 0 15,5-6 0-15,4-2-3 16,11-1-7-16,0-9-24 0,-9 4-49 15,15-3-2-15</inkml:trace>
  <inkml:trace contextRef="#ctx0" brushRef="#br0" timeOffset="17197.5584">7368 6757 263 0,'0'0'5'15,"0"0"4"-15,0 0 2 16,0 0 3-16,0 0 0 15,0 0 2-15,0 0 0 0,-4-4 2 16,4 4-3-16,-15 4-2 16,2 4-2-16,1 7-2 15,-6 3 0-15,-1 4 0 16,-1 3 0-16,-3 1-1 0,-3 10-1 16,2-2-1-16,-1 6-1 15,1 4 0-15,4 3-1 16,-3 3 0-16,9-1 0 0,2 4-2 15,1-4 1-15,9-2-1 16,2-3 0-16,7 1-1 16,6-10 0-16,6-5 0 15,4-5-1-15,9-9 0 16,-1-6 0-16,13-4-2 0,-2-6-3 16,8-3-8-16,-8-6-21 15,1-9-48-15,6-5-3 16</inkml:trace>
  <inkml:trace contextRef="#ctx0" brushRef="#br0" timeOffset="19578.4791">8082 6822 306 0,'0'0'7'0,"0"0"3"15,0 0 1-15,0 0 2 16,0 0 1-16,8 5 3 16,-8 7 0-16,-3 6 0 15,-4 7-6-15,-6 9-3 0,-2 3-1 16,-2 6-2-16,-4-1-2 15,2 2-1-15,1 1 0 16,2-9-2-16,0 0-1 16,4-8-4-16,-3-9-7 0,5-5-9 15,0-9-13-15,0-5-9 16,0-9-6-16,1-9-2 16,0-7 2-16,2-1 8 15,0-9 15-15,2 3 23 16,-2 1 22-16,1 7 16 0,4 4 9 15,-3 3 2-15,5 4-1 16,0 13-6-16,0 0-6 16,0 0-7-16,7 0-7 0,6 0-5 15,4 10-3-15,1 3-2 16,4-1 0-16,6 0-3 16,2 0-1-16,2 0-2 15,0 1-2-15,-2-2-3 0,2-1-8 16,-12-8-22-16,-3 3-50 15,6 0 0-15</inkml:trace>
  <inkml:trace contextRef="#ctx0" brushRef="#br0" timeOffset="19828.6568">8413 7082 353 0,'0'0'5'0,"0"0"5"16,0 0 1-16,0 0 2 15,0 0 1-15,-2 10 1 0,2-10 2 16,-4 15-1-16,2-2-4 16,2 3-3-16,-5 2-2 15,3 5-2-15,-1 1-1 16,1 2-1-16,-1-3-1 0,1 2-1 16,2 0-2-16,-2 0-2 15,2-3-3-15,0-5-5 16,0 5-14-16,4-4-29 0,1-5-30 15,7-6-2-15</inkml:trace>
  <inkml:trace contextRef="#ctx0" brushRef="#br0" timeOffset="21965.9716">10876 6592 298 0,'0'0'7'0,"0"0"5"0,0 0 5 0,0 0 1 16,0 0 2-16,0 0 2 16,7 0 0-16,-7 0 1 0,15 3-6 15,-2 4-5-15,4 2-3 16,3 11-2-16,3 5-2 15,-1 5-1-15,2 2 0 16,-1 10-2-16,-3 1 1 0,-3 3-1 16,0 4 0-16,-9 0 0 15,-5 4-1-15,-6-3 1 16,-9 5-2-16,-8-7 0 16,1 1 0-16,-9-3 0 15,-2-6 0-15,3-3 0 0,-3-11-4 16,5 0-6-16,5-12-7 15,2-2-20-15,11 2-47 16,7-15-2-16</inkml:trace>
  <inkml:trace contextRef="#ctx0" brushRef="#br0" timeOffset="22466.1617">11610 7219 372 0,'0'0'6'0,"0"0"4"16,0 0 1-16,2 9 1 16,-2-9 1-16,2 15 1 15,-2-15 0-15,5 15 1 0,-5-15-6 16,3 12-3-16,-3-12-1 15,0 0-3-15,14 0 0 16,-4-5-2-16,-1-4 1 16,2-4-1-16,-3 1 1 0,-1 0-1 15,2 2 1-15,-9 10 1 16,6-13-1-16,-6 13 1 16,-6 0-1-16,-5 5 0 15,-2 3 0-15,1-4-1 0,-3 2-2 16,1 2-3-16,3-7-6 15,11-1-20-15,0 0-52 16,0 0-2-16</inkml:trace>
  <inkml:trace contextRef="#ctx0" brushRef="#br0" timeOffset="22898.468">12506 6525 317 0,'0'0'7'16,"0"0"2"-16,0 0 3 15,-7 4 1-15,7-4 2 0,-19 11 1 16,6-5-1-16,-5 5 1 16,-2-4-5-16,1 6-3 15,-3 5-2-15,-1 4 0 0,1 4-1 16,-1 7 0-16,4 2 0 16,-1 8 0-16,-1 3 0 15,2 6 0-15,-1 0 0 16,2 2-2-16,3-1 0 0,-2 1-1 15,4-2 1-15,3-6-2 16,3 0 1-16,2-9-1 16,5-2-1-16,8-5-1 15,6-6-3-15,6-7-7 0,10-7-20 16,8-2-52-16,-1-8-2 16</inkml:trace>
  <inkml:trace contextRef="#ctx0" brushRef="#br0" timeOffset="23238.9998">13143 6696 337 0,'0'0'8'0,"0"0"2"16,0 0 4-16,0 0 2 16,8-5-1-16,-8 5 1 15,0 0 1-15,-2 12 1 16,-9 6-8-16,-1 6-1 0,-6 5-3 16,-1 9-2-16,-4 4 0 15,-2 3 0-15,0 5-2 16,4-3 0-16,0-5-1 15,1-3-3-15,6-4-2 0,-2-11-5 16,9-1-10-16,0-19-20 16,-4-4-34-16,11 0-11 15</inkml:trace>
  <inkml:trace contextRef="#ctx0" brushRef="#br0" timeOffset="23448.1471">12820 6938 345 0,'0'0'6'15,"-2"-10"4"-15,2 10 4 16,-2-12 1-16,2 12 1 15,0-12 1-15,0 12 2 0,12-15 0 16,0 15-4-16,5 0-3 16,11 0-2-16,2 7-2 15,9 4-3-15,4 1-5 16,6 3 0-16,1 4 0 16,0 3 0-16,-1 3 0 0,-2 0 0 15,-4-5-3-15,0 2-19 16,-11-7-17-16,3 0-29 15,-5-2-19-15</inkml:trace>
  <inkml:trace contextRef="#ctx0" brushRef="#br0" timeOffset="23829.9497">13538 7089 315 0,'0'0'10'0,"0"0"3"16,0 0 4-16,0 0 2 15,6-15 3-15,-6 15 0 0,14-15 1 16,4 3 0-16,1 0-7 15,6 0-5-15,3 2-3 16,-2-3-2-16,3 6-2 16,-4 2-2-16,-6 5-2 0,-6 5 0 15,-3 5 0-15,-10 7 0 16,-6 3 0-16,-3 5 0 16,-6-1 0-16,-5 2 0 15,0-2 0-15,0-4 0 0,3-2 0 16,4-5 0-16,11-2 0 15,2-11 0-15,7 10 0 0,6-8 0 16,4 1 0-16,1 0 0 16,-1-1 0-16,0 5 0 15,-7 1 0-15,-2 4 0 16,-5 3 0-16,-6 3 0 16,-10 6 0-16,-6-1 0 15,-6 6 0-15,-5-1 0 0,0-2 0 16,-2-5-9-16,5 3-15 15,1-2-44-15,9-17-18 16</inkml:trace>
  <inkml:trace contextRef="#ctx0" brushRef="#br0" timeOffset="25561.7839">15304 6534 316 0,'0'0'8'0,"0"0"2"0,0 0 1 16,-6 6 2-16,6-6 2 16,0 0 2-16,-12 9-1 15,12-9 1-15,-12 0-7 0,12 0-2 16,0 0-1-16,-10 8-1 16,10-8 0-16,-8 4-2 15,8-4 0-15,-7 21 1 0,5-8-2 16,-6 3 0-16,5 7 0 15,-3 4 0-15,2 6-2 16,-3-2 1-16,0 4-1 16,-4 8-1-16,4-7 1 15,-2 3-1-15,-7-1 0 0,4-4 0 16,-1 1-3-16,1-9-1 16,3-5-5-16,-5-6-6 15,10 0-18-15,-8-3-39 16,12-12-10-16</inkml:trace>
  <inkml:trace contextRef="#ctx0" brushRef="#br0" timeOffset="25806.959">15006 6609 258 0,'0'0'9'0,"0"0"3"15,3 10 4-15,-3-10-1 16,6 7 4-16,-6-7 0 0,10 15 4 15,-2-3 1-15,-3-1-8 16,2 4-2-16,3 2-1 16,7 0-4-16,1 3-1 15,6 1-1-15,4 3-2 0,2-2-3 16,-1-2-2-16,6 2-1 16,1-3-5-16,-2 2-9 15,-1-7-26-15,8 1-39 16,-6-5-3-16</inkml:trace>
  <inkml:trace contextRef="#ctx0" brushRef="#br0" timeOffset="26223.3254">15617 6754 359 0,'0'0'4'16,"0"0"5"-16,0 0 3 15,0 0 1-15,0 14 1 16,0-4 0-16,0 2 1 0,0 2 1 16,0 4-3-16,-2 2-5 15,2-1-1-15,0 2-3 16,2-4-2-16,2-5 2 16,2 1-2-16,7-6-1 0,1-4 0 15,1-3 0-15,7 0-1 16,-2-10 1-16,5 2-1 15,0-4 0-15,-3 0 1 0,-3-2-1 16,1 5 0 0,-7-1 0-16,-13 10 1 0,14-5-1 15,-14 5 1-15,0 7-1 16,0 6 0-16,0 2 1 0,0 3-1 16,0 3 0-16,-4 4 0 15,4-3 0-15,0 2-2 16,0-5-2-16,6-2-4 15,4-2-7-15,-10-15-15 0,17 7-37 16,-3-7-18-16</inkml:trace>
  <inkml:trace contextRef="#ctx0" brushRef="#br0" timeOffset="26550.4613">16035 6418 314 0,'0'0'10'0,"0"0"3"0,0 0 2 15,8-2 4-15,-8 2 1 16,13-5 0-16,-2 5 1 16,1 0 1-16,4 0-8 0,-2 5-4 15,4 9-2-15,-4 6-3 16,4 8 1-16,-1 7-3 15,-2 9 0-15,-3 1 0 16,-1 6-1-16,-9 4-1 0,-2-1 1 16,0 1-2-16,-6-1 0 15,-6-4 0-15,-4-3-2 16,-5-2-4-16,-4-5-7 16,-8-8-23-16,-8 0-49 15,6-5 0-15</inkml:trace>
  <inkml:trace contextRef="#ctx0" brushRef="#br0" timeOffset="30335.9281">14316 6661 181 0,'0'0'7'16,"0"0"5"-16,0 0 3 16,0-8 5-16,0 8 3 15,8-10 1-15,-8 10 3 0,6-14 0 16,-6 14-5-16,9-12-3 16,-9 12-3-16,7-3-3 15,-7 3-2-15,0 0-2 0,10 0-2 16,-10 0 0-16,8 12-2 15,-3 0 0-15,-5 0 0 16,5 6 0-16,-3 2-1 16,1 0 1-16,-1 5-1 0,-2 2 0 15,0 3-1-15,3 0 1 16,-1-1-2-16,0 0 1 16,-2 4-2-16,4-3 0 15,-2-1 0-15,-2 0-1 0,3-5 1 16,-3 0-1-16,2-6 0 15,-2-1 0-15,2-7 0 16,-2 1-1-16,0-11 1 16,0 0-2-16,0 0-1 0,0 0-2 15,0 0-2-15,0-14-3 16,0 14-3-16,-7-22-5 16,1 12-5-16,-3-5-9 15,-1 5-10-15,-1 1-8 0,2-1-4 16,-1 3-6-16,-3-3-5 15</inkml:trace>
  <inkml:trace contextRef="#ctx0" brushRef="#br0" timeOffset="30757.4798">14229 6949 94 0,'0'0'3'15,"0"0"6"-15,0 0-1 0,-13 9 4 31,13-9 2-31,-14 12 3 0,4-1 4 0,-2-1 4 16,2-1-1-16,0-3 0 16,10-6-1-16,-15 12 1 15,15-12-1-15,-7 7-2 0,7-7-1 16,0 0 1-16,0 0-4 16,4 7-2-16,-4-7 0 15,18 0-2-15,-6 0-1 16,4-1-2-16,4-2-2 0,-2-5-1 15,8 1-1 1,-2-3-1-16,5-2-1 0,3-1-1 16,-5 0-1-16,6 4 0 15,-4-4 0-15,-1 6-1 0,-7 2-1 16,1 2 0 0,-2-1 1-16,-2 4-2 0,-7 0 1 15,0 0 0-15,-11 0-1 16,13 7 1-16,-13-7-1 0,13 5 0 15,-13-5-1-15,0 0-1 16,9 14-2-16,-9-14-3 16,3 15-6-16,-1-5-11 0,-2 3-32 15,0-1-26-15,-2 3-3 16</inkml:trace>
  <inkml:trace contextRef="#ctx0" brushRef="#br0" timeOffset="33664.2351">9233 6832 76 0,'0'0'6'0,"0"0"7"15,0 0 6-15,0-10 3 16,0 10 4-16,0 0 2 15,0 0 4-15,0-10 1 0,0 10-6 16,0 0-4-16,0 0-5 16,0 0-2-16,0 0-3 15,0 0 0-15,4 8-3 16,-4-8 0-16,0 12-1 0,4 1 0 16,-4-1 0-16,2 5-1 15,-2-2-1-15,0 3 0 16,2-1-1-16,-2 2 0 15,0 3-1-15,0 1 0 0,0 0-2 16,0-3 0-16,0 2 0 16,-2-1-1-16,2 4-1 15,-2-2 0-15,2-1 0 0,-4-3 0 16,4 5 0-16,0-4 0 16,0 0 0-16,0-7-1 15,0 5 1-15,0-6 0 16,0-1-1-16,0-11-1 15,-1 12 0-15,1-12-3 0,0 0-2 16,-8 2-2-16,8-2-4 16,-12-10-4-16,9-2-4 15,3 12-3-15,-12-20-7 16,4 10-7-16,3-5-7 16,-2 6-8-16,7 9-6 15,-16-16-9-15</inkml:trace>
  <inkml:trace contextRef="#ctx0" brushRef="#br0" timeOffset="34068.5249">9071 7136 161 0,'0'0'4'0,"0"0"4"0,0 0 5 16,-7-7 3-16,7 7 3 16,0 0 4-16,-12-5 3 0,12 5 3 15,0 0-4-15,0 0-2 16,-8-2-2-16,8 2-3 15,0 0-3-15,0 0-4 0,0 0-3 16,0 0-1-16,0 0-2 16,0 0-1-16,0 0-1 15,5 0 1-15,-5 0 0 16,17 0 0-16,-4 0 1 0,4 0 0 16,-1-2-1-16,0-1 1 15,5 3-2-15,-1-2 1 16,2 2-2-16,0 0 1 15,1-3-1-15,2 3-1 16,-6 0 0-16,6-2 1 0,-3-1-1 16,0 0-1-16,3-2 1 15,-4 1 0-15,-1-2-1 16,-1-1 0-16,-3 2-2 0,-2 2-1 16,-3-4-4-16,1 7-9 15,-12 0-19-15,0 0-47 16,9-2-1-16</inkml:trace>
  <inkml:trace contextRef="#ctx0" brushRef="#br0" timeOffset="37032.0228">10259 6792 184 0,'0'0'9'0,"0"0"7"0,0 0 3 16,0 0 5-16,0 0 1 0,4-7 2 16,-4 7 2-16,0 0-1 15,0 0-4-15,0 0-8 16,2-11-4-16,-2 11-3 0,0 0-3 15,0 0-2-15,0 0 0 16,0 0-2-16,0 6 0 16,0-6 0-16,0 12 1 15,0-1 0-15,0-2 1 16,-2 4 0-16,-4 1-1 0,1 4 1 16,-2-1-1-16,0 5 0 15,-4-2 0-15,1 2-1 16,1 1 0-16,-4 1 0 15,1-3 0-15,-4 1-1 0,4 0 0 16,0-2 0-16,-3 2-1 16,3-4 1-16,-1 1-1 15,0-2 0-15,3 0 1 16,-2 1-1-16,3 2 0 0,-5-2 1 16,2-3 0-16,3 1 0 15,-4-1-1-15,3-2 1 16,-2 2-1-16,2-5 1 15,10-10-1-15,-15 12 0 0,15-12 0 16,-8 10-1-16,8-10 0 16,0 0-2-16,-12 0-1 15,12 0-5-15,0 0-5 16,-7-8-12-16,7 8-19 16,-16-24-36-16,14 9-5 0</inkml:trace>
  <inkml:trace contextRef="#ctx0" brushRef="#br0" timeOffset="37489.3474">9902 6866 196 0,'0'0'9'15,"0"0"6"-15,-8-14 6 0,8 14 4 16,-5-15 2-16,0 5 3 15,3-2-1-15,-1 1 3 16,3 2-8-16,0 9-6 0,0-12-5 16,0 12-3-16,0 0-2 15,0 0-3-15,10-5 0 16,-10 5-1-16,13 7-1 16,-3 3 0-16,-1 2-1 0,4 3 1 15,-3 2 0-15,2 3-1 16,1 3 0-16,-1-1 0 15,1 2 0 1,-1 4 0-16,1-2 0 0,-3 3-1 0,-1-2 1 16,3-3-1-16,1 6-1 15,-3-7 1-15,3 1-1 16,-1-2 1-16,0-5-1 16,1 4 0-16,1-7 0 0,-1 1 1 15,-1-5-1-15,2-2 0 16,-5-1-1-16,1-4 0 15,0-1-2-15,0-2-3 16,-10 0-4-16,14 0-7 0,-8-8-14 16,4-4-39-16,-3 12-14 15</inkml:trace>
  <inkml:trace contextRef="#ctx0" brushRef="#br0" timeOffset="38608.7962">10426 7103 122 0,'0'0'6'0,"0"0"4"0,0 0 6 16,0 0 2-16,0 0 4 16,0 0 3-16,0 0-2 0,0 0 3 15,-7 4-4-15,7-4-3 16,0 0-2-16,0 0-2 16,0 0-2-16,0 0-1 15,0 0 1-15,0 0-1 0,0 0-2 16,0 0 0-16,0 0-2 15,0 0-1-15,0 0-1 16,0 0 0-16,0 0-3 0,0 0 0 16,0 0 0-16,5 0-1 15,-5 0 1-15,10-3-1 16,-10 3 1-16,15-5-1 16,-15 5 0-16,12-2 0 0,-2 2 0 15,-10 0-1-15,15 0 0 16,-5 0-1-16,-10 0 1 15,15 7-1-15,-8-1 1 16,3-1-1-16,-10-5 1 0,14 12 0 16,-14-12 0-16,13 17 0 15,-8-9 0-15,-2 1 0 16,0 4 0-16,-3 0 0 16,0 1 0-16,0-2 1 15,-3 3-1-15,-2 3 0 0,-2-6 0 16,2 3 0-16,-5-1 0 15,2-1 0-15,1 0 0 16,-3-3-1-16,2 2 0 0,-2-5 0 16,1-2 1-16,-2 2-1 15,11-7 0-15,-14 8 0 16,14-8 1-16,-12 5-1 16,12-5 1-16,-11 0-1 15,11 0 1-15,0 0-1 0,-7 0 1 16,7 0-1-16,0 0 1 15,0 0-1-15,0 0 0 16,0 0 1-16,0 0-1 0,0 0 0 16,5 3 1-16,-5-3 0 15,13 9-1-15,-4-2 1 16,-2 2 0-16,6 3 0 16,2-2 0-16,0 2 0 0,-3 5-1 15,6-2 0-15,-6 2 0 16,6 4 0-16,-6-5-1 15,-2 0-1-15,3-2-3 16,-6 1-4-16,2 0-18 0,-5 2-55 16,7-7-3-16</inkml:trace>
  <inkml:trace contextRef="#ctx0" brushRef="#br0" timeOffset="43771.2841">2018 7803 150 0,'0'0'6'0,"0"0"4"0,0 4 2 15,0-4 2-15,0 0 1 0,0 0 3 16,0 17 3-16,0-17 3 16,10 9-4-16,-10-9-1 15,18 15 0-15,-3-6 0 16,5-1-1-16,0 2 0 15,8-6-3-15,1 4-3 0,4-8-1 16,1 3-3-16,6-3-3 16,5-5-1-16,4-1-2 15,4 2-1-15,5-1 0 16,1 0 0-16,3 5 0 16,5 0-1-16,0 0 1 0,-3 0 0 15,2 5 0-15,-2-3 0 16,-4 1 1-16,0-3-1 15,-4 0 1-15,1 0 0 0,0-3-1 16,-3-1 0-16,0-4 0 16,-8 1-1-16,0-1-1 15,-9-1-4-15,-7-2-5 0,-5-1-16 16,-9-6-42-16,0 11-13 16</inkml:trace>
  <inkml:trace contextRef="#ctx0" brushRef="#br0" timeOffset="46640.1708">1027 8589 192 0,'0'0'8'0,"0"0"2"0,0 0 3 16,0 0 4-16,-10-11 0 15,10 11 1-15,-7-2 3 0,7 2-1 16,-20 0-4-16,10 0-3 16,-6 8-3-16,5-1 0 15,-8 5-3-15,3 3-1 16,-8 2 0-16,3 3-1 0,-2 0-1 15,-1 7-1-15,-1 0 1 16,-3 3 0-16,6 3 0 16,-3-1 0-16,6 4 1 15,1 5-1-15,1 1 1 0,4 0 0 16,6 5-1-16,2 3 0 16,1-4 0-16,4 3-2 15,0 2 1-15,6-1-1 16,6-2-1-16,4-3 1 0,3-2-1 15,4-7-1-15,4 0 1 16,5-7-1-16,3-4-1 16,2-8-2-16,1-2-4 15,1-13-9-15,3 0-23 0,6-2-40 16,-9-10-3-16</inkml:trace>
  <inkml:trace contextRef="#ctx0" brushRef="#br0" timeOffset="47357.0096">1584 8883 305 0,'0'0'7'0,"0"0"3"16,0 0 1-16,0 0 2 15,-6 0 2-15,6 0 2 16,-14 15 2-16,7-5 0 0,-4 2-7 16,-1 5-1-16,0 3-1 15,-4 5-2-15,2 5-1 16,-6 5-2-16,2 3-2 0,-1 3 0 16,-1 1-1-16,-3 0 0 15,4 0-2-15,1-7 1 16,6-3-2-16,-1-10-2 15,6-2-2-15,0-10-5 0,7-10-8 16,-14 0-10-16,12-10-12 16,-3-7-10-16,3-5-8 15,-3-6-3-15,3-2 1 16,-3-9 7-16,-1 3 17 0,4-5 22 16,-3 4 20-16,-2 3 19 15,4 1 14 1,0 3 6-16,3 13 4 0,0 5-3 15,0 0-6-15,0 12-6 0,10-9-7 16,0 9-2-16,3 6-4 16,4 5-4-16,1-2-4 15,2 6-1-15,-1 2-2 0,6 2-1 16,-2 7-3-16,3-2-1 16,-8 3-1-16,4 0-1 15,-2 2-2-15,-2-2 1 16,0 2-2-16,-4-4-1 15,2-2-3-15,-7-9-4 0,7 4-13 16,-7-6-28-16,1-8-34 16,3-4-3-16</inkml:trace>
  <inkml:trace contextRef="#ctx0" brushRef="#br0" timeOffset="47685.302">1787 9195 317 0,'0'0'8'16,"0"0"2"-16,0 0 4 16,0 0 2-16,0 0 2 0,6 11 1 15,-4-4 0-15,1 5 1 16,-3 3-5-16,2 2-4 15,-2 1-3-15,0 1-1 0,0 4-2 16,0 1-1-16,3 0-1 16,-3 0-1-16,0 3 0 15,0-3 0-15,0-2-2 16,2 4 0-16,-2-4-2 16,0-7-3-16,2 2-5 0,-2-10-10 15,0-7-30-15,10 8-34 16,-10-8-3-16</inkml:trace>
  <inkml:trace contextRef="#ctx0" brushRef="#br0" timeOffset="48407.4929">2430 8821 304 0,'0'0'6'0,"0"0"3"0,0 0 3 15,0 0 2-15,7 0 1 16,-7 0 4-16,7 15 0 16,-5 0 1-16,-2 8-6 15,0 1-2-15,0 8-2 16,0 5-3-16,0 1-1 0,-2 1-2 15,0 2-2-15,-1-8-1 16,1 5-2-16,-1-8-2 16,1-8-5-16,-4-2-6 0,4-6-11 15,2-14-14-15,-12 10-19 16,12-10-19-16,-12-3-10 16</inkml:trace>
  <inkml:trace contextRef="#ctx0" brushRef="#br0" timeOffset="48623.7289">2253 9077 221 0,'0'0'8'0,"0"0"3"16,0 9 6-16,0-9 5 0,0 0 2 15,9 13 2-15,-9-13 1 16,18 7 4-16,-3-7-8 16,0 0-2-16,7 0-6 15,0 0-4-15,6-5-3 0,2 3-2 16,0-3-2-16,7-3-2 15,-3 4-3-15,3-7-2 16,1 7-5-16,-3-7-12 16,2 4-25-16,5 5-36 15,-9-4-3-15</inkml:trace>
  <inkml:trace contextRef="#ctx0" brushRef="#br0" timeOffset="49039.5025">3303 8754 328 0,'0'0'7'0,"0"0"4"16,0 0 1-16,0 0 2 16,0 0 2-16,-4 0 0 15,4 0 1-15,-10 11 1 0,6-2-6 16,-5 6-4-16,0 7 0 16,-3-2-1-16,-6 9 0 15,3 1-2-15,-2 8-1 16,-4 4 1-16,2 5-2 15,-4 3 0-15,1 1-1 0,3 2 0 16,-2-2 0-16,1-1-1 16,3-8-1-16,2-5-1 15,3-6-1-15,-2-12-2 16,8-4-5-16,6-15-8 0,0 0-22 16,-5-15-45-16,5-7-1 15</inkml:trace>
  <inkml:trace contextRef="#ctx0" brushRef="#br0" timeOffset="49335.4263">2979 8949 283 0,'0'0'7'0,"0"0"5"0,0 0 2 16,0 0 2-16,0 0 1 15,0 0 0-15,5 0 4 16,-5 0-1-16,0 0-6 15,12 3-2-15,-12-3-3 0,15 11-1 16,-5-4-1-16,1 5-1 16,3 3-1-16,0 0 0 15,2 5-2-15,-2-1-1 16,1 4 0-16,2 2-1 0,-1 0-1 16,1-1 0-16,0-1-1 15,1 1-1-15,-3-1-3 16,0-1-3-16,2-1-8 15,-4-4-19-15,-1-10-46 0,-1 5-2 16</inkml:trace>
  <inkml:trace contextRef="#ctx0" brushRef="#br0" timeOffset="49898.8264">3384 9244 295 0,'0'0'9'0,"0"0"3"0,0-7 4 15,0 7 0-15,0-9 2 16,0 9 4-16,7-15-2 15,0 8 1-15,4-1-7 16,1 0-3-16,3 1-3 0,0 1-1 16,2 3-2-16,-2 3 0 15,3 0-2-15,-5 1 0 16,1 7-1-16,-4 2-1 16,-1 5 0-16,-4 2-1 0,-2 2 1 15,-3 1-1-15,0 3 1 16,0 0-1-16,-5-1 0 15,-5-3 0-15,3 1 0 16,0-8 0-16,-2 4 0 0,2-6 0 16,7-10 0-16,-14 9 0 15,14-9 0-15,0 0 0 16,-13-2 1-16,13 2-1 0,0-10 0 16,0 10 1-16,0-7-1 15,0 7 1-15,7-8-1 16,-7 8 0-16,14 0 1 15,-5 0-1-15,4 0 1 16,-1 5 0-16,5 0-1 0,-2 3 0 16,3-1-1-16,1 0-2 15,1-2-3-15,-2 0-7 16,1 0-22-16,2-5-48 0,-5 0-2 16</inkml:trace>
  <inkml:trace contextRef="#ctx0" brushRef="#br0" timeOffset="50407.322">3744 8735 270 0,'0'0'9'0,"0"0"4"16,0 0 3-16,0 0 2 16,0 0 1-16,0 0 1 0,7 0 4 15,-7 0-2-15,0 0-6 16,12 0-4-16,-1 0-2 15,0 4-1-15,6 1-1 16,-4 4-1-16,7 3-2 0,-2 0 0 16,0 8-1-16,-6 2-1 15,1 4 1-15,-4 7-2 16,-6 2 0-16,-1 4-1 16,-2 6 0-16,-2-3-1 0,-5 5 1 15,0 0-1-15,-4 1 0 16,3-4 0-16,-1 3-1 15,2-7 1-15,-1-1 0 16,0-1 0-16,-1-6 0 0,4-3-1 16,-3-2-1-16,1-4-1 15,2-5-3-15,-2-9-4 16,1 4-10-16,-1-9-27 16,7-4-36-16,0 0-4 0</inkml:trace>
  <inkml:trace contextRef="#ctx0" brushRef="#br0" timeOffset="50962.5747">4402 9206 326 0,'0'0'7'0,"0"0"4"16,0 0 1-16,0 0 3 16,0 0 2-16,0 0-1 0,0 12 2 15,0-12 1-15,0 0-6 16,0 12-5-16,0-12 0 16,4 12-3-16,-4-12 0 0,2 13-1 15,-2-13-2-15,7 12 1 16,-7-12-2-16,15 2 1 15,-15-2-1-15,13 0 1 16,-13 0-1-16,14-9-1 0,-14 9 1 16,8-16-1-16,-8 16 1 15,0-12-1-15,0 12-1 16,-10-12 1-16,10 12 0 16,-17-2-1-16,4 2-1 0,6 0-1 15,-3 0-3-15,10 0-5 16,-15 0-11-16,15 0-21 15,0 0-40-15,0 0-2 16</inkml:trace>
  <inkml:trace contextRef="#ctx0" brushRef="#br0" timeOffset="51664.8978">5307 8566 220 0,'0'0'10'0,"0"0"6"16,0-9 5-16,0 9 2 16,3-11 2-16,-3 11 2 15,0-10 0-15,0 10 1 0,0 0-10 16,-7-2-5-16,-3 2-3 15,-5 11-4-15,0 2-1 16,-3 3 0-16,-1 3-1 16,-1 8 1-16,-6 2 0 0,2 4 0 15,-4 7 0-15,0 0-1 16,2 2 1-16,-1 5-2 16,0 3 0-16,-1 4 0 15,3-2-1-15,2 2-1 0,4-1 1 16,3 4-1-16,5-3-1 15,3-1 1-15,5 1-1 16,3-4 1-16,11-1-1 16,0-3 0-16,8-1 0 0,0-3-2 15,3-7 0-15,1-3-3 16,7-7-5-16,-3-8-12 16,3-9-36-16,1-1-26 15,3-7-3-15</inkml:trace>
  <inkml:trace contextRef="#ctx0" brushRef="#br0" timeOffset="52307.3946">5924 8890 282 0,'0'0'8'0,"0"0"5"0,0 0 3 16,0 0 4-16,-11-1 0 16,1-2 4-16,-1 3 0 15,1 0 0-15,-7 0-6 16,1 3-4-16,-6 6-3 15,3 3-1-15,-2 3-2 0,-1 4-1 16,3 7-2-16,1-2 0 16,-5 9-3-16,4-1-2 15,1 3 0-15,3-3 0 16,0-1 0-16,3 1 0 16,1-11 0-16,2 1 0 0,4-7 0 15,0-2-4-15,5-13-3 16,-7 4-4-16,7-4-4 15,-13-15-4-15,6 1-1 0,2-3-2 16,-8-3 1-16,3-1 2 16,1-3 4-16,-4 4 6 15,3-2 5-15,1 8 7 0,0-4 5 16,2 6 4-16,2-2 0 16,5 14 2-16,0-9 0 15,0 9-1-15,0 0 0 0,12 0-2 16,-1 5 0-16,1 2-1 15,3 6-1-15,2 3-1 16,6 0-1-16,-3 7-1 16,3-2-2-16,1-1 0 15,2 4-2-15,0-5 0 0,-3 1-2 16,1-4-1-16,-6 1-2 16,4-3-5-16,-2-2-8 15,-3 0-22 1,8-4-46-16,-9-1-2 0</inkml:trace>
  <inkml:trace contextRef="#ctx0" brushRef="#br0" timeOffset="52806.9415">6074 9201 274 0,'0'0'10'0,"0"0"5"15,0-11 2-15,0 11 3 0,7-13 1 16,-7 13 2-16,12-12 1 16,-12 12 1-16,15-12-8 15,-15 12-6-15,20-5-2 0,-7 5-3 16,-4 0-1-16,3 0-2 16,-1 3-1-16,-1 3-1 15,-3 5-1-15,-5 2 0 16,1-1 1-16,-3 3-1 15,-3 2 0-15,-2-2 0 0,-2 5 0 16,0-5 1-16,2 0-1 16,2-3 0-16,3 0 0 15,0-4 1-15,0-8 0 0,8 14 0 16,-8-14 0-16,17 10 1 16,-4-7 0-16,-6 1 0 15,3 2-1-15,-2-1 1 16,-1 2 0-16,-2 4 0 0,-3 1 0 15,-2 3-1 1,0 4 1-16,-2 1-1 0,-5 1 2 16,-4 3-3-16,1 1 0 15,-2-3 0-15,-4-1 0 0,3 2 0 16,-4-5-2-16,4-6-2 16,0 0-4-16,1-9-6 15,2-1-17-15,2 1-36 16,8-3-18-16</inkml:trace>
  <inkml:trace contextRef="#ctx0" brushRef="#br0" timeOffset="53370.2728">6832 8876 264 0,'0'0'10'0,"0"0"5"0,5-2 4 16,-5 2 0-16,0 0 1 15,9 0 3-15,-9 0 1 16,10 15 0-16,-10 2-8 0,3 2-5 16,0 5-2-16,-3 8-1 15,2 1-2-15,1 6-1 16,-3 2-1-16,2-2-2 15,-2-1-1-15,0-3-2 0,-2-1-4 16,-3-7-4-16,-1-2-11 16,-4-7-14-16,1-14-36 15,9-4-13-15</inkml:trace>
  <inkml:trace contextRef="#ctx0" brushRef="#br0" timeOffset="53593.4739">6764 9153 194 0,'0'0'6'0,"0"0"3"0,0 0 5 16,0 0 5-16,0 0 4 16,0 0 4-16,0 0 3 15,5 4 0-15,-5-4-2 16,15 6-3-16,-3-4-4 0,4 1-5 16,4-3-4-16,4 0-4 15,4 0-4-15,-1-5-3 16,3 2-2-16,0-6-7 15,0 6-11-15,-3-2-21 16,-4 0-40-16,4 3-3 16</inkml:trace>
  <inkml:trace contextRef="#ctx0" brushRef="#br0" timeOffset="54100.6848">7704 8853 310 0,'0'0'8'0,"0"0"4"16,0 0 1-16,0 0 2 15,-5-5 2-15,5 5 2 16,-7 3-1-16,7-3 1 0,-13 18-7 16,1-6-3-16,0 8-1 15,-6 4-2-15,4 6-1 16,-7 5-1-16,1 4-1 16,1 3 0-16,-6 1-2 15,7 0 1-15,-2-2-2 0,3-2 0 16,-1-4-1-1,4-10-3-15,3-5-2 0,0-5-7 16,11-15-18-16,-11 12-33 0,11-12-18 16</inkml:trace>
  <inkml:trace contextRef="#ctx0" brushRef="#br0" timeOffset="54396.9351">7386 8918 287 0,'0'0'8'0,"0"0"4"16,0 0 4-16,0 0 1 16,0 0 1-16,0 0 3 15,0 0 1-15,0 0 1 0,7 0-7 16,-7 0-4-16,12 0-2 16,-1 5-2-16,1 0-1 15,3 4-2-15,0 6-1 16,0 3 0-16,1-1-2 0,3 6 0 15,-2 1-1-15,1 3 0 16,2 1-1-16,1-3 0 16,-3 1-1-16,-1 2-1 15,3-3-3-15,-2-3-5 0,-1 3-15 16,-2 7-44-16,-4-17-15 16</inkml:trace>
  <inkml:trace contextRef="#ctx0" brushRef="#br0" timeOffset="54916.5975">7921 9138 334 0,'0'0'7'0,"0"0"4"16,0 0 3-16,0 0 4 0,0 0-2 15,-6-7 2-15,6 7 0 16,0 0 0-16,-14 5-6 16,14-5-4-16,-5 20-2 15,3-8-1-15,-2 6-2 16,2-1 0-16,-1 2 0 0,3 1 0 16,0-1-1-16,5-1-1 15,1-3 0-15,-1-2 1 16,2-3-1-16,3-5-1 0,3-1 1 15,-4-4-1-15,2-4 0 16,0-4 1-16,2-4-1 16,0-3 0-16,-1-3 0 15,-2 1 0-15,-6-3 0 0,2 1 0 16,-1 7 0-16,-3 0 0 16,-2 4 1-16,0 8-1 15,0 0 0-15,0 0 0 0,0 0 0 16,-2 14 0-16,-3 1 0 15,5 7 1-15,0 1-1 16,0 1 0-16,0 2 0 16,0-2-1-16,5 0 0 15,0-1-3-15,2-5-1 16,4-3-5-16,-4-8-5 0,5 0-15 16,-12-7-22-16,18-2-33 15,-4-13-1-15</inkml:trace>
  <inkml:trace contextRef="#ctx0" brushRef="#br0" timeOffset="55334.6992">8166 8638 281 0,'0'0'8'16,"0"0"5"-16,8 0 1 0,-8 0 4 16,12 0 1-16,-2 5 3 15,1 1 1-15,1 3 0 16,1 6-6-16,-1-3-4 0,3 8-2 16,2-1-1-16,0 6-2 15,2 3 0-15,0 1-2 16,3 4 0-16,-2 4-1 15,0 2 1-15,-2 3-6 0,-4 3 0 16,0 0 0-16,-5 2 0 16,-4-3 0-16,-5-1 0 15,-3 1 0-15,-8-5 0 16,-3 2 0-16,0-10 0 0,-7 4 0 16,1-7 0-16,-2-4 0 15,-3-2 0-15,3-5 0 16,-3-7-14-16,1 1-13 15,1-6-29-15,3-5-30 16,7-11-3-16</inkml:trace>
  <inkml:trace contextRef="#ctx0" brushRef="#br0" timeOffset="55843.6016">9032 8848 290 0,'0'0'8'0,"0"0"4"16,0 0 3-16,0 0 1 16,0 0 3-16,0 0 4 0,0 0-1 15,0 0 2-15,0 0-6 16,0 0-3-16,0 0-3 15,9-5-2-15,2 5-2 16,6-3-1-16,0 2-1 0,6-2-2 16,-1 0-2-16,5-2-2 15,3 1 0-15,-2-4 0 16,1 3 0-16,-1-2 0 16,-4 4 0-16,-5-4 0 15,0 5-2-15,-9 2-5 0,0 0-4 16,-10 0-5-16,5 5-9 15,-5-5-8-15,0 14-15 0,-3-1-28 16,-1-1-10-16</inkml:trace>
  <inkml:trace contextRef="#ctx0" brushRef="#br0" timeOffset="56106.6932">9126 9171 335 0,'0'0'8'16,"0"0"3"-16,0 0 5 16,0 0 1-16,0 0 2 0,7 4 0 15,-7-4 2-15,20 0 0 16,-4 0-7-16,3-7-4 16,1 2-2-16,5-2-3 15,-2-1-1-15,3 0-1 16,-1 4-3-16,-2-4 0 0,0 6-4 15,-6 0-2-15,0 2-8 16,-7 0-17-16,-10 0-53 0,12 12-2 16</inkml:trace>
  <inkml:trace contextRef="#ctx0" brushRef="#br0" timeOffset="58192.007">10576 8405 245 0,'0'0'6'0,"0"0"0"0,0 0 4 15,-5 7 1-15,5-7 3 16,-20 15 2-16,5 0 3 16,-3 0-1-16,-9 5-3 0,-3 7 1 15,0 3-1-15,-5 5-1 16,-2 2-3-16,-2 6-1 16,8-2-2-16,-6 4 1 0,5 2-2 15,2-1 0-15,5 4-2 16,6 0 0-16,1 4-1 15,8-2-1-15,8 5 0 0,2-3 0 16,9-1 0-16,12 4 0 16,0-5-2-16,7-3 1 15,6-4-1-15,4-3 1 16,2-8-2-16,-1-1 0 16,4-11-2-16,2-7-2 15,0-2-3-15,-1-12-8 0,4-1-18 16,-2 0-46-16,-1-14-5 15</inkml:trace>
  <inkml:trace contextRef="#ctx0" brushRef="#br0" timeOffset="58977.4079">11254 8682 316 0,'0'0'6'0,"0"0"3"0,-5 6 2 0,5-6 2 16,-12 7 2-1,4 0 2-15,-4 1 0 0,0 4 2 16,-1 1-4-16,1 6-4 0,-1 4-1 16,-2 4-2-1,0 0 0-15,2 8-2 0,-4 0 0 16,4-1-1-16,-4 1-1 16,3 2-1-16,2-3-2 0,-4-4 0 15,4-2-1-15,-1-3-2 16,1-9-2-16,2 1-3 15,0-6-3-15,0-4-5 16,0-7-6-16,0 0-7 0,-2-12-5 16,4 0-2-16,1-8 1 15,-1-2 4-15,6-1 2 16,-3-4 8-16,5 0 10 16,0-3 11-16,0 9 10 15,0-8 7-15,3 5 2 0,-1 2 5 16,5 5 0-16,-2-1 0 15,0 5-1-15,-2 3-1 16,-3 10-4-16,12-8-2 16,-12 8-1-16,18 0-4 15,-8 3-1-15,2 7-3 0,3 0 0 16,2 1-2-16,6 4-2 16,-3 2 0-16,5-3-2 0,-3 3 0 15,0 1-1-15,-2 0 0 16,2-1-2-16,-4 0-2 15,-4-5-3-15,4 3-7 32,-6-8-16-32,4-7-47 0,-2 8-8 0</inkml:trace>
  <inkml:trace contextRef="#ctx0" brushRef="#br0" timeOffset="59279.6235">11438 8994 331 0,'0'0'8'0,"0"0"3"16,0 0 2-16,0 0 3 16,0 0 1-16,0 0 1 15,0 11 0-15,0-2 1 0,-5 1-6 16,0 5-4-16,0 2-2 16,-5 4-1-16,2-1-1 15,-2 4-2-15,4 0 0 16,-3 2-1-16,2-2 0 0,2 3-1 15,1 0-1-15,-1-1 1 16,1-4-2-16,2 0 0 16,2-2-3-16,0 0-4 15,0-11-8-15,0-9-32 0,18 5-36 16,-6-5-2-16</inkml:trace>
  <inkml:trace contextRef="#ctx0" brushRef="#br0" timeOffset="59738.9513">12087 8690 335 0,'0'0'6'0,"0"0"3"15,0 0 2-15,0 0 2 16,0 0 1-16,7 10 0 16,-7 0 1-16,0 0 0 15,-7 2-5-15,-1 9-2 0,3-2-1 16,-7 8-1-16,-1 2-1 16,1 6 0-16,0 3-1 15,-6-2 0-15,-2 5 0 16,6-5-3-16,-2 3 0 0,-1-1-2 15,0-11-3-15,5 0-4 16,-4-9-8-16,8-4-21 16,8-14-44-16,-11 6-2 15</inkml:trace>
  <inkml:trace contextRef="#ctx0" brushRef="#br0" timeOffset="60029.1554">11798 8932 332 0,'0'0'7'0,"0"0"3"0,0 0 2 16,0 0 3-16,0 0 2 15,5 3 1-15,-5-3 0 16,16 0 2-16,-7 0-7 0,4 0-2 16,2 0-2-16,2 0-1 15,3 0-3-15,0 2-1 16,3 4-1-16,-2 0-1 15,2 5 0-15,2-1-1 0,-5 1-1 16,2 2 1-16,0 0-2 16,-4 2 1-16,1-1-3 15,-1-1-1-15,-1-1-4 16,-4-4-8-16,4 2-20 16,3-3-42-16,-3-7-6 0</inkml:trace>
  <inkml:trace contextRef="#ctx0" brushRef="#br0" timeOffset="60595.2555">12403 8978 275 0,'0'0'10'0,"0"0"6"0,0 0 1 16,0 0 3-16,0 0 0 15,0 0 3-15,0 0 2 16,0 0-1-16,0 0-7 0,12 0-5 16,-12 0-2-16,14 0-1 15,-1 0-1-15,0 0-2 16,1 0-1-16,2 0-1 0,-2 0-1 16,4 4-1-16,-3 1 0 15,-2 5-2-15,-4 0 1 16,1 5-1-16,-2 2 0 15,-6 3 2-15,-2 0-2 0,-2 0 0 16,-6 2-2-16,-2-3 2 16,3-2 0-16,-4 0 0 15,7-2 0-15,-1-6 0 16,5-9 0-16,0 12 2 16,0-12-2-16,0 0 0 0,7 10 0 15,-7-10 0-15,13 5 0 16,-13-5 0-16,12 7 0 15,-12-7 0-15,13 12 0 16,-13-12 0-16,10 17 0 0,-8-6 0 16,0 2 0-16,-2 1 0 15,0 1 0-15,-4 3 0 16,-4 1 0-16,-5-2 0 16,1-2 0-16,-5 3 0 15,-3-3 0-15,0-3 0 0,0-2 0 16,1 0-2-16,-5-8-6 15,7 1-7-15,-2-3-16 0,3-10-41 16,4 5-14-16</inkml:trace>
  <inkml:trace contextRef="#ctx0" brushRef="#br0" timeOffset="62522.4145">13312 8688 87 0,'0'0'2'16,"0"0"4"-16,0 0 5 16,0 0 1-16,0 0 6 0,0 0 2 15,0 0 5-15,-7 0 3 16,7 0 2-16,0 0 0 15,0 0-1-15,0 0-2 16,-10-3-2-16,10 3-1 0,0 0-3 16,0 0-3-16,-10 3-3 15,7 6-3-15,1 6-2 16,-6 2-1-16,4 8-2 0,-2 3-1 16,2 9 0-16,1 2 0 15,-2 4-2-15,3-1 0 16,-4 0 0-16,6-5-2 15,0-6-1-15,0-5-1 0,0-6-3 16,-1-10-4-16,1-10-6 16,0 0-10-16,0 0-13 15,-6-15-15-15,1 0-11 16,3-3-12-16,-4-2-4 16</inkml:trace>
  <inkml:trace contextRef="#ctx0" brushRef="#br0" timeOffset="62771.5909">13108 8952 120 0,'0'0'4'15,"0"0"7"-15,-14-3 3 16,14 3 6-16,-13-2 3 0,13 2 4 16,-10 0 3-16,10 0 3 15,0 0-3-15,0 0-1 16,-2 13-2-16,2-13-3 16,9 4-2-16,4-1-3 15,4 0-2-15,1-3-3 0,7 0-2 16,3-3-3-16,4 0-2 15,-1-4-2-15,-1 2-2 16,3-3-2-16,-3 4-2 0,-5-1-3 16,-1-2-5-16,-1 7-8 15,-5-3-14-15,-2 3-18 16,6 0-34-16,-7 3-4 16</inkml:trace>
  <inkml:trace contextRef="#ctx0" brushRef="#br0" timeOffset="63428.8484">14138 8598 297 0,'0'0'7'0,"0"0"2"16,0 0 5-16,0 0 0 0,0-9 2 15,0 9 3-15,-12-5 0 16,4 2 1-16,-5 3-5 15,1 0-2-15,-6 8-3 16,4 1-1-16,-4 4-1 16,-2 4-1-16,2 4-2 0,-2 3 0 15,4 3 0-15,-4 2-2 16,2 7 1-16,-1-2-1 16,3 3-1-16,2 1 0 15,1 1 1-15,3 0-1 16,3 2-2-16,5-2 0 0,2-4 0 15,2-1 0-15,10-2 0 16,1-2 0-16,2-3 0 16,2-4 0-16,7-4 0 0,-2-2 0 15,2-6 0-15,2-2-4 16,3-3-4-16,-2-6-6 16,0 0-14-16,0-8-27 15,9-2-30-15,-7-5-2 0</inkml:trace>
  <inkml:trace contextRef="#ctx0" brushRef="#br0" timeOffset="64361.6387">14721 8603 274 0,'0'0'9'0,"0"0"4"16,0 0 3-16,11-5 2 16,-11 5 2-16,0 0 1 15,12-5 2-15,-12 5 0 0,0 0-7 16,11 5-3-16,-11 5-2 15,0 5-2-15,0 5-1 16,-7 2-1-16,-3 10 0 16,2 3 0-16,-5 5-1 0,3 2-1 15,-2 2 0-15,-1-1-5 16,-1-1 0 0,1-3 0-16,3-7 0 0,0-5 0 15,2-4 0-15,1-5 0 0,-3-11 0 16,10-7-9-16,-15 0-7 15,15 0-11 1,-17-22-10-16,6 6-13 31,1-6-6-15,-1 0 0-16,-5-3 1 0,7-2 7 0,-5 4 13 0,4-1 19 0,-1 5 18 0,3-4 20 16,-3 2 11-16,10 4 6 15,1 3 1-15,-3-1-1 16,6 2-4-16,-2 4-4 0,10 2-3 15,-11 7-3-15,23-8-3 16,-14 8-2-16,8 0-4 16,2 0-1-16,0 5-4 0,1 0-2 15,0 0-2-15,0 4-1 16,-2-1-3-16,1 2-1 16,-1 2-2-16,-1 0 0 0,0 0 0 15,-4 6 0-15,2 0 0 16,3-4-4-16,-6 6-3 15,1-5-8-15,-4-3-13 16,3-5-30-16,6 6-27 16,-6-7-2-16</inkml:trace>
  <inkml:trace contextRef="#ctx0" brushRef="#br0" timeOffset="64626.9161">14911 8920 332 0,'0'0'8'0,"0"0"3"15,0 0 3-15,0 0 4 16,0 0-2-16,0 0 2 16,0 0 0-16,5 5 2 15,-5-5-7-15,0 12-4 0,0-2-1 16,0 6-2-16,0 2 0 16,0 1 0-16,0 3-2 15,0 3 0-15,0-1-4 16,0 2 0-16,0-5 0 0,0 4 0 15,0-3 0-15,0-1 0 16,0-4-2-16,0-2-5 16,2-1-7-16,-2-14-20 15,-4 12-49-15,4-12-3 16</inkml:trace>
  <inkml:trace contextRef="#ctx0" brushRef="#br0" timeOffset="65176.7366">15539 8670 349 0,'0'0'6'15,"0"0"4"-15,0 0 2 16,0 0 2-16,0 0 0 0,0 0 1 16,6 8 1-16,-6-8 1 15,0 15-6-15,0-1-3 16,-3 3-1-16,-8 8 0 15,5 3-1-15,-7 6-2 0,-1 3 0 16,2 4 0-16,-4-2-2 16,-1-3 1-16,2 0-1 15,3-4-2-15,-1-8-3 16,6-1-2-16,-1-8-2 0,0-5-8 16,-2-10-13-16,10 0-25 15,-7-7-31-15,0-8-2 16</inkml:trace>
  <inkml:trace contextRef="#ctx0" brushRef="#br0" timeOffset="65427.0775">15340 8828 260 0,'0'0'11'0,"0"0"4"16,0 0 4-16,0 0 1 0,8-4 2 16,-8 4 2-16,12-5 1 15,-12 5 0-15,18 0-8 16,-8 0-5-16,3 2-3 15,-4 1-1-15,4 4-1 0,2 2-2 16,0 2 0-16,2-2-1 16,1 5-1-16,-1-2-1 15,3 0-1-15,0-2-1 16,-1 0-2-16,2 0-1 0,-5-1-5 16,0-6-8-16,-2 1-19 15,-1 9-46-15,2-10-3 16</inkml:trace>
  <inkml:trace contextRef="#ctx0" brushRef="#br0" timeOffset="66219.5804">15822 8952 143 0,'0'0'3'0,"0"0"-1"16,4-8 2-16,-4 8 7 0,0 0 4 16,2-9 8-16,-2 9 4 15,0 0 3-15,4-10 2 16,-4 10 1-16,0 0-2 16,3-7-1-16,-3 7-5 0,0 0-6 15,0-10-3-15,0 10-4 16,0 0-2-16,0 0-2 15,0 0-1-15,0 0-2 0,0 0 0 16,0 0-1-16,0 0-1 16,-7 10 0-16,5 2 0 15,-2 2-1-15,4 2 1 16,0 2-1-16,0-2-2 16,4-3 0-16,2 2 0 0,2-5 0 15,3-1 0-15,0-6 0 16,5-3 0-16,1 0 0 15,-1-3 0-15,0-6 0 16,0-1 0-16,-2-2 0 0,-1-1 0 16,-1 1 0-16,-2 0 0 15,1-1 0-15,-7 0 0 16,1 3 0-16,2 1 0 0,-7 9 0 16,0 0 0-16,0 0 0 15,0 0 0-15,0 0 0 16,0 9 0-16,0 6 0 15,-2 3 0-15,-3 2 0 16,3 2 0-16,-1 5 0 0,1 1 0 16,0-1 0-16,-1 3 0 15,3-1 0-15,0-1 0 16,0-3 0-16,0 1 0 0,0-6 0 16,0-3 0-16,0-5 0 15,0-12-2-15,0 13-6 16,0-13-4-1,0 0-9-15,0 0-18 0,0-19-44 16,0 11-3-16</inkml:trace>
  <inkml:trace contextRef="#ctx0" brushRef="#br0" timeOffset="67140.3643">16532 8589 192 0,'0'0'11'0,"0"0"6"0,0-13 5 15,0 13 5-15,3-12 2 16,-3 12 2-16,6-18 2 15,0 8 3-15,-6 10-11 16,7-15-6-16,-7 15-6 0,0 0-3 16,7 0-3-16,-4 10-3 15,-3 5-1-15,1 5-1 16,-1 5 0-16,0 4 0 16,0 1 1-16,-1 2 0 0,-2 1-1 15,-1-4 1-15,1 4-1 16,1-6 0-16,-3-3-1 15,2-4-1-15,0-2-2 16,3-6-1-16,0-1-3 0,0-11-6 16,-6 9-8-16,6-9-12 15,-8 0-11-15,8 0-17 16,-20-9-14-16,12 3-11 0</inkml:trace>
  <inkml:trace contextRef="#ctx0" brushRef="#br0" timeOffset="67406.7754">16320 8819 174 0,'0'0'8'16,"0"0"7"-16,4-3 7 0,-4 3 2 16,0 0 4-16,14 0 3 15,-14 0 2-15,12-5 2 16,-12 5-6-16,12-5-4 0,-12 5-5 16,20-2-3-1,-7-1-2-15,2-1-4 0,3 1-2 16,1-2-2-16,4 1-2 15,2-2-2-15,-3 1-3 16,2 1 0-16,-1-1 0 16,0 2 0-16,-5 3 0 0,2-3-6 15,-1 3 0-15,-5 0-5 16,-1 3-9 0,-1-3-15-16,0 0-39 0,-1 0-10 15</inkml:trace>
  <inkml:trace contextRef="#ctx0" brushRef="#br0" timeOffset="73380.5827">11669 9094 18 0,'0'0'5'0,"0"0"2"0,0-5 4 16,0 5 0-16,0 0 2 15,0 0 4-15,0-12 3 16,0 12 5-16,0 0-3 15,0 0-1-15,0 0-1 0,0 0 3 16,0 0-1-16,0 0-1 16,0 0-3-16,0 0-2 15,0 0-1-15,0 0-3 16,0 0 0-16,0 0-3 0,0 0-2 16,0 0-1-16,0 0-1 15,0 5 1-15,0-5 0 16,0 0-1-16,0 0 0 15,0 0 1-15,3 12-1 0,-3-12 0 16,0 0 0-16,9 3-1 16,-9-3-1-16,0 0 0 15,0 0-1-15,11 0 0 16,-11 0-1-16,0 0 0 0,0 0 0 16,0 0-1-16,0 0 1 15,0 0-1-15,0 0 0 16,0 0 0-16,0 0 0 15,0 4 1-15,0-4 0 0,0 10 1 16,0-10-1-16,0 7 1 16,0-7 1-16,0 0 0 15,0 0 1-15,0 0 0 16,0 0-1-16,0 0 0 0,0 0 0 16,0 0 0-16,0 0-1 15,0 0 0-15,0 0-1 16,0 0 0-16,0 0-1 15,0 0-1-15,0 0 0 0,0 0-2 16,0 0-3-16,0 0-8 16,0 0-18-16,0 10-45 15,0-10-4-15</inkml:trace>
  <inkml:trace contextRef="#ctx0" brushRef="#br0" timeOffset="75001.6327">15244 9056 215 0,'0'0'7'0,"0"0"5"0,0 0 4 15,0-5 3-15,0 5 2 16,0 0 2-16,-5-10 2 15,5 10-1-15,0 0-3 0,-9-12-6 16,9 12-3-16,-1-7-3 16,1 7-2-16,-3-10-1 15,3 10-2-15,0 0 1 0,0 0-2 16,0 0 1-16,0 0-1 16,0 0-1-16,0 0 0 15,0 0 0-15,0 0-1 16,0 0 1-16,-7 10-1 0,5-3 1 15,2 3-1-15,-3 2 1 16,3-2-1-16,-2 3 1 16,2-2-1-16,0-2 0 15,0-9-1-15,0 12 1 16,0-12 0-16,0 0 0 0,0 0 0 16,10 8-1-16,-10-8 0 15,0 0 1-15,0 0-1 16,8-3 0-16,-8 3-1 15,0 0 0-15,0 0-1 0,0 0-2 16,-4-5-2-16,4 5-8 16,0 0-15-16,-9-15-39 15,9 15-12-15</inkml:trace>
  <inkml:trace contextRef="#ctx0" brushRef="#br0" timeOffset="79431.4519">17375 8470 89 0,'0'0'5'15,"0"0"5"-15,0-17 4 16,0 17 4-16,7-11 4 16,-7 11 5-16,6-15 2 0,-6 15 3 15,11-7-3-15,-11 7-3 16,9-5-3-16,-9 5-4 15,0 0-3-15,8-3-2 0,-8 3-2 16,0 0-3-16,0 0 0 16,5 5 0-16,-5-5-1 15,0 13 1-15,0-1 0 0,0 3-1 16,-3 2-2-16,-1 3 0 16,-2 5 0-16,-5 2-1 15,1 3 0-15,0 2-1 16,-3 3 0-16,3-3 1 15,-4 8-1-15,1-6 0 0,1 2-1 16,-1-2-1-16,3-2 0 16,1-5 0-16,1-2-2 15,0-8 0-15,3-2-2 16,3-7-2-16,2-8-3 0,0 0-8 16,-12-6-13-16,10-6-19 15,2-3-28-15,-4-6-11 16</inkml:trace>
  <inkml:trace contextRef="#ctx0" brushRef="#br0" timeOffset="79737.6696">17173 8576 234 0,'0'0'9'0,"0"0"4"15,0 0 5-15,0 0 4 16,0 0 0-16,0 0 3 15,0 0 2-15,10-7 1 0,-10 7-8 16,0 0-4-16,12 9-3 16,-4-1-3-16,-1 4-2 15,4 1-2-15,-4 1-2 16,5 4 0-16,-2 2 0 16,5 2-2-16,-2 0 0 0,-1 3-1 15,0-1 0-15,6-1 0 16,-6-1-1-16,3-2-2 15,-4-2-2 1,6-4-6-16,-8-4-12 0,9-4-25 0,-2-1-34 16,-5-5-4-16</inkml:trace>
  <inkml:trace contextRef="#ctx0" brushRef="#br0" timeOffset="80320.1549">17499 8777 309 0,'0'0'7'0,"0"0"5"0,5-5 3 15,-5 5 2-15,13-10 3 16,-4 4 0-16,3-1 1 15,4 0 1-15,-4 4-7 16,6-1-5-16,-4 1-3 16,1 0-2-16,0 3-2 0,-3 0 0 15,3 7-2-15,-5 4 0 16,-2 4 0-16,-3-3 0 16,0 6 0-16,-3 4 0 15,-2-3-1-15,-2 5 1 0,-6-3 0 16,0-1 0-16,-1 0-1 15,-3-3 1-15,-1-3-1 16,1 0-1-16,0-7 2 16,-1 1-1-16,3-5-1 0,10-3 1 15,-15 0 0-15,15 0 0 16,0 0 1-16,-5-8-1 16,5 8 1-16,0 0 0 15,0-10 0-15,0 10 1 0,0 0 0 16,0 0 0-16,9 0 0 15,-9 0 0-15,16 7 0 16,-16-7-2-16,20 15 0 0,-10-7 0 16,2 1 0-16,1 1 0 15,0 2 0-15,1-2 0 16,-2 3 0-16,-2-7 0 16,0 8 0-16,0-10-8 15,0 4-5-15,-10-8-13 0,20 0-26 16,-2 0-32-16,-6 0-2 15</inkml:trace>
  <inkml:trace contextRef="#ctx0" brushRef="#br0" timeOffset="82343.9013">17960 8693 144 0,'0'0'5'0,"0"0"2"15,0 0 3-15,0 0 5 16,0 0 4-16,0-5 2 15,0 5 1-15,3-10 2 0,-3 10-3 16,0 0-2-16,5-13-1 16,-5 13-3-16,2-10-2 15,-2 10-1-15,6-6 1 16,-6 6-2-16,0 0-2 0,0 0 1 16,0 0-1-16,0 0-1 15,8 3-1-15,-8-3-1 16,0 16-1-16,0-6 1 15,2-3-1-15,-2-7-2 0,0 15 0 16,0-15 0-16,0 0 0 16,2 10-1-16,-2-10 0 15,0 0 0-15,0 0-1 16,0 0 0-16,0 0 0 0,0 0-1 16,-7 7 0-16,7-7-1 15,-11 10-1-15,4-1-1 16,3 2-4-16,-1 1-8 15,-2-1-12-15,7-11-28 0,0 12-25 16,0-12-3-16</inkml:trace>
  <inkml:trace contextRef="#ctx0" brushRef="#br0" timeOffset="83104.6244">18388 8427 231 0,'0'0'8'0,"0"0"5"15,0 0 3-15,0 0 3 16,0 0 1-16,0 0 3 15,0 0 1-15,4 13 2 16,-4 1-5-16,-1 4-6 0,-4 2-2 16,-2 4-3-16,0 5-1 15,-6 2-1-15,1 4-1 16,-1-3-3-16,1 6 0 16,0-2 0-16,-2 0-2 0,5-7 0 15,-1 3-1-15,4-7-3 16,2-6-1-16,1-3-4 15,1-7-5-15,2-9-13 16,0 0-14-16,0 0-29 0,0-7-14 16</inkml:trace>
  <inkml:trace contextRef="#ctx0" brushRef="#br0" timeOffset="83402.8098">18200 8526 281 0,'0'0'11'0,"5"-10"3"0,-5 10 4 0,13-9 3 15,-13 9 0-15,14-10 4 16,-2 5-1-16,-1 2 0 16,-11 3-8-16,14 3-7 0,-14-3-1 15,18 19-3-15,-11-6-1 16,3 8-2-16,-2 0 0 15,2 2 1-15,2 1-2 16,1 1 1-16,-1 2-1 16,1-2-1-16,-1 0-2 0,3-5-3 15,2 1-6-15,-2-5-16 16,0-11-36-16,2 4-19 16</inkml:trace>
  <inkml:trace contextRef="#ctx0" brushRef="#br0" timeOffset="83944.5294">18581 8739 322 0,'0'0'6'15,"0"0"5"-15,0 0 1 0,0 0 2 16,0 0 4-16,0 0-2 15,0 0 2-15,9 0 0 16,-9 0-4-16,12-4-5 16,-4 1-2-16,4 3-1 0,-1-5-1 15,1 5-2-15,2 0-1 16,-1 0 0-16,0 0-1 16,-1 2 0-16,-2 5-1 15,-3 1 1-15,-4 4-1 16,-3 2 1-16,0-2-1 0,-5 3 0 15,-3-1 1-15,-4 1-1 16,0-2 0-16,1-1 0 16,1-3 1-16,3 0-1 15,7-9 0-15,-7 7 1 0,7-7 0 16,0 0 0-16,5 2-1 16,-5-2 1-16,17 3 0 15,-7-1 0-15,-2 4-1 16,0-5 1-16,-8-1-1 0,14 16 1 15,-11-7-1-15,-1 1 1 16,0 2-1-16,-2 3 1 16,0 0 0-16,-4 3 0 0,-4-3 0 15,-5 2-1-15,4 5 1 16,-8-5-1-16,4 1 0 16,-4-3-2-16,4-3-1 15,0 1-4-15,1-6-6 16,12-7-19-16,-12 12-45 0,12-12-7 15</inkml:trace>
  <inkml:trace contextRef="#ctx0" brushRef="#br0" timeOffset="84474.8986">18781 8299 273 0,'0'0'10'0,"11"0"5"0,-11 0 2 0,14 2 3 15,-4 3 2-15,5 2 4 16,0 3-1-16,3-1 2 16,-4 8-9-16,6-5-4 15,-4 8-3-15,1-4-1 16,-3 7-3-16,4-1-2 0,-3 1-2 15,-3 1 0-15,0 3-1 16,-1 2-1-16,-4 2 1 16,0-1-2-16,-2 2 0 15,-2 3 0-15,-3-1 0 16,0 1 0-16,-8 0 0 0,1-1 0 16,-3-5 0-16,-3 2 0 15,4-4 0-15,-7-5 0 0,4 1 0 16,-3-6-2-16,1 1-9 15,-2-9-10-15,5 1-26 16,10 3-37-16,-11-9-2 16</inkml:trace>
  <inkml:trace contextRef="#ctx0" brushRef="#br0" timeOffset="90047.7334">19781 8436 240 0,'0'0'9'0,"0"0"6"0,5-9 2 16,-5 9 3-16,0 0 2 16,0 0 0-16,10-10 4 0,-10 10 0 15,0 0-9-15,0 0-3 16,0 0-2-16,5 13-2 16,-5-1-1-16,2 3-1 15,1 8-2-15,2 4 0 0,-1 5 0 16,1 3-1-16,1 4-1 15,-1 0-1-15,0 2-1 16,-1-5 1-16,-4 0-1 16,3-7-1-16,-3 1-1 0,0-6-1 15,0-3-2-15,0-7-2 16,-3-7-3-16,3-7-7 16,-12 11-9-16,-1-11-7 15,1-11-7-15,-8 2-4 16,1-3 1-16,-7 0 0 0,4-5 4 15,-3 5 4-15,3 3 13 16,0 1 12-16,4 1 13 16,4 0 9-16,1 7 9 0,3-5 4 15,10 5 4-15,-13-3 3 16,13 3-1-16,0 0-1 16,0 0-1-16,0 0-4 15,0 0-4-15,13 3-6 0,-3-3-3 16,5 0-1-16,2 0-4 15,5 0-1-15,8-7-3 16,-2-1-1-16,2 3-1 16,-1-5-3-16,-1 1 0 15,2-2-2-15,-5 4-2 0,-4-1-4 16,0 5-6-16,-1 1-12 16,-3-3-16-16,-3-2-39 15,9 4-4-15</inkml:trace>
  <inkml:trace contextRef="#ctx0" brushRef="#br0" timeOffset="90565.2851">20601 8390 260 0,'0'0'9'0,"0"0"4"15,0 0 4-15,2 5 1 0,-2-5 2 16,0 0 1-16,7 10 4 16,-7-10-1-16,4 15-6 15,-4-8-4-15,0 10-4 16,0 4 0-16,0 1-2 15,-6 5 0-15,1 4-2 0,-2 2-1 16,0 7-1-16,-2 0 0 16,0-3-1-16,-1-3 0 15,-1 2-1-15,1-7-1 0,4 1 0 16,-4-11-2-16,2-2-2 16,1-3-3-16,2-7-7 15,5-7-11-15,-15-3-23 16,15 3-35-16,-10-20-4 0</inkml:trace>
  <inkml:trace contextRef="#ctx0" brushRef="#br0" timeOffset="90887.5121">20365 8561 266 0,'0'0'7'0,"0"0"4"15,0 0 4-15,0 0 2 16,4-7 3-16,-4 7 2 15,13-6 4-15,-3 4-1 0,1 1-5 16,1 1-3-16,0 0-2 16,3 0-2-16,0 3-3 15,5 6-2-15,0-2-2 16,-3 5-1-16,3-2 0 16,0 5-2-16,0-1-3 0,-3 3 0 15,2 0 0-15,-1-1 0 16,0 0 0-16,-3 0 0 15,3-1 0-15,-4 0 0 0,4-6 0 16,-1 4 0-16,0-6 0 16,4 2-12-16,-7-4-13 15,6-5-17-15,0 7-31 16,-3-7-13-16</inkml:trace>
  <inkml:trace contextRef="#ctx0" brushRef="#br0" timeOffset="91365.8647">20950 8702 307 0,'0'0'7'0,"0"0"4"16,2-9 2-16,-2 9 3 15,5-11 3-15,-5 11 1 16,9-12 2-16,-9 12 1 0,13-9-8 16,-13 9-1-16,17-6-3 15,-11 1-2-15,5 5-2 16,2 0-1-16,3 0-3 15,-4 2 0-15,0 4-1 0,1 1-1 16,-6 3 1-16,2 3-2 16,-1 4 0-16,-3 0 0 15,-5 3 0-15,0 0 0 16,0 0 0-16,-7 2 0 16,-3 0 0-16,0-5 0 15,-2 0 0-15,1-1 0 0,-1-6 0 16,2 0 0-16,0-3-2 15,10-7 2-15,-13 5 0 16,13-5 0-16,0 0 0 0,0 0 2 16,0 0-2-16,0 0 0 15,0-7 0-15,0 7 0 16,13 0 0-16,-3 0 0 0,0 0 0 16,2 7 0-16,1 0 0 15,2 1 0-15,2 1 0 16,0 2 0-16,4 1 0 15,-7-3 0-15,4 2 0 16,0-4 0-16,-1-2-16 0,-8-5-28 16,-9 0-42-16,23 0 0 15</inkml:trace>
  <inkml:trace contextRef="#ctx0" brushRef="#br0" timeOffset="91866.2191">21588 8668 268 0,'0'0'9'0,"0"0"4"16,0 0 4-16,0 0 2 16,3 10 0-16,-3-10 2 15,2 12 4-15,-2-12-3 0,2 15-6 16,-2-15-5-16,3 10-2 15,-3-10-2-15,0 0-1 16,0 0-2-16,10 0-1 0,-10 0 0 16,10-8 0-16,-7-2 0 15,1 1-1-15,-4 9 1 16,5-13-1-16,-5 13 1 16,0 0-1-16,0 0 0 0,-7-2-1 15,7 2 0-15,-18 9-1 16,8-1 0-16,-2 4-2 15,0-4-1-15,2 4-4 16,2-7-4-16,1 4-10 16,7-9-16-16,-10 8-45 0,10-8-3 15</inkml:trace>
  <inkml:trace contextRef="#ctx0" brushRef="#br0" timeOffset="92437.4997">22095 8291 302 0,'0'0'8'16,"0"0"4"-16,0 0 1 0,0 0 2 15,0 0 4-15,0 0 0 16,10 12 2-16,-8-2 0 16,4 3-6-16,-6 1-1 15,4 10-2-15,-4 0-1 0,0 3-2 16,0 5-1-16,0 1-2 15,-2 1 0-15,-6 0-6 16,4 4 0-16,-4-4 0 16,-2 1 0-16,5 3 0 0,-4-7 0 15,3-1 0-15,-1-5 0 16,0-3 0-16,3-4 0 16,3-6 0-16,1-12 0 15,0 0-18-15,-20 0-19 0,8-10-48 16,6-10-2-16</inkml:trace>
  <inkml:trace contextRef="#ctx0" brushRef="#br0" timeOffset="92759.728">21738 8442 311 0,'0'0'8'0,"0"0"5"16,0 0 3-16,4-10 2 15,-4 10 4-15,12-5-1 16,-2 2 2-16,1 3 0 16,1 0-8-16,3 0-3 15,0 6-4-15,2 0-2 0,4 5-1 16,0 2-2-16,2 1-2 16,2 1 0-16,0 3 0 15,1 1 0-15,-1 3-1 0,3-1 1 16,-1 3-2-16,1-2 2 15,-4-2-1-15,2 0-1 16,-2 0 0-16,-1-2-3 16,-1-6-4-16,3 0-10 0,-6-2-23 15,-8-5-43-15,11-1-2 16</inkml:trace>
  <inkml:trace contextRef="#ctx0" brushRef="#br0" timeOffset="93383.0111">22423 8613 339 0,'0'0'8'16,"0"0"2"-16,0 0 4 15,0 0 2-15,3-5 0 16,-3 5 0-16,0 0 3 0,0 0-2 16,0 0-4-16,0 0-4 15,4 10-2-15,-4 3-1 16,0-1 0-16,0 3-2 0,3 2 0 15,-3 1-1-15,5 1-1 16,0-4 0-16,3 0-2 16,1-3 0-16,4 1 0 0,-1-6 0 15,4 1 0-15,-2-8 0 16,2 0 0-16,3 0 0 16,-1-3 0-16,2-6 0 15,-6-2 0-15,7-4 0 16,-7 3 0-16,-2-3 0 0,1 0 0 15,-6-2 0-15,-2 5 0 16,0 2 0-16,1-1 0 16,-6 11 0-16,0-12 0 15,0 12 0-15,0 0 0 16,0 0 0-16,2 9 0 0,-2 0 0 16,0 3 0-16,5 3 0 15,-3 5 0-15,1-1 0 16,-1 6 0-16,0 0 0 15,3 5 0-15,1-3 0 0,-4 8 0 16,1 0 0-16,2-1 0 16,-3 4 0-16,0-4 0 15,-2-2-15-15,0-2-69 0,-4-2-3 16</inkml:trace>
  <inkml:trace contextRef="#ctx0" brushRef="#br0" timeOffset="97928.722">14650 9697 180 0,'0'0'5'0,"0"0"2"0,0 6 1 16,0-6 3-16,0 0 2 15,0 0 2-15,7 8 2 16,-7-8 0-16,11 0-2 0,-2 0-2 16,1 0-2-16,0 0 0 15,1 0-3-15,8 0 0 16,-2 3-2-16,1-2 0 0,1 2 0 15,4 2 0-15,4-2 0 16,0-1 0-16,8 1-1 16,-2 1 1-16,9-4-2 15,3 3 0-15,2-3 0 0,2 0-1 16,6 2 0-16,0-2 1 16,0 5 0-16,1 0 0 15,-1 0 0-15,-2 2 1 16,2 0-1-16,-3 1 1 15,2 0-1-15,-2-1-1 0,3-5 0 16,5-2-1-16,-4 4 1 16,10-4-1-16,-2-4 0 15,8 2-1-15,-1-5 1 0,0-1 0 16,3 0 0-16,0 1-1 16,-1 2 2-16,0 1-1 15,-4-2-1-15,1 4 1 16,-4 0 0-16,5-1 0 0,-4 1-1 15,0-3 1-15,-1 0-2 16,7 0 1-16,-3-3 0 16,-4 1-1-16,5 0 1 15,-4-4-1-15,2 4 0 0,-5 2 0 16,3-3 0-16,-7 2 1 16,0 3-1-16,2 0 0 15,-5 1 1-15,5-1-1 16,-4 3 1-16,0-2 0 15,5 0 0-15,-1 2 0 0,3-5 0 16,0 5 0-16,-2-5 1 16,-1 0-1-16,-3 2 0 15,-6-2 0-15,-3 3 0 0,-3 0 0 16,-10-1 0-16,-3 3-1 16,-9-2 0-16,-3 2 1 15,1-3-1-15,-8 0 1 16,-3 2-1-16,0 1 0 0,-4-6 1 15,-8 6 0-15,15-5-1 16,-15 5 1-16,0 0-1 16,10-2 0-16,-10 2 0 15,0 0 0-15,0 0-1 0,0 0-1 16,0 0-2-16,0 0-1 16,0 0-7-16,0 0-13 15,-5-16-56-15,-3 16-3 16</inkml:trace>
  <inkml:trace contextRef="#ctx0" brushRef="#br0" timeOffset="104564.2224">16032 10065 147 0,'0'0'5'0,"0"0"5"16,0 0 2-16,0 0 3 0,-2 7 2 16,2-7 5-16,0 0 2 15,-8 7 1-15,8-7-2 16,0 0-2-16,0 0-2 16,0 0-1-16,-10 10 0 15,10-10-2-15,0 0-3 0,0 0-2 16,0 0-1-16,0 0-2 15,0 0 1-15,0 0-2 16,7 8-1-16,-7-8 0 16,16 4 0-16,-4 1 0 0,3 1-1 15,2-3 0-15,1-1-1 16,4 0 0-16,2 1 0 16,4-3-1-16,4 0 0 15,1 0-1-15,-1 0 0 0,3 0-1 16,3-5 1-16,-6 3 0 15,2 2-2-15,-4-3 0 16,-2 3 0-16,-1 0 0 0,-8 0 0 16,2 5 0-16,-4 0 0 15,-5 0 0-15,-2 3 0 16,1 1 0-16,-4-2 0 16,-5 3 0-16,6 3 0 15,-8-4 0-15,0 1 0 0,0 3 0 16,-4 0 0-16,-2 2 0 15,-4-1 0-15,-4 1 0 16,-2 3 0 0,-4-2 0-16,-2 5 0 0,-3-4 0 0,-2 3 0 15,0-1 0-15,-1-2 0 16,6 1 0-16,-3 0 0 16,5-3 0-16,1-3 0 0,5 0 0 15,2 0 0-15,2-4 0 16,-3 1 0-16,13-9 0 15,-12 15 0-15,12-15 0 16,-9 9 0-16,9-9 0 16,0 0 0-16,0 0 0 0,0 0 0 15,-8 6 0-15,8-6 0 16,0 0 0-16,0 0 0 16,0 0 0-16,0 0 0 0,4 10 0 15,-4-10 0-15,11 5 0 16,-4-2 0-16,5-3 0 15,-1 0 0-15,6 3 0 16,3-3 0-16,5 0 0 0,2 0 0 16,3-3 0-16,2 3 0 15,1-4 0-15,1 0 0 16,1 0 0-16,-4 1 0 16,3 0 0-16,-5-1 0 15,-2-2 0-15,-1 6 0 0,-4-5 0 16,-7 3 0-16,0-1 0 15,-3 1 0-15,-4 2 0 16,-8 0 0-16,13-2 0 0,-13 2 0 16,0 0 0-16,0 0 0 15,0 0 0-15,0 0 0 16,0 0 0-16,0 0 0 16,0 0 0-16,0 0 0 0,0 0-5 15,0 0-15-15,0 0-24 16,0 0-42-16,0 0 0 15</inkml:trace>
  <inkml:trace contextRef="#ctx0" brushRef="#br0" timeOffset="108281.8183">1116 11430 244 0,'0'0'8'15,"0"0"4"-15,0 0 3 16,-5 6 2-16,5-6 1 0,-4 8 2 16,4-8 1-16,-10 13 2 15,10-13-6-15,-13 12-4 16,13-12-2-16,-7 11-2 15,7-11-1-15,-7 12-1 0,7-12 0 16,0 12-2-16,0-12 1 16,4 10-1-16,-4-10 0 15,15 9 0-15,3-1 0 0,-2-5 0 16,5-3-1-16,6 2-1 16,3-2 1-16,4 0-2 15,4-5 1-15,5 0-1 16,-2 0 0-16,2-2 0 15,-1 0-1-15,-2 0 1 0,2 1-2 16,-7-1 0-16,-3 5 0 16,-4-3 0-16,-1 5 0 15,-5 0 0-15,-4 0 0 16,-4 0 0-16,-3 0 0 0,-2 5 0 16,-9-5 0-16,10 12 0 15,-7 0 0-15,-3 0 0 16,0 6 0-16,-8 4 0 0,-1 3 0 15,-3 0 0-15,-5 7 0 16,-2 1 0-16,-5-1 0 16,-4 2 0-16,-1 0 0 15,-4-1 0-15,-1-2 0 0,-2 0 0 16,-2-1 0-16,8-6 0 16,-1 1 0-16,1-5 0 15,5 0 0-15,6-5 0 16,-2-1 0-16,9-4 0 0,2-2 0 15,0-1 0-15,10-7 0 16,-7 10 0-16,7-10 0 16,0 10 0-16,0-10 0 15,0 0 0-15,12 12 0 0,-2-8 0 16,3-4 0-16,6 5 0 16,4-4 0-16,2 1 0 15,4-2 0-15,4 3 0 16,4 0 0-16,6 0 0 0,-4-2 0 15,3 2 0-15,1 2 0 16,-5-2 0-16,3-1 0 16,-3-2 0-16,-6 3 0 15,-5-3 0-15,1 0 0 0,-9-3-8 16,-1 1-20-16,-18 2-49 16,17-8-10-16</inkml:trace>
  <inkml:trace contextRef="#ctx0" brushRef="#br0" timeOffset="108938.6252">2646 11601 263 0,'0'0'9'0,"0"0"5"15,0 0 4 1,0 0 2-16,0 0 1 0,0 0 2 16,0 0 2-16,0 0 1 15,0 0-7-15,12-3-6 16,-3 3-2-16,4-5-1 0,4 4-1 16,6-7-1-16,7 2-1 15,-1 0-1-15,6-2 0 16,6-1-3-16,-4 5-3 0,2 1 0 15,1 1 0-15,-6 2 0 16,2 0 0-16,-9 0 0 16,-5 0 0-16,-2 2 0 15,-5-2 0-15,-5 3 0 16,-10-3 0-16,10 0 0 0,-10 0-17 16,0 0-8-16,0 0-6 15,0 0-12-15,-7 4-16 16,2 7-17-16,-1 7-12 0</inkml:trace>
  <inkml:trace contextRef="#ctx0" brushRef="#br0" timeOffset="109218.519">3025 11806 289 0,'0'0'8'0,"0"0"3"16,0 0 5-16,0 0 1 15,0 0 2-15,0 0 4 16,5 0-1-16,-5 0 2 15,11 0-6-15,-11 0-3 16,11 3-4-16,-1 0-1 0,6-1-2 16,-2 1-2-16,2-1 0 15,1 0-2-15,5 0 0 16,1 1-4-16,2 0 0 16,0-1 0-16,-2-2 0 0,1 2 0 15,-2-2 0-15,-5 3 0 16,-1-3 0-16,-5 0-2 15,-2 0-11-15,-9 0-24 0,0 0-48 16,-6-5-3-16</inkml:trace>
  <inkml:trace contextRef="#ctx0" brushRef="#br0" timeOffset="110207.3397">4795 11105 292 0,'0'0'7'0,"0"0"4"0,0 0 2 16,0 0 1-16,0 0 1 15,0-9 2-15,0 9 0 16,0 0 0-16,-7-8-5 0,-3 8-4 16,-5 2-1-16,0 4-1 15,-5 3 0-15,-1 4 0 16,-2 4 0-16,-4 3 1 0,-2 5-2 16,-1 4 1-16,4 4-1 15,-4 1 0-15,5 5-1 16,3 4 1-16,2-1-2 15,2 2 1-15,6 6-1 16,3-4-1-16,3 6 1 0,3-4-1 16,3 2-1-16,0-1 1 15,5-2-2-15,6-4 0 16,3-4 0-16,6-3 0 16,1-7 0-16,-1-5 0 15,9-6 0-15,1-6-4 0,1-12-7 16,2 0-17-16,3 0-36 15,-2-15-23-15,3-7-1 0</inkml:trace>
  <inkml:trace contextRef="#ctx0" brushRef="#br0" timeOffset="110859.0088">5390 11393 324 0,'0'0'8'15,"0"0"4"-15,0 0 3 0,0 0 4 16,0 0 1-16,0 0 0 15,0-10 1-15,0 10 1 16,0 0-7-16,0 0-4 0,0 0-3 16,-10 13-2-16,8-2-2 15,-9 1 0-15,1 11-2 16,-2-1-2-16,-2 8 0 16,1 7 0-16,0-2 0 0,-6 3 0 15,1 2 0-15,0-4 0 16,1-1 0-16,-1-6 0 15,4-5-6-15,1-6-1 16,3-4-6-16,-2-13-9 0,2-1-13 16,3-9-16-16,-3-9-12 15,1-8-1-15,3-3 2 16,-8-8 11-16,8-1 16 16,-4 2 20-16,5 1 23 15,-2 1 26-15,4 6 19 0,1 6 3 16,2 7-5-16,0 15-8 15,0-17-9-15,0 17-4 16,12-6-8-16,-1 5-4 0,-2 1-5 16,6 0-1-16,-2 0-1 15,3 4-2-15,2 2-2 16,5 3 0-16,-2 2-1 16,2-2-1-16,0 6-2 0,2-2-1 15,-1 4-2-15,-4-3 0 16,0 10 0-16,-3-10-2 15,3 8-6-15,-8-5-7 16,9 2-16-16,-7 5-33 0,-1-12-22 16,4-2-3-16</inkml:trace>
  <inkml:trace contextRef="#ctx0" brushRef="#br0" timeOffset="111179.1684">5658 11546 327 0,'0'0'8'0,"0"0"3"15,12 2 4-15,-12-2 2 0,11 6 3 16,-11-6 0-16,12 12 1 16,-12-12 1-16,9 15-6 15,-4-3-5-15,-1 0-1 0,-2 4-3 16,1 1-1-16,1 0-6 15,-1 6 0-15,2-4 0 16,-3 6 0-16,-2 0 0 0,2 2 0 16,1-1 0-16,-1-5 0 15,-2 4 0-15,4-3 0 16,-2-4 0-16,-2-3 0 16,3-8 0-16,-3-7 0 0,0 0-16 15,0 0-51-15,2-10-20 16</inkml:trace>
  <inkml:trace contextRef="#ctx0" brushRef="#br0" timeOffset="111782.4493">6270 11286 321 0,'0'0'7'15,"0"0"4"-15,0 0 2 0,0 0 3 16,0 0 1-16,0 0 0 16,0 0 0-16,0 0 2 15,0 7-6-15,0 4-3 16,2 8-3-16,1 1 0 0,-1 7-1 15,0 3 0-15,1 5-1 16,-1-1-1-16,2 1-2 16,-4 0-1-16,0-2-3 0,-4-7-3 15,-1-3-4-15,1-1-10 16,-8-5-17-16,-1-13-27 16,3 4-20-16,0-8-4 15</inkml:trace>
  <inkml:trace contextRef="#ctx0" brushRef="#br0" timeOffset="111997.1878">6148 11504 285 0,'0'0'8'16,"0"0"6"-16,0 0 4 15,0 0 1-15,0 0 3 0,6 0 4 16,-6 0-1-16,17 5 1 16,-5 0-6-16,0-2-6 15,5-1-3-15,1-2-2 16,2 0-3-16,5 0-2 15,-3-2 0-15,3-1-4 0,3-4-4 16,-3 1-3-16,-1-3-7 16,2 4-17-16,0 5-38 15,-3-7-16-15</inkml:trace>
  <inkml:trace contextRef="#ctx0" brushRef="#br0" timeOffset="112398.1924">6924 11243 378 0,'0'0'7'0,"0"0"2"16,0 0 2-16,0 0 1 16,4-7 1-16,-4 7 1 15,0 0 0-15,0 0 1 16,0 10-5-16,0-1-4 0,-4 5-1 16,-4 3-1-16,-2 8 0 15,1 2-1-15,-7 3 0 16,4 5 0-16,-6 1-3 15,4 5 0-15,-2-2 0 0,0 0 0 16,3-4 0-16,1-3 0 16,1-5-3-16,-1-3-3 15,7-10-8-15,5-14-14 16,-13 6-18-16,13-6-37 0,0-20-4 16</inkml:trace>
  <inkml:trace contextRef="#ctx0" brushRef="#br0" timeOffset="112652.3726">6702 11321 279 0,'0'0'8'0,"0"0"5"0,0 0 2 15,0 0 2-15,0 0 2 16,0 0 3-16,0 0 2 0,0 7 0 16,0-7-7-1,11 12-2-15,-11-12-3 0,14 18-1 16,-7-8-2-16,4 5-2 15,1-1-1-15,0-1-1 0,3 2-1 16,0-4 0-16,0 4-4 16,3 2 0-16,-1-5 0 15,1 0-3-15,-4-3-7 16,9 1-23-16,4 2-49 16,-8-4-4-16</inkml:trace>
  <inkml:trace contextRef="#ctx0" brushRef="#br0" timeOffset="113179.0935">7175 11511 362 0,'0'0'8'0,"0"0"2"0,0 0 5 15,0 0 0-15,0 0 1 16,0 0 2-16,2-2 0 16,-2 2 1-16,15-5-7 0,-15 5-3 15,17-7-3-15,-8 4-3 16,-9 3-3-16,19 0 0 16,-19 0 0-16,11 6 0 0,-11-6 0 15,9 17 0-15,-9-3 0 16,0 1 0-16,-6 3 0 15,-1 2 0-15,-5 1 0 16,-3 2 0-16,-3-4 0 16,3 2 0-16,0-4 0 0,3-6 0 15,2-2-2-15,10-9 2 16,-9 3 0-16,9-3 0 16,0 0 2-1,0-11-2-15,0 11 0 0,9-9 0 16,-9 9 0-16,15-6 0 0,-8 6 0 15,6 0 0-15,-3 0 0 16,5 3 0-16,0 2 0 0,0 1 0 16,2-2 0-16,-2 1 0 15,5 0 0-15,-3-3 0 16,1 1-3-16,-4-3-10 16,9 2-20-16,-8 3-43 15,2-5-11-15</inkml:trace>
  <inkml:trace contextRef="#ctx0" brushRef="#br0" timeOffset="113649.3239">7508 11132 281 0,'0'0'8'0,"0"0"5"0,0 0 3 15,0 0 5-15,0 0 0 16,0 0 4-16,0 0-1 0,7 0 2 15,3 0-6-15,-2 5-5 16,4-3-4-16,0 9-2 16,3 2-1-16,2-1-3 0,-4 7-1 15,4 4 0-15,-4 2-4 16,-1 2 0-16,1 5 0 16,-1 2 0-16,-7 1 0 0,1 5 0 15,1-3 0-15,-2 3 0 16,-5 2 0-16,0-3 0 15,-3-2 0-15,-6 1 0 16,1-3 0-16,-4-3 0 16,-4-3 0-16,-1-1 0 0,2-9-7 15,-2 1-7-15,-1-7-13 16,0-13-42-16,9 0-16 16</inkml:trace>
  <inkml:trace contextRef="#ctx0" brushRef="#br0" timeOffset="114527.8521">8094 11647 297 0,'0'0'9'15,"0"0"2"-15,0-3 5 16,0 3 2-16,0 0 3 16,0 0 1-16,8-9 1 15,-8 9 1-15,0 0-8 0,0 0-3 16,0 0-2-16,0 0-3 16,0 0-2-16,0 0-1 15,2 5-3-15,-2-5 1 0,0 0-2 16,0 0 1-16,0 0-2 15,3 10 1-15,-3-10-1 16,0 0 2-16,0 0-2 16,3 12 0-16,-3-12 0 15,0 10 0-15,0-10 0 0,-3 13 0 16,3-13 0-16,-5 17 0 16,5-17 0-16,-3 13 0 15,3-13 0-15,0 0 0 0,0 10 0 16,0-10 0-16,3-3 0 15,-3 3 0-15,10-10 0 16,-10 10 0-16,7-15 0 16,-7 15 0-16,5-15 0 0,-5 15 0 15,-2-14 0-15,2 14 0 16,-10-16 0-16,10 16 0 16,-13-8 0-16,13 8 0 15,-9-6 0-15,9 6 0 16,0 0 0-16,-8 6 0 0,8-6 0 15,0 8 0-15,0-8 0 16,0 16 0-16,0-16 0 16,10 8 0-16,-10-8 0 0,10 2 0 15,-10-2-4-15,13-6-8 16,-13 6-18-16,0 0-43 16,12-14-13-16</inkml:trace>
  <inkml:trace contextRef="#ctx0" brushRef="#br0" timeOffset="115102.3018">8726 11175 328 0,'0'0'6'15,"0"0"4"-15,7-10 2 0,-7 10 3 16,0 0 1-16,5-10-1 16,-5 10 2-16,0 0 0 15,0 0-5-15,-10-5-4 16,10 5-1-16,-14 13 0 0,3 4-2 15,2 5 0-15,-1 2 0 16,-1 10 1-16,2-1-1 16,2 9-1-16,-2 1 0 0,5 4 0 15,-4 0-1-15,1 2-3 16,2 2 0-16,2-8 0 16,1 2 0-16,2-8 0 15,0 3 0-15,10-9 0 16,2 1 0-16,4-9 0 0,3 0 0 15,4-9-6-15,4-2-9 16,-8-8-25-16,-1-4-45 16,12-5-1-16</inkml:trace>
  <inkml:trace contextRef="#ctx0" brushRef="#br0" timeOffset="115543.6693">9330 11260 313 0,'0'0'9'0,"0"0"2"16,7-14 3-16,-7 14 4 0,5-12 2 15,-5 12 0-15,7-11 1 16,-7 11 1-16,6-9-7 16,-6 9-3-16,0 0-2 15,0 0-3-15,0 8-1 16,-2 1-2-16,-5 3 0 0,1 6-1 16,-1 2-1-16,-1 10-2 15,-2-3 0-15,0 8 0 16,0-1 0-16,-3 3 0 0,-2 1 0 15,4-1 0-15,3-5 0 16,-4 1 0-16,4-6 0 16,-2-5 0-16,5-3 0 15,-2-7 0-15,2 0-9 0,5-12-5 16,0 0-8-16,-13 0-11 16,11-14-13-16,-3-4-22 15,-5-1-15-15</inkml:trace>
  <inkml:trace contextRef="#ctx0" brushRef="#br0" timeOffset="115793.9497">9069 11388 227 0,'0'0'8'16,"0"0"8"-16,0 0 4 15,0 0 5-15,0-12 2 16,0 12 1-16,13-8 2 0,-13 8 2 16,17-8-7-16,-7 8-8 15,5 0-3-15,-3 4-3 16,3 2-3-16,-1 7-2 15,2 1-2-15,1 1-1 16,3 3-1-16,-2 2 0 0,1-1-1 16,4-1-1-16,-1 2 1 15,1-4-2-15,3 1-1 16,-1-2-4-16,-2 2-5 0,0-13-11 16,4 4-18-1,-3-3-29-15,4-5-16 0</inkml:trace>
  <inkml:trace contextRef="#ctx0" brushRef="#br0" timeOffset="116314.9163">9703 11511 283 0,'0'0'6'0,"0"0"5"16,0 0 3-16,0 0 4 16,0 0 2-16,0 0 2 0,0 0 2 15,0 0 0-15,0 0-5 16,0 0-3-16,0 0-4 15,0 0-3-15,0 0-2 16,13-2-1-16,-13 2-1 0,17 0-2 16,-8 2 1-16,-2 4-2 15,4-2 0-15,-11-4 0 16,14 18 0-16,-9-9-2 16,1 4 0-16,-6-1 0 15,0 1 0-15,-6 5 0 0,-1-7 0 16,0 2 0-16,2 2 0 15,0-6-2-15,5-9 2 16,-7 16-1-16,7-16 2 16,0 0-1-16,5 8 2 0,-5-8-2 15,12 2 0-15,-12-2 0 16,14 7 0-16,-14-7 0 16,18 11 0-16,-18-11 0 0,7 16 0 15,-3-6 0-15,-3 5 0 16,-1-4 0-16,0 5 0 15,0 2 0-15,0 0 0 16,0-1 0-16,0-1 0 0,-5 4 0 16,-2-5 0-16,-3 3 0 15,-3-3 0-15,1-6 0 16,-2 2 0-16,-4-4 0 16,4 0 0-16,-4-5-6 0,3-2-4 15,2 3-8-15,1-3-16 16,-1-12-43-16,13 12-7 15</inkml:trace>
  <inkml:trace contextRef="#ctx0" brushRef="#br0" timeOffset="116796.7474">10389 11115 329 0,'0'0'7'0,"0"0"4"16,5 4 2-16,-5-4 4 15,7 16 1-15,-4-6 1 0,-1 5 0 16,3 0 2-16,-2 7-6 15,2 3-4-15,-5-1-2 16,5 6-2-16,-3 2-2 16,-2 0-1-16,0 1-2 0,0 1-1 15,0-5-2-15,0 3-2 16,-5-6-4-16,1-1-5 16,-5-10-11-16,2-1-17 15,5 6-40-15,2-20-5 0</inkml:trace>
  <inkml:trace contextRef="#ctx0" brushRef="#br0" timeOffset="117044.9012">10242 11425 309 0,'0'0'8'0,"0"0"6"0,0 0 1 16,0 0 4-16,0 0 2 15,10 0-1-15,-10 0 3 16,19 0 0-16,-3-3-7 0,2-2-5 15,2-2-2-15,1 2-2 16,2-3-2-16,4 4-2 16,-2-1-1-16,5-3-2 15,-2 4-2-15,-1-2-3 0,3 4-3 16,-3-2-7-16,6 0-18 16,-8 9-48-16,12-5-2 15</inkml:trace>
  <inkml:trace contextRef="#ctx0" brushRef="#br0" timeOffset="117404.3558">11124 11165 362 0,'0'0'7'0,"0"0"2"0,0 0 3 16,0 0 1-16,0 0 0 15,0 0 2-15,0 0 0 0,0 7 1 16,0-7-5-16,-2 10-3 16,-6 2-1-16,1 3-1 15,-3 2-1-15,1 8 0 16,-2 3-1-16,-3 1-1 0,2 3-3 15,-1 4 0-15,-2 0 0 16,0-1 0-16,3 0 0 16,-1-3 0-16,3-6 0 15,1 6 0-15,-2-12-5 0,6-4-11 16,-2-3-18-16,7-13-45 16,-10 0-6-16</inkml:trace>
  <inkml:trace contextRef="#ctx0" brushRef="#br0" timeOffset="117717.4706">10836 11284 332 0,'0'0'7'0,"3"-12"4"0,-3 12 4 15,8-12 0-15,-4 1 4 16,1 1-1-16,1 0 1 15,4-2 0-15,-10 12-6 0,14-8-4 16,-14 8-3-16,15 0-1 16,-7 10-1-16,-1 2-1 15,3 3 0-15,0 5-1 0,5 3 1 16,0 1-1-16,-3 3-1 16,1-2 1-16,4 3-2 15,-2-6 0-15,2 2-2 16,-1-3-2-16,-2-4-5 15,0-5-6-15,9 3-16 0,-8-5-35 16,0-3-17 0</inkml:trace>
  <inkml:trace contextRef="#ctx0" brushRef="#br0" timeOffset="118224.0084">11286 11472 395 0,'0'0'6'0,"0"0"2"16,11-3 2-16,-11 3 1 15,0 0 1-15,9-1 0 16,-9 1 0-16,0 0 2 16,0 0-6-16,8 6-2 0,-8-6-1 15,2 18-1-15,-2-9 0 16,2 4 0-16,-2-1-4 15,3 1 0-15,-1-1 0 16,2-2 0-16,-4-10 0 0,12 15 0 16,-12-15 0-16,20 5 0 15,-8-5 0-15,2 0 0 16,-1-5 0-16,-1-3 0 16,1-2 0-16,-1 0 0 0,1-2 0 15,-3-1 0-15,-3 1 0 16,-2 2 0-16,1 1 0 15,-6 9 0-15,2-15 0 16,-2 15 0-16,0 0 0 0,0 0 0 16,0 0 0-16,3 12 0 15,-3 0 0-15,2 4 0 16,-2 1 0-16,5 0 0 16,0 5 0-16,-1-2 0 0,7 0 0 15,-4-3 0-15,3-3 0 16,-3 2 0-16,6-6 0 15,-3-2-7-15,5-6-12 16,-5-2-26-16,-10 0-40 0,18-12 0 16</inkml:trace>
  <inkml:trace contextRef="#ctx0" brushRef="#br0" timeOffset="118714.8303">11692 11003 314 0,'0'0'7'0,"0"0"4"16,0 0 2-16,0 0 2 15,0 0 3-15,4 0 1 16,-4 0-1-16,10 3 1 16,-10-3-4-16,18 17-5 0,-6-7-1 15,0 3-2-15,1 5 0 16,2 3 0-16,0 4-1 16,5 2 0-16,-3 4 0 15,2 3-2-15,2 0-4 0,-2 2 0 16,0 0 0-16,0-1 0 15,-4 0 0-15,0 2 0 16,-3-2 0-16,-4 0 0 0,-3 1 0 16,-5-2 0-16,0 3 0 15,-10-6 0-15,-3 1 0 16,-4 1 0-16,-3-6 0 16,-4 0 0-16,4-7 0 0,-3 0 0 15,-2-5 0-15,8-3 0 16,-3-2-4-16,7 0-18 15,-1-6-25-15,-7-1-40 16,12-3 0-16</inkml:trace>
  <inkml:trace contextRef="#ctx0" brushRef="#br0" timeOffset="121088.6121">12602 11469 57 0,'0'0'4'0,"7"0"0"16,-7 0 4-16,14-5 1 15,-14 5 4-15,16-7 3 16,-9 4 3-16,5-1 3 16,-12 4 3-16,8-11 1 0,-8 11 2 15,0 0 0-15,4-9 0 16,-4 9-1-16,0 0-1 15,0 0-1-15,0 0-1 16,0 0-5-16,0 0-1 0,0 0-2 16,0 0-3-16,0 0 0 15,0 0-3-15,0 0 0 16,0 0-3-16,13 0 0 16,-13 0-1-16,13 0-3 0,-6 0-3 15,5 0 0-15,6 0 0 16,0 0 0-16,-1 0 0 15,3 0 0-15,2 2 0 16,0 1 0-16,1-3 0 0,0 1 0 16,-2 2 0-16,0 0 0 15,-4-1 0-15,0-2 0 16,-1 3 0-16,-5 0 0 16,-1-3 0-16,-2 1 0 0,-8-1 0 15,10 0 0-15,-10 0 0 16,0 0-9-16,0 0-21 15,0 0-29-15,0 0-27 16,5-9-2-16</inkml:trace>
  <inkml:trace contextRef="#ctx0" brushRef="#br0" timeOffset="122015.2698">13824 11023 271 0,'0'0'6'0,"0"0"3"0,-4-12 1 16,4 12 1-16,-11-10 3 15,11 10 0-15,-12-12 1 16,12 12 3-16,-7-8-6 16,7 8-1-16,-11 3-1 15,11-3-1-15,-12 17 0 0,5-3-1 16,2 1 1-16,-6 4-1 15,1 3 0-15,0 3-1 16,-2 1 1-16,3 3-3 16,-7 2 1-16,3 1-1 0,2 0-1 15,-2 3 0-15,6-1 1 16,0 1-1-16,1 3-1 16,6-7 1-16,0 4 0 0,4-2-4 15,5 1 0-15,-2-4 0 16,11 3 0-16,-3-6 0 15,6-3 0-15,-1 1 0 16,6-7 0-16,3-6 0 0,1-5 0 16,2-2 0-16,2-10-12 15,0-2-21-15,8-5-50 16,-10-6-3-16</inkml:trace>
  <inkml:trace contextRef="#ctx0" brushRef="#br0" timeOffset="122916.6964">14547 11165 246 0,'0'0'8'16,"0"0"5"-16,0 0 4 16,0 0 4-16,10-10 2 0,-10 10 1 15,3-10 2-15,-3 10 3 16,5-10-8-16,-5 10-5 15,0 0-3-15,0 0-3 16,0 0-1-16,-2 10-2 16,-4 5-1-16,-4 5-1 15,6 7 0-15,-9 8 0 0,4 2 0 16,-5 5-3-16,3 1-2 16,-5 0 0-16,3-3 0 15,2 0 0-15,1-6 0 0,0-4 0 16,0-5 0-16,6-9 0 15,-2-7 0-15,6-9 0 16,0 0 0-16,-10-3-10 16,5-11-11-16,5-6-11 0,-7-5-12 15,1 0-13-15,-1-2-5 16,0 2-4-16,0-1-1 16,-4 2 6-16,4 5 18 0,-3-4 21 15,3 11 22-15,-1-3 20 16,0 2 17-16,1 4 8 15,7 9 4-15,-4-17-2 16,4 17-2-16,-3-11-7 0,3 11-4 16,0 0-5-16,0 0-4 15,0 0-5-15,7-7-2 16,-7 7-3-16,12 6-2 16,-3-2-2-16,3 1-1 15,-3 0-1-15,9 2-2 0,-1 3 0 16,3 0-1-16,3 3-6 15,2-1 0-15,-1 3 0 16,1 0 0-16,2 2 0 0,-2-3 0 16,0 2 0-16,0-1 0 15,3-3 0-15,-6-2 0 16,5-2-6-16,-7-6-16 16,5-2-23-16,8 0-39 0,-12 0-3 15</inkml:trace>
  <inkml:trace contextRef="#ctx0" brushRef="#br0" timeOffset="123270.8464">14939 11373 357 0,'0'0'6'0,"0"0"4"0,0 0 2 16,0 0 1-16,0 0 1 15,0 0 1-15,0 0 1 16,0 0 1-16,0 0-5 16,0 0-2-16,0 7-1 15,-4 3-2-15,4 3 0 0,0 1-1 16,0 4-6-16,0 1 0 16,0 4 0-16,0 1 0 15,0 1 0-15,0 4 0 0,0 0 0 16,-2-2 0-16,-1-3 0 15,1-1 0-15,2-1 0 16,-5-6 0-16,5-2 0 16,0-14 0-16,0 12 0 15,0-12 0-15,0 0-15 0,3-12-25 16,-3-2-44-16,7-4-3 16</inkml:trace>
  <inkml:trace contextRef="#ctx0" brushRef="#br0" timeOffset="125306.1749">15525 11096 281 0,'0'0'8'0,"0"0"4"0,2-11 2 15,-2 11 3-15,3-9 2 16,-3 9 2-16,5-11 1 15,-5 11 1-15,4-9-7 0,-4 9-3 16,0 0-3-16,0 0-1 16,0 0-2-16,0 0-1 15,11 0-1-15,-11 9 0 16,0 4 0-16,0 5 0 0,-2 4 0 16,-1 5 0-16,-5 5-2 15,1 5-3-15,-3 0 0 16,-3 4 0-16,6-5 0 15,-3 1 0-15,0 1 0 16,1-6 0-16,1-5 0 0,3-2 0 16,0-8 0-16,2 0 0 15,0-7 0-15,3-10 0 16,-2 8 0-16,2-8-13 16,-5-5-9-16,3-10-12 15,-1 0-14-15,1-2-28 0,-5-2-10 16</inkml:trace>
  <inkml:trace contextRef="#ctx0" brushRef="#br0" timeOffset="125610.0447">15343 11209 267 0,'0'0'6'16,"0"0"4"-16,0 0 2 0,0 0 3 15,0 0 2-15,0 0 3 16,0 0 2-16,0 0 2 15,5 2-5-15,-5-2-2 16,12 12-2-16,-1-4-1 0,1 0-2 16,1 4-2-16,-1-3-2 15,6 3-2-15,-1 0-1 16,0 5-1-16,0-5-1 16,1 5 0-16,-3 0-1 15,2 0-2-15,-2-3 0 0,-2 1 0 16,-1-5-3-16,2 2-4 15,-4-10-5-15,6 3-15 16,-6-2-26-16,2-3-31 16,6-3-2-16</inkml:trace>
  <inkml:trace contextRef="#ctx0" brushRef="#br0" timeOffset="126198.4641">15883 11284 318 0,'0'0'8'0,"0"0"3"0,0 0 2 16,9-8 2-16,-9 8 3 15,10-7 1-15,-10 7 0 0,16-9 2 16,-7 0-6-16,4 4-4 15,-1 2-2-15,6 2-1 16,-1 1-3-16,1 0-1 16,-1 0-1-16,1 4-1 0,-5 4-1 15,1 2-1-15,-2 5 1 16,-8-1 0-16,-1 1-1 16,0 3 1-16,-3 2 0 15,-3-6 0-15,-4 4-1 0,-3 0 1 16,1-4 0-16,1-2-1 15,-1 1 1-15,9-13 0 16,-8 12 1-16,8-12-2 16,0 0 0-16,0 10 0 0,0-10 0 15,7 5 0-15,-7-5 0 16,10 6 0-16,-10-6 0 16,10 6 0-16,-10-6 0 15,7 11 0-15,-7-11 0 16,4 16 0-16,0-6 0 0,-4 0 0 15,0 3 0-15,-4 1 0 16,-2-1 0-16,-5 2 0 16,-2 1 0-16,2-3 0 0,-6 0 0 15,-1-1 0-15,3 1 0 16,-3-4 0-16,4-1 0 16,4 0 0-16,0-8 0 0,10 0-7 15,-15 0-8-15,15 0-19 16,0 0-34-16,0-13-17 15</inkml:trace>
  <inkml:trace contextRef="#ctx0" brushRef="#br0" timeOffset="126783.2477">16311 10935 353 0,'0'0'5'0,"0"0"2"0,0 0 3 16,0 0 1-16,9 0 0 15,-9 0 1-15,10 2 1 16,-10-2 1-16,11 12-4 0,-8 0-3 15,6 3 1-15,-5 3 0 16,7 3 0-16,-5 5-1 16,2 4-1-16,0 2 1 15,0 2-1-15,-1 1 2 0,-2 4-8 16,-3 1 0-16,-2 1 0 31,0-3 0-31,-2 2 0 0,-3 0 0 0,0-6 0 0,-5 2 0 16,2-5 0-16,-4-3 0 15,-1-1 0-15,4-4 0 16,-1-4 0-16,-4-2 0 16,4-4 0-16,2 1 0 0,-4-6 0 15,12-8 0-15,-13 10-11 16,13-10-12-16,-11 6-24 16,-1-6-38-16,12 0-1 15</inkml:trace>
  <inkml:trace contextRef="#ctx0" brushRef="#br0" timeOffset="128503.714">15219 11400 166 0,'0'0'10'0,"0"0"6"0,0 0 5 16,0 0 4-16,0 0 3 15,0 0 2-15,0 0 0 16,0 7 1-16,0-7-5 16,0 0-8-16,0 0-3 0,0 0-3 15,0 0-2-15,0 0-3 16,0 0 1-16,0 0-1 16,-5 5-1-16,5-5-1 15,0 0 1-15,0 10-1 0,0-10-2 16,0 0 1-16,-4 13-2 15,4-13 0-15,0 0-1 16,-4 7 0-16,4-7 0 0,0 0 0 16,0 0-1-16,0 0 0 15,0 0 1-15,8 2-1 16,-8-2 0-16,0 0 0 16,12 0 0-16,-12 0 0 0,0 0-1 15,0 0 1-15,0 0-1 16,0 0 0-16,-9-5-1 15,9 5 0-15,-11 0-1 16,11 0-2-16,0 0-3 16,0 0-5-16,0 0-15 0,0 0-41 15,6 0-12-15</inkml:trace>
  <inkml:trace contextRef="#ctx0" brushRef="#br0" timeOffset="131124.9679">16962 11315 317 0,'0'0'8'15,"0"0"2"-15,0 0 3 16,0 0 4-16,0 0 2 0,0 0-1 16,0-9 2-16,0 9 1 15,0 0-6-15,4-5-4 16,-4 5-1-16,11-5-2 15,-11 5-2-15,14 0 1 0,-1 0-2 16,-1 0 1-16,4 0-6 16,3 2 0-16,1 1 0 15,3 0 0-15,0-1 0 16,3 0 0-16,1 1 0 0,1-3 0 16,-5 2 0-16,2-2 0 15,-6 0 0-15,-4 0 0 16,0 0 0-16,-5-2 0 15,-10 2 0-15,15-5 0 16,-15 5 0-16,12-10-2 0,-9 0-25 16,0-4-36-16,4 3-24 15,2-4-3-15</inkml:trace>
  <inkml:trace contextRef="#ctx0" brushRef="#br0" timeOffset="131773.4389">18244 10897 351 0,'0'0'7'0,"0"0"3"0,0 0 1 15,8 0 3-15,-8 0 0 0,0 0 0 16,10 7 1-16,-10-7 0 16,0 15-4-16,0-5-3 15,-3 5-2-15,3 2 0 16,-4 3-1-16,1 5 0 0,-2 4 0 16,2 0-1-16,0 3 0 15,-1-1-1-15,-1-1 0 16,3 2-3-16,-8 2 0 15,1-2 0-15,3-1 0 0,-4 1 0 16,3-7 0-16,-2 0 0 16,1-5 0-16,4-5 0 15,0-3 0-15,4-12-13 16,-8 2-18-16,8-2-41 16,-14-2-14-16</inkml:trace>
  <inkml:trace contextRef="#ctx0" brushRef="#br0" timeOffset="132136.6959">17990 11059 257 0,'0'0'11'0,"0"0"5"0,0 0 3 15,0 0 4-15,0 0 1 16,0 0 3-16,0 0 1 15,0 0 1-15,0 0-9 16,8 0-4-16,-8 0-4 0,15 6-1 16,-5 2-3-16,3-1-1 15,1 6-4-15,4-3-3 16,2-1 0-16,0 6 0 16,5-3 0-16,-3 6 0 0,0-3 0 15,6 0 0-15,-3 2 0 16,0 1 0-16,-3-6 0 15,0 5 0-15,1-4 0 16,-6-1 0-16,3 1 0 16,-7-6 0-16,1 5-5 0,-1-7-26 15,-1-5-48-15,-1 2-8 16</inkml:trace>
  <inkml:trace contextRef="#ctx0" brushRef="#br0" timeOffset="132769.1449">18655 11261 259 0,'0'0'10'0,"0"0"5"15,0 0 5-15,0 0 2 16,4-7 2-16,-4 7 3 16,13-11 2-16,-5 4 1 15,1 0-9-15,1 0-5 0,3-1-3 16,-2 3-3-16,3-2-3 15,-2 2-2-15,1 2-2 16,-3 3-3-16,-1 3 0 16,-9-3 0-16,13 20 0 15,-8-8 0-15,-5 2 0 0,0 4 0 16,0 5 0-16,-5-3 0 16,-1 4 0-16,-6-2 0 15,0-4 0-15,-3 4 0 0,0-5 0 16,-2-2 0-16,2-2 0 15,-2-4 0-15,4-2 0 16,0-4 0-16,6 3 0 0,7-6 0 16,-12 2 0-16,12-2 0 15,0 0 0-15,0 0 0 16,0 0 0-16,7 0 0 16,-7 0 0-16,15 0 0 15,-5 0 0-15,3 0 0 0,-1 2 0 16,1 3 0-16,0 0 0 15,3 6 0-15,-2-4 0 16,5 5 0-16,-5-5 0 16,-1 3 0-16,2 0 0 0,0-5 0 15,-3 2 0-15,-2-7-8 16,5-4-69-16,-1-1-10 16</inkml:trace>
  <inkml:trace contextRef="#ctx0" brushRef="#br0" timeOffset="133277.5289">19231 11139 304 0,'0'0'8'16,"0"0"4"-16,0 11 2 0,0-11 1 15,0 13 3-15,0-4 1 16,-2 1 0-16,-1 0 0 16,3-10-7-16,-4 15-4 15,4-15-2-15,0 0-1 0,0 0-2 16,7 0-1-16,-7 0 0 16,14-18-1-16,-5 6 1 15,-5 3-1-15,1-2 1 0,-2 4 0 16,-3 7 0-16,0-13 0 15,0 13 0-15,-5 0 0 16,5 0-1-16,-16 8 0 16,7-2-1-16,9-6-2 0,-15 14-2 15,15-14-4-15,-8 10-11 16,8-10-21-16,4 7-41 16,-4-7-3-16</inkml:trace>
  <inkml:trace contextRef="#ctx0" brushRef="#br0" timeOffset="133822.6672">19890 10902 321 0,'0'0'7'15,"0"0"2"-15,0 0 2 0,0 0 1 16,0 8 3-16,0-8 0 16,-4 12 1-16,0-5 2 15,-1 3-6-15,1 6-3 16,-1 1 1-16,-2 3-1 15,-4 6 0-15,1 5 0 0,-2 0-1 16,-3 7-1-16,0 1-1 16,0 4 2-16,-2-1-8 15,-2-3 0-15,6 3 0 16,0-7 0-16,3-3 0 0,6-5 0 16,-2-8 0-16,2-4 0 15,4-2 0-15,0-13-13 16,0 0-25-16,0 0-35 0,0-7-14 15</inkml:trace>
  <inkml:trace contextRef="#ctx0" brushRef="#br0" timeOffset="134127.5586">19532 11157 189 0,'0'0'6'0,"0"0"6"0,-13-10 5 15,13 10 4-15,-3-12 3 16,3 2 2-16,0 3 2 0,7-4 3 15,2 4-1-15,1 3-6 16,5 1-3-16,-3 0-3 16,6 1-1-16,-3 2-2 15,2 0-4-15,0 2-2 16,-1 4-3-16,3 1-2 0,-4 0-2 16,0 2-2-16,3 2 0 15,-3 1 0-15,-2 1 0 16,6-3 0-16,-2 2 0 15,-2 3 0-15,2-3 0 0,4-2 0 16,-1-1-6 0,1 2-4-16,0-3-10 0,4-1-19 15,1 4-45-15,7-10-1 16</inkml:trace>
  <inkml:trace contextRef="#ctx0" brushRef="#br0" timeOffset="134772.4263">20206 11301 343 0,'0'0'7'0,"0"0"3"32,0 0 4-32,0 0 1 0,13-15 2 0,-13 15 0 15,5-14 2-15,-5 14 1 16,2-12-6-16,-2 12-4 16,2-9-2-16,-2 9-2 15,0 0-1-15,0 0 1 0,-2 4-6 16,0 5 0-16,-3 3 0 15,1 4 0-15,-3 0 0 0,2 4 0 16,3-1 0 0,0 2 0-16,-1-1 0 0,3-1 0 15,3-1 0-15,1-1 0 16,4-5 0-16,5-2 0 16,-1-2 0-16,1-3 0 0,1-5 0 15,0 0 0-15,2-3 0 16,-2-3 0-16,-1-5 0 15,-1-2 0-15,-1 1 0 16,-4-3 0-16,0 3 0 0,-2 0 0 16,-2 2 0-16,-3 10 0 15,4-15 0-15,-4 15 0 16,0 0 0-16,0 0 0 16,0 0 0-16,0 0 0 0,6 8 0 15,-3 4 0-15,-1 0 0 16,0 3 0-16,3 6 0 15,-2 0 0-15,-1 7 0 16,0-2 0-16,3 3 0 0,-1 4 0 16,1-2 0-16,-1-2 0 15,1 0 0-15,2-1 0 16,-4-3-29-16,3-11-56 16,-2 5-3-16</inkml:trace>
  <inkml:trace contextRef="#ctx0" brushRef="#br0" timeOffset="136849.4903">18023 10825 257 0,'0'0'7'15,"0"0"2"-15,0 0 4 16,0 0 2-16,-10 10 1 0,10-10 2 16,-15 10 1-16,5 2 1 15,1-1-3-15,-2 6-4 16,-1 0-2-16,0 3-1 0,-2 5-1 15,3 0 0-15,-2 4-1 16,3 0-1-16,-2 0 0 16,2 2-1-16,5-2-1 15,0 3-1-15,3 2 0 0,2-2-1 16,2 2-1-16,4-1 0 16,8 1 0-16,1-2-1 15,5 1-1-15,-1-4-2 16,6 1-2-16,0-3-4 0,5 1-7 15,-5-11-12-15,5 3-35 16,2 1-19-16,1 0-7 16</inkml:trace>
  <inkml:trace contextRef="#ctx0" brushRef="#br0" timeOffset="137635.2168">20584 10672 309 0,'0'0'6'0,"0"0"5"15,10 0 1-15,-10 0 2 16,16 0 3-16,-2 0 1 0,0 4 0 16,2-1 1-16,-2 2-5 15,1 3-4-15,2 1-1 16,1 4-3-16,-5 0-1 15,9 7-1-15,-5 1-1 0,-2 7-1 16,0 1 0-16,-3 6 1 16,0 2-1-16,-4 3 1 15,0 4 1-15,-3 3 1 16,-3-2-1-16,-2 4 1 0,0-2 1 16,0 6-6-16,-2-9 0 15,-6 3 0-15,-1-2 0 16,1-6 0-16,-2-1 0 15,0-5 0-15,0-7 0 16,0-3 0-16,2-6 0 0,2 0 0 16,-5-10-5-16,9 3-16 15,-13-10-20-15,5 4-44 16,10-4-1-16</inkml:trace>
  <inkml:trace contextRef="#ctx0" brushRef="#br0" timeOffset="141238.0128">1273 12453 250 0,'0'0'4'0,"0"0"4"16,0 0 0-16,20 5 2 15,-2 0 0-15,3 0 2 0,4 2-1 16,8-2 2-16,4 2-5 16,1 1-2-16,6-6-1 15,-1 4-2-15,4-4 0 0,3-2-1 16,-4 0-1-16,6-2 1 16,1-4-1-1,2-2 0-15,-3 2-1 0,-7-2 1 16,-1 1 0-16,-9-1 0 0,-8 3 0 15,-4 0-1-15,-11 3-1 16,-12 2-1-16,0 0 0 16,-7-7-1-16,-12 7 0 15,-9 2 0-15,-8 3-1 0,-1 2 2 16,-7 1 0-16,-6 4 2 16,1-2 0-16,-6 2 1 15,0 0 1-15,-2 4-1 16,2-4 1-16,0-2 0 0,-1 0 0 15,6 2 0-15,-3-2 0 16,14-2-1-16,2-2-1 16,7 2 0-16,4-2 0 15,14 0 0-15,12-6 1 16,0 0 2-16,6 9 0 0,15-9 1 16,11 0 2-16,7 0-1 15,5 0 2 1,7 0-1-16,8-5-1 0,-6-3-1 15,7 0-1-15,-7 3 0 0,-7-2-1 16,0-1 0-16,-9 1-1 16,-4-1 0-16,-7 4 0 15,-5-4 0-15,-9 4 0 16,-12 4-1-16,10-10-1 0,-10 10-2 16,-18-5 0-16,-4 5-1 15,-5 0-1-15,-8 2 0 16,0 8-2-16,-4 0 0 0,-1 5-1 15,2 4-5-15,3 1-6 16,3 8-11-16,7 4-32 16,3-3-12-16</inkml:trace>
  <inkml:trace contextRef="#ctx0" brushRef="#br1" timeOffset="157000.4619">5569 12068 158 0,'0'0'7'16,"0"0"2"-16,0 0 4 15,0 0 2-15,2-9 2 0,-2 9 0 16,0 0 1-16,5-12 0 15,-5 12-5-15,0 0-1 16,11 0-3-16,-4 0-1 16,1 1 0-16,5 5-1 0,3 1 1 15,4-2-1-15,1 3 0 16,5-2 0-16,-1 0-2 16,2-1 2-16,1 1-2 15,6-5 0-15,-1 2 0 0,4-3 0 16,3 0 0-16,0-3-1 15,4-1 1-15,1-2-1 16,8-2 0-16,-4-1 0 16,6-1-1-16,-3-3 0 0,2 4 0 15,1-3-1-15,0-3 0 16,-3 5 0-16,1-5-1 16,-4 4 0-16,-4 2 0 15,-8 2-1-15,5-1 0 0,-12 6 1 16,0-1-1-1,-5 0-1-15,-5 3 0 0,-8 0-2 16,-2 3-4-16,-10-3-4 16,3 13-11-16,-6 2-22 0,-12 0-31 15,0 5-6-15</inkml:trace>
  <inkml:trace contextRef="#ctx0" brushRef="#br1" timeOffset="158670.3244">5421 12433 260 0,'0'0'5'0,"0"0"2"0,0 0 2 16,-9 5 0-16,-2 0 2 15,-3 2 0-15,-3 3 1 16,-5 5-1-16,-1 2-4 16,1 6-2-16,-6-1-2 15,7 5 0-15,-2 0 0 0,5 4-1 16,6-4 1-16,5 2 1 16,1-4 1-16,6 2-1 15,6-7 0-15,1-2 2 16,7-9-2-16,4-4 0 0,3-5 0 15,-2-7-1-15,6-8-1 16,-3-7 1-16,-1-5-1 16,-2-8 0-16,-1 0 0 0,-6-5 0 15,-3 3 0-15,0-2 1 16,-5 1-1-16,-1 4 1 16,-3 2-1-16,0 7 0 15,0 5 0-15,-5 8-2 16,5 12 0-16,-11-3 0 0,11 3-1 15,-8 18-1-15,7 1 1 16,1 4-1-16,0 2 2 16,0-1 0-16,7-2 0 0,6-1 1 15,1-4 0-15,4-10 0 16,1-4 1-16,4-6 0 16,0-7-1-16,2-8 1 15,-5-4-1-15,6 0 1 16,-8 0-1-16,-2 0-1 0,-2 2 2 15,-4 7-2-15,-4 1 0 16,-6 12-3-16,0 0 2 16,-10 7-1-16,2 11 0 15,-5 4 0-15,1 8-1 0,2 2 2 16,-1 5-1-16,4 1 2 16,0-5 0-16,7 0 0 15,0-5 0-15,2-6 1 0,3-5 0 16,5-7 0-16,-2-8 1 15,2-4 0-15,-1-10-1 16,2-6 1-16,1-6 0 16,-2-8 0-16,0-9 0 0,0 0-2 15,-3-9 1-15,-3-2 0 16,5-2 1-16,-4 1-1 47,-3 2 1-47,1 4 0 0,-3 8 0 0,0 5 0 0,0 10-1 0,0 7 0 15,0 9-1-15,0 8 0 0,0 0-1 16,0 15 0-16,0 5 0 16,0 7 0-16,2 0 1 0,0 8-1 15,3 2 2-15,0 1-2 16,6-2 1-16,-4-6 0 16,2 5 0-16,2-11 1 15,4-1-1-15,-2-8 0 0,1-3 0 16,1-5 1-16,0-5 0 15,-3-2 0-15,6-9 0 16,-6-3 0-16,3-1 0 0,-5-4-1 16,0 0 1-16,-5 2-1 15,0 0 0-15,-5 4-2 16,0 11 0-16,-5-7 0 16,-3 13-1-16,-4 6 1 0,0 8-1 15,-1 5 0-15,-2-1 0 16,5 5 2-16,3 3-1 15,2-8 2-15,5-5 1 16,0-4 0-16,0-15 0 16,15 10 1-16,-5-12 0 0,2-11 0 15,1-7 0-15,-1-7 0 16,-2-8-1-16,3-2 0 16,-6-4 0-16,2-5-1 15,-3-3 0-15,-1 2 1 0,-5 0-1 16,0 5 0-16,-3 2 1 15,-2 8-1-15,-2 6 0 16,2 7-1-16,0 7 1 16,5 12-1-16,-8 7 1 0,8 18-1 15,0 10 0-15,8 15-2 16,2 4-2-16,5 10-10 16,1 3-17-16,3-2-45 0,11 1-2 15</inkml:trace>
  <inkml:trace contextRef="#ctx0" brushRef="#br1" timeOffset="159435.8553">9434 11994 194 0,'0'0'4'16,"0"0"5"-16,7 0 3 15,-7 0 2-15,11 6 5 0,-11-6 1 16,19 8 4-16,-3-2-1 15,-4-1 0-15,13 1-4 16,-5-2 0-16,14-1-2 16,-1-1-4-16,9 1-1 0,-2-3-2 15,9 0-2-15,4 0 0 16,4 0-2-16,5-3 0 16,5 1-1-16,6-3-1 15,3-3 0-15,4 1-1 0,0-5 0 16,6-1-1-16,-1 1-1 15,0 1 1-15,-6-1-1 16,-4 4-1-16,-6 1 0 0,-7 0 0 16,-7 5 0-16,-10-1-1 15,-5 1-1-15,-10 0-1 16,-8-1-1-16,-5 3-2 16,-4 0-1-16,-3-2-6 15,-10 2-8-15,0 0-19 0,9 5-37 16,-9-5-4-16</inkml:trace>
  <inkml:trace contextRef="#ctx0" brushRef="#br1" timeOffset="160239.8183">10050 12530 249 0,'0'0'7'16,"0"0"5"-16,0 0 3 15,0 0 2-15,4-9 1 16,-4 9 2-16,0 0 0 0,-9-12 1 15,0 12-6-15,2 0-5 16,-9 9-2-16,4 0-3 16,0 6-2-16,-3 3 0 0,5 6-2 15,2 1 0 1,1 5 0-16,2-5-1 0,5-1 0 16,0-1 0-16,5-6 0 15,2-4 0-15,6-11 0 0,-1-4 0 16,3-11-1-16,2-7 1 15,0-10 0-15,-2-2 0 16,6-10 0-16,-3-2 1 16,-2-7-1-16,-3 2 1 0,-1-2 1 15,-2 3 0-15,-2 4 0 16,-5 3 0-16,-3 12 1 16,0 4-2-16,0 11 1 15,0 14-1-15,-9 0-1 16,5 14 0-16,1 14-1 0,3 3 0 15,0 7 1-15,0 4-1 16,5 3 1-16,6-5 0 16,-2-9 0-16,9-1 0 15,-3-7 1-15,2-11-1 0,0-4 0 16,3-8 1-16,3-5-1 16,-4-13 0-16,2-2-1 15,-1-2 0-15,-3 0 0 16,-2 0-1-16,-3 2 0 0,-2 5-3 15,-2 2-1-15,-8 13-3 16,4-8-4-16,-4 8-5 16,0 0-24-16,0 6-32 0,0-6-5 15</inkml:trace>
  <inkml:trace contextRef="#ctx0" brushRef="#br1" timeOffset="161201.0093">10339 12453 202 0,'0'0'5'0,"0"0"3"15,0 0 4-15,5-5 2 16,-5 5 2-16,6-22 2 0,5 7 3 15,-3-3-1-15,3-4-2 16,3-3-2-16,-2-4-3 16,3 5-2-16,-2-7-1 15,0 9-5-15,-4 3-1 0,-4 3-1 16,0 6-3-16,-5 10-1 16,0 0-1-16,-7 10-1 15,-3 13 0-15,-3-1 1 0,-4 9-2 16,-1 5 2-16,4 1 1 15,-2 0 0-15,6 2 1 16,-1-9 0-16,7-3 2 16,4-5 0-16,0-4 1 15,0-18 0-15,18 10 0 0,-6-12 1 16,1-12-1-16,4-7-1 16,1-4 1-16,2-2-2 15,-3-5 1-15,-2 1-1 16,0 0 0-16,-3-4 1 0,-4 3 1 15,-1 2 0-15,-4 1 1 16,-3 4 0-16,0 0 0 16,-3 5 0-16,-3 5-1 15,6 15 1-15,-9-7-2 0,4 12 0 16,3 12 0-16,-1 8-1 16,1 5 0-16,-1 4 0 15,1 3-1-15,2 1-4 0,0-6-9 16,0-6-21-16,7-5-43 15,-7-21-2-15</inkml:trace>
  <inkml:trace contextRef="#ctx0" brushRef="#br1" timeOffset="161367.0006">10730 12230 123 0,'0'0'-34'0,"-12"22"-10"16</inkml:trace>
  <inkml:trace contextRef="#ctx0" brushRef="#br1" timeOffset="162209.6695">7903 12201 246 0,'0'0'8'16,"0"0"3"-16,0 0 4 15,0 0 2-15,0 0 0 0,0 0 2 16,0 0-1-16,0 0 2 16,0 0-6-16,7 0-6 15,3 0-2-15,3 0-2 16,1 2-1-16,4 0 0 0,5 1 0 16,-1-1 0-16,3-2 0 15,4 0 1-15,1 0-1 16,0-5 1-16,5 1-1 15,-5-2-1-15,2 1 0 0,-7 0 0 16,0 3-2-16,-5-1 0 16,-5 1 0-16,-6 2 0 15,-9 0 0-15,0 0-3 16,0 0 2-16,-14 2-1 0,-5 3 0 16,-2 0 1-16,-1 0-1 15,-8 1 1-15,0-2 1 16,5 1 0-16,-5-2 1 15,5-3-1-15,6 0 1 0,3 0 1 16,2 0-1-16,3 0 0 16,11 0 1-16,-9 0-1 15,9 0 0-15,0 0 1 16,14 5-2-16,-1-1 0 0,1 2 1 16,2-4 0-16,4 1 0 15,0-3-1-15,2 0-2 16,-2 0-5-16,2-3-8 15,1-2-18-15,-8-5-40 16,2 10-6-16</inkml:trace>
  <inkml:trace contextRef="#ctx0" brushRef="#br1" timeOffset="162668.674">8259 12264 238 0,'0'0'6'15,"0"0"5"-15,0 0 3 16,0 0 3-16,0 15 3 0,0-7 1 16,-3 4 0-16,-1 8 2 15,0 2-4-15,2 3-6 16,-3 7-2-16,0 3-3 15,2 2-2-15,-1 6-1 0,4-2-2 16,-3 4-1-16,3 0 0 16,-4-6-1-16,3-1 0 15,1-4-3-15,-5-7-2 16,3-5-5-16,-3-8-6 0,-1-2-16 16,6-12-24-16,-17 2-22 15,17-2-7-15</inkml:trace>
  <inkml:trace contextRef="#ctx0" brushRef="#br1" timeOffset="162955.8785">8050 12574 203 0,'0'0'10'0,"0"0"4"16,0 0 4-16,5 0 4 15,-5 0 3-15,9 5 1 16,-9-5 2-16,16 14 1 0,-9-3-7 15,5 4-5-15,-1 5-4 16,-2-1-2-16,3 1-5 0,-1-1-1 16,1 1-2-16,0-2 0 15,-1-3-1-15,3-7 0 16,4-4-1-16,-1-4 1 16,1-9-1-16,4-6 0 0,1-6-1 15,-2 0-2-15,0-2-5 16,-4 1-9-16,-2 2-25 15,5 2-39-15,-13 9-2 16</inkml:trace>
  <inkml:trace contextRef="#ctx0" brushRef="#br1" timeOffset="163989.6123">7844 13614 239 0,'0'0'7'16,"0"0"6"-16,0 0 3 0,0 0 5 15,0 0-1-15,0 0 3 16,0 0-2-16,4-5 3 16,1-7-9-16,-2-2-4 15,-1-9-4-15,4-7-2 0,1-2-2 16,0-4-1-16,-2-2 2 15,6-2-1-15,-4 8 1 16,-2 2-2-16,-1 10 0 16,1 5 0-16,-5 15-1 0,0 0 0 15,6 10-1-15,-6 7-1 16,5 1 0-16,0 5 1 16,-1-3-1-16,1-6 2 0,0-2-1 15,6-9 1 1,3-3 0-16,-4-10 0 0,5-7 0 15,0-1 0-15,-3-9 0 16,1 3 0-16,0-4 1 16,-4 2 0-16,-2 2 0 0,0 10-1 15,-1 2 1-15,-6 12 0 16,8 0 0-16,-6 6 0 16,1 14 0-16,-1 11-1 15,-2 3 0-15,2 3-1 0,-2 6-1 16,0 0-2-16,0 1-3 15,0-13-7-15,3 1-7 16,-3-9-10-16,2-8-15 16,1-3-15-16,-3-12-12 0,15 0-5 15</inkml:trace>
  <inkml:trace contextRef="#ctx0" brushRef="#br1" timeOffset="164671.7334">8124 13518 202 0,'0'0'8'0,"0"0"4"15,0 0 6-15,7 0 0 16,-7 0 4-16,0 0 2 0,9 7 1 15,-9-7 2-15,0 0-4 16,14 11-3-16,-14-11-5 16,18-14-1-16,-1 0-2 15,1-5-2-15,1-4-2 0,1-7-3 16,0 8-1-16,-4-5-1 16,-2 5-2-16,-2 4-1 15,-8 3-1-15,-4 15 0 16,0 0-1-16,0 0 0 0,-6 15 0 15,-2 5 0-15,-1 4 0 16,2 6 0-16,1 0 0 16,1-2 1-16,0-2 0 15,5-6 0-15,0-3 0 16,5-4 1-16,-5-13 0 0,14 3 0 16,-1-9 1-16,-3-6 0 15,3-3 0-15,-3-5 0 16,4-2 0-16,-3 3-1 0,1-1 1 15,-3 2-1-15,2 10 0 16,-11 8-1-16,12-2 1 16,-7 10-1-16,1 12-1 0,-4 7 1 15,3-2 0-15,2 1 0 16,0 3 0-16,4-5 0 16,-1-6 1-16,2-9-1 15,5-6 1-15,0-6 0 16,1-12 0-16,-1-4 1 0,2-7 0 15,2-3 0-15,-4-5 0 16,-1-1 0-16,-7 2 0 16,2 1 1-16,-6 0 0 15,-5 2-1-15,0 3 0 0,-3 0 0 16,-5 1 0-16,-2 7 0 16,3-1 0-16,-3 5-1 15,7 6 1-15,3 9-2 16,0 0 1-16,-9-5 0 0,9 15-1 15,0 4 1-15,2 9-1 16,0 1 0-16,3 9 1 16,1 2 0-16,-1 0 0 0,2-1 0 15,3 3 0-15,0-7-1 16,-3-3 0-16,3-7-3 16,5-6-7-16,-5-9-16 15,3-10-49-15,6 1-4 16</inkml:trace>
  <inkml:trace contextRef="#ctx0" brushRef="#br1" timeOffset="165937.8169">14747 11967 207 0,'0'0'8'0,"0"0"5"0,0 0 3 15,0 0 4-15,0 0 1 16,0 0 2-16,0 0 2 16,0 0 0-16,0 0-4 15,8 0-4-15,4 0-4 16,2 0-2-16,6 0-2 0,7-5 0 16,6 0-3-16,9-2 0 15,6 0-2-15,4-1 1 16,8-4-1-16,7 2 0 15,2 1 0-15,6-5 0 0,-3 4-1 16,2 1 0-16,-4 1 0 16,0 0-1-16,-9 1 0 15,-1-1-2-15,-9 4-1 0,-11-3-1 16,-2-1-2-16,-13 6-2 16,-4-3-4-16,-12 3-7 15,-9 2-11-15,0 0-16 16,0 0-28-16,-20-3-11 0</inkml:trace>
  <inkml:trace contextRef="#ctx0" brushRef="#br1" timeOffset="166329.0621">15268 12032 251 0,'0'0'5'16,"0"0"5"-16,0 0 3 15,0 0 3-15,0 0 1 0,4 15 4 16,-2-3 0 0,3 3 3-16,-4 8-4 0,5 1-5 15,1 3-2-15,-2 5-4 16,1 1-2-16,-4 1-2 0,2-2-3 16,-4-1-1-16,6 0-2 15,-4-4-3-15,-2-4-5 16,0 0-8-16,0-7-14 15,-2-5-34-15,-4 1-14 0</inkml:trace>
  <inkml:trace contextRef="#ctx0" brushRef="#br1" timeOffset="167813.1613">14963 13261 292 0,'0'0'4'16,"0"0"4"-16,0 0 3 0,0 0 3 15,0 0 1-15,0 0 0 16,0 0 1-16,5-15 1 16,0-1-5-16,5-1-4 15,-4-7-3-15,8-8-2 16,-2-4 0-16,4 2 0 0,-2-3 0 16,-4 4 1-16,3 4 1 15,-4 2-3-15,-2 9 1 16,2 4-1-16,-9 14 0 15,0 0-1-15,9-4-1 0,-9 4 0 16,3 14 0 0,-1-7 0-16,0 2 0 0,-2-9 1 15,5 11-1-15,-5-11 1 16,16-3-1-16,-7-9 1 16,-1-8-1-16,5 2 1 0,-1-4-1 15,1 0 1-15,-4 0 1 16,1 2 0-16,-4 2 0 15,-2 9 1-15,-4 9 0 0,0 0-1 16,12 0 1-16,-12 9-1 16,0 14 0-16,3 2-1 15,-2 7 0-15,-1 2 0 16,0 6-1-16,0-3-2 0,0-4-3 16,0-4-5-16,0-7-7 15,0-5-10-15,0-4-21 16,0-13-30-16,0 0-6 15</inkml:trace>
  <inkml:trace contextRef="#ctx0" brushRef="#br1" timeOffset="168483.3509">15290 13101 260 0,'0'0'8'0,"0"0"5"16,0 0 2-16,0 0 4 0,8 11 3 15,-8-11 0-15,11 0 4 16,-11 0-1-16,17-6-7 15,-3 0-4-15,-1-7-3 16,5-4-4-16,-4-3-2 0,4-1-2 16,-6 1-1-16,1 1-1 15,-6 2 0-15,-2 5-1 16,-5 12 0-16,5-10-1 16,-5 10 0-16,-5 7 0 0,0 6 0 15,-2 6 0-15,2-1 0 16,2 3 0-16,-2 3 1 15,5-5 0-15,0 1 0 0,3-8 0 16,2-2 1-16,3-5-1 16,1-5 1-16,9 0 0 15,-5-7-1-15,6-5 0 16,-4-4 1-16,3-1-1 0,-2 3 1 16,-4-1-1-16,1 3 0 15,-6 1 0-15,-7 11 0 16,10-3 1-16,-10 3 0 15,0 16-1-15,0-1 1 16,-1 1-1-16,-2 2 1 0,3 2-1 16,0-5 1-16,0-3-2 15,3-3 1-15,6-3 0 16,3-3 0-16,4-3-1 16,4-3 1-16,2-6-1 15,0-5 1-15,3-1-1 0,-2 1 1 16,-4-6 0-16,2 3 0 15,-7-4 0-15,-1 0 1 0,-3-2 0 16,-4-1-1-16,-3-6 1 16,1 3 0-16,-2-1 0 15,-2 4 1-15,0-1-1 16,0 5 1-16,0 2-1 0,0 18 1 16,0 0-1-16,-9 6 0 15,7 17 0-15,0 4-1 16,0 7 1-16,-2 3-2 15,4 5 0-15,0-4-3 16,8-5-7-16,1-7-17 0,-6-9-53 16,15-7-1-16</inkml:trace>
  <inkml:trace contextRef="#ctx0" brushRef="#br1" timeOffset="169267.739">18538 12047 279 0,'0'0'5'0,"0"0"3"15,0 0 2-15,0 0 0 16,4-6 2-16,-4 6-1 15,18-7 0-15,-8 5 2 16,5-3-6-16,7 3 1 16,4-4-1-16,4-1-1 0,14 0 1 15,8-4 0-15,7-3 2 16,12-2-1-16,8-1 0 16,8-5-1-16,5 2-1 15,6 1-1-15,5-1 1 0,1 5-2 16,-1 4-1-16,-4 4 1 15,0 3-1-15,-4-2-1 16,-11 6 0-16,-4 0-1 0,-15 0-3 16,-10 0-4-16,-9 0-6 15,-11 0-10-15,-10-2-29 16,0 2-28-16,-25 0-6 0</inkml:trace>
  <inkml:trace contextRef="#ctx0" brushRef="#br1" timeOffset="169659.7488">19401 12002 317 0,'0'0'6'0,"0"0"2"15,0 0 0-15,0 10 3 0,0-3 0 16,5 11 3-16,-3 4 1 15,0 7 0-15,3 9-3 16,-5 4-2-16,3 3-1 0,-3-1-1 16,2 4-2-1,-2-2-1-15,3-6-2 0,0-5-5 16,-3-3-9-16,10-5-16 16,-8 1-46-16,3-8-7 15</inkml:trace>
  <inkml:trace contextRef="#ctx0" brushRef="#br1" timeOffset="170527.1554">19205 13334 306 0,'0'0'4'0,"0"0"4"15,0 0 4-15,0 0 0 0,0 0 0 16,0-6 2-16,6-5 1 15,-2-4-2-15,0-4-3 16,3-6-3-16,1-8-3 16,3-1-1-16,0-6 0 0,1 1-1 15,-1 4 1-15,-1 4 0 16,-1 0 0-16,2 12-1 16,-1 3 0-16,-10 16-2 15,12-9 1-15,-12 9 0 0,13 17-1 16,-9-5 0-16,4 3 0 15,-4-1 0-15,5 0 0 16,-5-4 1-16,-4-10-1 16,20 0 1-16,-10-6 0 0,2-8-1 15,-1-10 1 1,6 3-1-16,-4-9 0 0,4 1 1 16,-8 4 0-16,2 2 0 0,-4 4 1 15,-2 7 0 1,-5 12 0-16,0 0 2 0,0 0 0 15,7 14 0-15,-7 6-1 16,0 5-1-16,0 2 0 16,2 3-1-16,-2 1-1 0,2-2-4 15,1-8-3-15,5 2-9 16,-3-6-14-16,-5-17-37 16,21 17-14-16</inkml:trace>
  <inkml:trace contextRef="#ctx0" brushRef="#br1" timeOffset="171391.8063">19659 13147 322 0,'0'0'6'0,"0"0"5"0,0 0 2 16,0 0 1-16,5-10 4 16,0 3-3-16,3-9 2 15,4-1-1-15,3 0-5 0,0-10-5 16,0 0-2-16,-2-2-2 15,4 3 0-15,-8 1-1 16,4 4-1-16,-9 9 0 16,2 3 0-16,-6 9-1 15,0 0 1-15,2 7-1 0,-2 11 0 16,0 2 1-16,0 2 0 16,0 0-1-16,0 0 2 15,5-2-1-15,0-2 1 0,2-4-1 16,6-6 1-16,-1-3-1 15,6-5 1-15,1-3-1 16,4-9 0-16,0-3 0 16,2-2 0-16,-5-7-1 15,4 8 1-15,-7-4 0 0,-4 2 0 16,-4 4 0-16,-3 2 0 16,-6 12 1-16,0 0-1 15,0 0 1-15,-9 7-2 0,3 6 1 16,-4 4 0-16,2 2-1 15,1 1 0-15,2 1 1 16,3-1 0-16,2-4 0 16,2 2 0-16,4-4 0 15,8-7 0-15,-4-4 0 0,7-3 0 16,1 0 0-16,2-7-1 16,-1-6 0-16,1-4-1 31,0-3 0-31,0 1 0 0,-2 0 1 0,-3 6-1 0,-1-3 1 15,-4 4 0-15,-10 12 0 16,11-10 1-16,-11 10 0 16,0 0-1-16,0 13 1 0,0-4 0 15,0 1-1-15,0 0 1 16,0 2 0-16,0-4-1 16,0-8 1-16,15 8 0 15,-1-8 0-15,2-2 0 0,1-9 0 16,0-2 0-1,3-4 0-15,-3-5-1 0,0-2 1 16,-1-4 0-16,-2-4 1 16,-2-2 0-16,1-2 1 0,-5-1 1 15,-4 3-1-15,1-4 2 16,-1 6 0-16,-4 1 0 16,0 1 0-16,0 7-1 15,0 3-1-15,-4 10 0 0,4 10 0 16,0 0-1-1,-9 8 0-15,4 14-1 0,2 7 0 16,1 7 0-16,-3 3 0 16,5 6-1-16,0-1-1 0,0-3-11 15,0-5-27-15,3-11-40 16,-1-8-2-16</inkml:trace>
  <inkml:trace contextRef="#ctx0" brushRef="#br1" timeOffset="171657.0639">20490 12738 362 0,'0'0'1'0,"0"0"-2"15,-11 10-15-15,11-10-51 0,-34 7-3 16</inkml:trace>
  <inkml:trace contextRef="#ctx0" brushRef="#br1" timeOffset="172354.9883">12875 11980 266 0,'0'0'7'0,"0"0"5"0,15-8 4 16,-15 8 2-16,15-8 2 16,-5 4 1-16,-1 1 3 15,7-2 0-15,-5 3-6 16,5 2-4-16,-4 0-4 0,6 0-3 16,-1 0-1-16,3 0-2 15,-1 0 0-15,-1 0-3 16,2 0-1-16,-3 0-4 0,-4-3-4 15,-1 3-12-15,-12 0-18 16,0 0-31-16,0 0-13 16</inkml:trace>
  <inkml:trace contextRef="#ctx0" brushRef="#br1" timeOffset="172669.7114">13016 12116 173 0,'0'0'9'0,"-2"-7"7"16,2 7 6-16,0-15 4 0,0 6 3 16,0-5 4-16,0 2 0 15,0-3 3-15,0 15-8 16,7-15-7-16,-7 15-5 0,0 0-4 16,10-4-3-16,-10 4-2 15,13 14-2-15,-6 3-1 16,1 7 0-16,-1 5-1 15,1 3 1-15,-1 5-1 0,1 0-1 16,-1 0-1-16,-4-2 1 16,-1 0-2-16,0-3-1 15,1-6 0-15,-3 0-3 16,0-9-2-16,0 1-4 0,0-9-10 16,0-9-19-16,-7 5-38 15,7-5-7-15</inkml:trace>
  <inkml:trace contextRef="#ctx0" brushRef="#br1" timeOffset="172985.574">12971 12356 274 0,'0'0'9'0,"0"0"4"16,0 0 3-16,0 0 3 15,0 0 1-15,0 0 1 16,0 0 2-16,0 0 0 15,0 0-6-15,3 8-5 16,2 1-2-16,0 1-3 0,0 5-1 16,1-2-1-16,-2-1-2 15,4 1 0-15,-1-1-1 16,0-5 0-16,-7-7 0 16,18 8 0-16,-8-8 0 0,3-5 0 15,-1-5-1-15,5-5-1 16,-2-2-2-16,0 2-3 15,0-6-6-15,0 5-13 16,-8 3-24-16,-4 1-34 0,6 5-5 16</inkml:trace>
  <inkml:trace contextRef="#ctx0" brushRef="#br1" timeOffset="174468.9158">12763 12762 290 0,'0'0'6'0,"0"0"0"16,0 0 1-16,-5-2 0 0,5 2 1 15,-20 2 0-15,8 6 0 16,-6 4 0-16,-7 6-3 16,4 3 0-16,-2 3-1 15,3 0 0-15,3 0 2 0,6-4 0 16,4 6 2-16,7-10 0 15,5 5 0-15,4-7 0 16,12-4 1-16,-4 5 0 16,9-4-1-16,-5 1 0 0,2 0-1 15,-3 0-1-15,-3 3-2 16,-4 2-2-16,-9 1-1 16,-1 3-1-16,-6 5-2 15,-9 6-1-15,-6-5-1 0,-2 1-1 16,-4 1 1-16,4-7 0 15,-2-2 1-15,6-9 0 16,2-7 2-16,14-4 2 0,-5-10 1 16,12-4 0-16,9-4 2 15,5-4-1-15,4 0 0 16,3-1 0-16,2 4 0 16,0-2 0-16,-1 4-1 15,4-2-1-15,-8 2 0 0,3-4 0 16,2 1 0-16,-1-4 0 15,-2-1-1-15,1 0 1 16,-2 0-1-16,-3 1 1 0,-3 4-1 16,-3 3 0-16,-4 7-1 15,-13 10 0-15,9-8-1 16,-9 8 0-16,-2 18 1 16,-5-1-1-16,0 8 0 15,-2 4 0-15,5-1 1 0,1 2 0 16,3-4 1-16,5-4 0 15,6-7 1-15,3-4 0 16,6-10-1-16,0-2 2 0,1-15-1 16,3-3 0-16,-2-6-1 15,-2-1 1-15,-3 0-1 16,-7 3 1-16,0-1-2 16,-7 12 1-16,-3 2-1 15,0 10 0-15,-8 0 0 16,0 12 0-16,1 5-1 0,0 3 0 15,-1-3 0-15,6 4 0 16,-1-4 1-16,6-5-1 16,7-4 0-16,2-6 0 0,3-4 1 15,0-11 0-15,5-9 0 16,2-3 1-16,-2-7 0 16,-2-5 0-16,-1 0 0 0,1 0 1 15,-6-1 1-15,-3 8 1 16,-3 1 0-16,-3 9 2 15,-1 3-2-15,-2 7 1 16,0 10-1-16,-7 0-1 0,1 7-1 16,1 11 0-16,-1 9-1 15,5 8 1-15,-1 2 0 16,2 7 0-16,0 1-1 0,0 4 1 16,0-4 0-16,3-5-1 15,1-6 0-15,1-4 0 16,-1-10 0-16,0-5-1 15,-4-15 1-15,0 0 0 16,13-10-1-16,-7-12 1 16,-1-6 0-16,1-4 1 0,1-3 0 15,-2 0 0-15,2 6 1 16,-3 4 0-16,1 6 0 16,0 5-1-16,-5 14 1 15,10 0-1-15,-2 14 0 0,-6 5-2 16,7 8 0-16,-4 8-3 15,-1 4-3-15,-2 8-12 16,-2 11-44-16,-2-9-19 0</inkml:trace>
  <inkml:trace contextRef="#ctx0" brushRef="#br1" timeOffset="175264.1206">17260 11840 259 0,'0'0'8'0,"0"0"5"15,0 0 4-15,0 0 0 16,0 0 3-16,7-7 0 16,-7 7 3-16,0 0 0 0,13 7-6 15,-10 8-5-15,-1 2-3 16,0 12-2-16,1 0 0 16,2 8-1-16,-3 8-2 0,0-1 0 15,4 6-1-15,-1-3 0 16,0 5-1-16,0-5 0 15,-3-3-1-15,1-3-1 16,-1-10 0-16,-1-1-3 0,-1-10-4 16,0-5-7-16,0-15-11 15,0 0-24-15,-3-3-28 16,-7-13-6-16</inkml:trace>
  <inkml:trace contextRef="#ctx0" brushRef="#br1" timeOffset="175609.236">17137 12201 286 0,'0'0'10'0,"0"0"2"15,4 7 3-15,-4-7 2 16,6 10 1-16,1 2 2 16,0-2 2-16,-1 7-1 15,2-5-7-15,0 6-4 16,-3 0-2-16,2 2-2 0,1-6-1 15,-4-2 0-15,7-7-2 16,1-2-1-16,6-6-1 16,-1-9-1-16,5-10-4 0,3-7-4 15,5-4-11-15,-2-9-14 16,4-5-38-16,0 9-11 16</inkml:trace>
  <inkml:trace contextRef="#ctx0" brushRef="#br1" timeOffset="177517.4109">17246 12809 215 0,'0'0'9'0,"0"0"5"0,0 0 4 15,0 0 3-15,0 0 2 16,0 0 1-16,0 0 0 16,0 0 1-16,0 0-8 0,-11-5-5 15,1 1-5-15,-3 4-3 16,1 4-2-16,-2 1-1 16,-2 11 0-16,4-2 1 15,-1 4-1-15,5 1 1 16,7 3 0-16,1 2 2 0,1-5-1 15,9 3 0-15,6-5 1 16,-2 0-2-16,4-2 1 16,-1 1-1-16,-1 2 0 0,2-2 0 15,-9 4 0-15,-2-1-1 16,-4-1 0-16,-3 2-1 16,-5 3-1-16,-7-2 0 15,-3 0-1-15,-6-4 1 0,7-2-2 16,-4-3 1-16,1-2 1 15,4-5 0-15,0-5 1 16,13 0 1-16,-4-9 1 16,4-2 1-16,8-2 0 0,5 1 0 15,3-2 1-15,2-1-2 16,4-3 1-16,5 4 0 16,1-4-1-16,-3 0-1 15,5 1 0-15,0 0 0 16,-2-3-1-16,2 3 0 0,-6-4 0 15,3 4 0-15,-5 2-1 16,-4 1 0-16,-6 2 0 16,-2 2 0-16,-10 10 0 0,5-7-1 15,-5 7 1-15,-5 4-1 16,-5 9 1-16,0 4 0 16,-2 3 1-16,-1 0-1 15,4 5 1-15,1-3 1 0,0 0 0 16,8-5 0-16,0-5 0 15,11-5 0-15,1-3 0 16,6-4 1 0,1-7 0-16,3-9-1 0,3-1 0 0,1-5 0 15,-1-3-1-15,-5 1 0 16,-1 0 1-16,0 7-1 16,-6 3 1-16,-4 1-1 15,-9 13 1-15,0 0-1 16,0 0 1-16,0 0-1 0,-4 13 1 15,-6 1-1-15,0-2 0 16,3 3 0-16,-2 1 0 16,6-1 1-16,3-5-1 0,0-1 1 15,0-9-1-15,13 13 1 16,-2-8-1-16,4-3 0 16,0 0 0-16,2-2-1 15,-1 0 0-15,0 0 0 0,2 0 0 16,-3-2 0-16,0-3 1 15,0-5-1-15,0 1 2 16,-3-6-1-16,-2-2 0 16,0-7 1-16,-2 2 0 0,-6-3-1 15,-1-5 0-15,-1 6 0 16,0-3 1-16,-3 5-1 16,-2 2 1-16,2 3 0 15,-1 3-1-15,4 14 1 16,-6-12-1-16,6 12 0 0,0 8 0 15,0 7 1-15,6 0-1 16,-2 5 0-16,4 5 0 16,-5-1 1-16,7 5-1 0,-1-3 1 15,-2 1-1-15,-3-8 0 16,2-1-1-16,-2 0 1 16,0-5-1-16,-1-4 1 15,-3-9-1-15,0 0 1 0,0 0 0 16,0 0-1-16,4-12 1 15,-4-5 1-15,3-1-1 16,2-5 0-16,-4 1 1 16,5 2 0-16,-2 2-1 15,5 4 1-15,-9 14-1 0,17-10 0 16,-7 10 0-16,2 8-1 16,0 5 1-16,1-1-1 15,2 8 0-15,0-1 1 16,-5 4-1-16,1-4 1 0,-4 4-1 15,-2-2 1-15,-3 2-2 16,-2-4 0-16,-2-1 0 16,-8 0-2-16,-6-4-4 0,2-1-5 15,-6-3-11-15,0 7-43 16,-6-17-13-16</inkml:trace>
  <inkml:trace contextRef="#ctx0" brushRef="#br1" timeOffset="181340.4321">1657 10813 247 0,'0'0'6'0,"0"0"3"47,-16-8 1-47,6 3 4 0,-7 1 1 0,-3-2 2 0,-5 4 0 0,-3 0 1 0,-4 2-5 16,-5 0-2-16,1 7-2 0,-8 7-3 15,0 10-3 1,-4 0 0-16,-1 13-2 0,-3 6 1 16,-6 6 0-16,1 10 0 15,4 8 0-15,0 5 2 16,-1 7 0-16,5 10 0 16,5 3 2-16,4 6-1 0,10 6-1 15,5 8 1-15,12 4-1 16,11 9-1-16,7 4 0 0,17 7-1 15,11 3 0-15,17 0 0 16,5-6 0-16,13-2-1 16,9-13 0-16,8-14 0 15,10-21 1-15,5-16 0 0,4-25 0 16,5-23 0-16,0-19 1 16,-1-21 0-16,-4-21 0 15,-8-20-1-15,-6-21 0 16,-10-15 0-16,-11-18-1 15,-10-14 0-15,-9-10 0 0,-10-12-1 16,-7-4 0-16,-13-2 1 16,-11 0 0-16,-6 4-1 15,-10 8 0-15,-16 10-1 16,-9 9 1-16,-13 11-2 0,-13 13 1 16,-8 13-2-16,-14 13 0 15,-9 12 1-15,-10 21-1 16,-16 14-1-16,-8 24-4 0,-12 14-8 15,-5 32-39-15,-17 27-26 16,-3 29-4-16</inkml:trace>
  <inkml:trace contextRef="#ctx0" brushRef="#br1" timeOffset="191153.7726">7975 14236 193 0,'0'0'4'0,"11"-2"4"0,1-1 1 15,0-2 2-15,8 1 3 16,5-2-1-16,10 4 2 0,6-3-1 16,5 3-3-16,6 2-2 15,1 0-3-15,8 5-1 16,1-1-1-16,0 4-1 15,3 2-1-15,-8-3 0 0,2-2-1 16,-4 0 0-16,0-5 0 16,0-2 1-16,-8-4 0 15,-2-3 0-15,-13-3 2 16,1-1 0-16,-11 1 1 0,-3-1-1 16,-15-2 1-16,-4 0-1 15,-6 6 1-15,-11-4 0 16,-10 6-3-16,-10 0 0 15,-9 1-1-15,-8 4 0 16,-10 2-1-16,-1 8 1 0,-5-4 0 16,-6 6 0-16,5-3 0 15,2 8 0-15,-4-3 1 16,9 6 1-16,4-2-2 0,5 0 0 16,6 4 0-16,4 2-1 15,10 4 1-15,10-3-1 16,6-2 0-16,8 6 1 15,11-5 0-15,4-2 1 0,15 0 0 16,6-3 1-16,14-7-1 16,7-3 1-16,5-7 0 15,9-1 0-15,4-12 0 16,2-7-1-16,-4 0 0 16,-1-4 1-16,-8 1-1 0,-8-1 1 15,-8 2-1-15,-12 2 0 16,-8-1 0-16,-11 4-1 15,-9 2 0-15,-15 0 0 16,-11 3-1-16,-9 8 0 0,-8-1 0 16,-8 5-1-16,-2 0 0 15,-6 9 1-15,-4 11 0 16,3 5 0-16,7 7 0 0,5 3-1 16,3 7 1-16,8 5 1 15,8-1-2-15,10 7 1 16,5-3 0-16,12-5 0 15,10-6 0-15,9-7 1 16,16-7-1-16,2-12 0 0,16-13 0 16,3-6 1-16,7-17-1 15,1-6-1-15,1-10 1 16,-3-4-1-16,-7-6 0 16,-5-4 0-16,-13 4 0 0,-7-3 0 15,-15 3 0-15,-10 3 0 16,-8 7 0-16,-14 3 1 15,-10 6 0-15,-13 4-1 16,-7 17 0-16,-10 9 0 0,-5 2-1 16,-3 16 1-16,0 12-4 15,-2 12-4-15,7 9-15 16,9 16-30-16,8 8-20 16</inkml:trace>
  <inkml:trace contextRef="#ctx0" brushRef="#br1" timeOffset="192544.8923">15535 13822 176 0,'0'0'4'15,"0"0"2"-15,7-12 3 0,-7 12 0 16,3-19 1-16,-3 8 0 16,0 2 0-16,-6-1 1 15,-6 3-2-15,0 7-1 0,-8 2 0 16,2 10 1-16,-6 11 4 16,2 1 0-16,1 13 4 15,5 6 0-15,7 6-1 0,7 3 0 16,4 2-2-16,16-1-3 15,5 1-3-15,9-7-2 16,5-8-3-16,-2-3-2 16,2-11-1-16,-3-11 0 15,2-6 0-15,-6-8 0 0,0-10 1 16,0-10 0-16,-4-7 2 16,-1-8 1-16,-1-4 0 15,-4-9 0-15,-2 1 0 16,-7-3 0-16,-6-1 0 0,-5 7-1 15,-5 1-1-15,-6 6-2 16,-7 4 0-16,-6 12 0 16,-5 5 0-16,-4 9 0 15,-1 7-1-15,-4 10 1 0,-2 7 0 16,3 9 0-16,0 7 0 16,2 5 1-16,3 4-1 15,7 0-1-15,2 0 1 16,8-2 0-16,8-8-1 0,4-2 1 15,8-11 0 1,11-4-1-16,11-12 2 0,3-3 0 16,7-10 1-16,2-10-1 0,2-3 0 15,-2-6-1-15,-2-1 1 16,-7-4 0-16,-5 1-1 16,-13 1-1-16,-7 2 1 15,-5 6-1-15,-7-1 0 16,-12 8 1-16,-9 8 0 0,-2 6-1 15,-10 6 1-15,0 9 0 16,-4 12 1-16,0 0-1 16,6 9 1-16,3-3-1 15,8-3-1-15,4 0 1 0,11-10 0 16,10-7-1-16,7-6-1 16,16-8 0-16,9-6-1 15,6-9 1-15,1-4 0 16,1 1-1-16,0 3 1 0,-6-2 1 15,-9 6 0-15,-7 8 1 16,-16 7 1-16,0 7 0 16,-19 16 1-16,-5 4-2 0,-6 12 0 15,0 9 0-15,0 6-2 16,6 6-6-16,11 1-18 16,11 9-36-16,17-13-16 15</inkml:trace>
  <inkml:trace contextRef="#ctx0" brushRef="#br1" timeOffset="193642.877">20136 13825 20 0,'0'0'9'0,"0"0"6"15,-13-10 5-15,13 10 5 0,-9-10 3 16,9 10 1-16,-20-9 1 16,3 4 0-16,-2 5-5 15,-8 5-6-15,0 4-4 16,-12 7-3-16,-3 3-2 16,-6 9 0-16,6-1-2 0,-5 7-2 15,8-2-1-15,3 1 0 16,4-6-2-16,9 2-2 15,14 0 0-15,6-12 0 16,11-1 0-16,11-8 1 16,14-8 0-16,9-2-1 0,8-8 0 15,6-7 0-15,2-9 0 16,6-1-1-16,-1-3 1 0,-6-2-2 16,-10 7 1-16,-7-7 0 15,-8 5 0-15,-14 6 1 16,-4-3 1-16,-14 7 1 15,-6 9 1-15,-13 7 1 16,-11 1 0-16,-4 9 1 0,-6 12 2 16,-4 3-2-16,-6 8 2 15,6 0-2-15,-4 0-2 16,11 1 0-16,5-7-1 16,7-1-1-16,6-9-1 0,10-7 0 15,9-9-1-15,7 3 0 16,11-6 0-16,10-12 0 15,4-9-1-15,7-3 1 0,8-8-2 16,2-5 1-16,2 1 1 16,-9-7 1-16,-4 10 0 15,-8 1 2-15,-8 8 0 16,-13 7-1-16,-9 10 1 16,-17 10 0-16,-12 7 1 0,-13 16 0 15,-6 4-1-15,-9 8-1 16,-2-1 1-16,7 6 0 15,1-6 0-15,14-2-1 16,12-6-1-16,16-6-1 0,9-10-1 16,19-8 0-16,13-2 0 15,13-12 0-15,9-8 1 16,11-6-2-16,3-6 1 0,-1-4 0 16,-5 0 1-1,-5 4 1-15,-10 1 0 0,-12 6 1 16,-11 2-2-16,-13 9 2 15,-13 3 0-15,-21 9-1 0,-16 2 0 16,-14 13 0-16,-11 4 0 16,-19 13-2-16,-14 4-3 15,-15 19-18-15,-5 9-55 16,-19 7 0-16</inkml:trace>
  <inkml:trace contextRef="#ctx0" brushRef="#br1" timeOffset="202552.8378">9949 12014 61 0,'0'0'4'0,"0"0"5"0,10 0 4 16,-10 0 2-16,15 0 6 16,-15 0 0-16,22 5 2 15,-10-2 3-15,9 0-5 16,4 1-2-16,-1-1-1 0,6-1-4 16,1-2-1-16,10 0-3 15,-1 0 0-15,7-2-3 16,-5-3-1-16,-2-3-1 15,0 3 0-15,-5 3-2 16,-5-2 0-16,-8 1-2 0,-5 3 0 16,-17 0 0-16,10 0-2 15,-10 0-1-15,-17 7-2 16,-6-5-3-16,-4 6-2 16,-8-5-8-16,-5 1-16 0,-1 4-28 15,-4-8-6-15</inkml:trace>
  <inkml:trace contextRef="#ctx0" brushRef="#br1" timeOffset="203353.4097">5907 10711 161 0,'0'0'6'0,"0"0"5"16,0 0 1-16,0 0 1 0,0 0 3 16,0 0-2-16,0 0 4 15,0 0 0-15,12 0-4 16,-2 0-4-16,7 0-1 16,6 0-1-16,7 0 0 0,4 0-1 15,9 0-2-15,2 0-1 16,9-5-1-16,9-2 0 15,1-3-1-15,1 0 0 32,1-2 0-32,0 0 0 0,-12 1 0 0,1-4 1 0,-17 9 0 15,-8-3 1-15,-6 5 1 16,-11-1-1-16,-13 5-2 16,0 0 0-16,-18-11-1 15,-5 9-2-15,-7 0 0 0,-4 2-2 16,-8-3 0-16,-1 3 0 15,-4 0 1-15,-4 0 1 16,6 0 0-16,-3 0 1 0,0 5-1 16,2 0 1-16,3 0 0 15,2 0 1-15,8 0-1 16,5 0 0-16,9 1-1 16,1-3 0-16,18-3 0 0,0 0 1 15,23 9-1-15,9-9 0 16,22 0 1-16,16-6-1 15,22-4-2-15,12-2-6 16,31-1-14-16,12 1-28 0,19-2-19 16</inkml:trace>
  <inkml:trace contextRef="#ctx0" brushRef="#br1" timeOffset="203934.4889">10019 10521 159 0,'-8'-2'8'0,"-4"2"7"0,-4 0 4 16,-3 0 2-16,-1 2 1 16,-3 2 3-16,-2 6-1 0,4-2 2 15,5 4-6-15,4 1-5 16,10 1-3-16,2 1-2 16,7-2-1-16,13-4-2 15,2-2-2-15,10-4 0 0,9-3-2 16,11-6-1-16,4-7-1 15,8-7-1-15,5-5 0 16,0-1-1-16,0-3 0 16,-7 5-1-16,-7-1 0 0,-9 8-1 15,-17 5-3-15,-12 1-3 16,-17 11-5-16,0 0-5 16,-19 8-5-16,-11 5-8 0,-10 4-9 15,-5 0-20-15,4 5-14 16</inkml:trace>
  <inkml:trace contextRef="#ctx0" brushRef="#br1" timeOffset="204619.572">12694 10483 163 0,'0'0'9'0,"0"-9"5"15,0 9 4-15,0-18 2 16,0 9 2-16,0 1 1 16,0-2 0-16,-5-1-1 15,5 11-7-15,-11-1-6 0,3 2-3 16,0 10-3-16,-8 2-1 15,6 1-1-15,0 4-1 16,5-2 0-16,0-3 0 16,10-1 1-16,8-8 0 0,9-4 0 15,8-9 0-15,5-3 1 16,2-10-1-16,-5-3 0 16,3 1 0-16,-12-2 1 15,-6 2-2-15,-7 7 0 16,-10 1 0-16,-8 16 1 0,-11 6 0 15,-9 13-1-15,-9 9 2 16,-1 4-2-16,-7 7 0 16,7 1 0-16,-3 3 0 0,6-9 0 15,8-7 0-15,8-4 0 16,8-6 0-16,11-17 0 16,7 5 0-16,14-13 0 15,11-12 0-15,2-2 0 0,9-7 0 16,-1 2-2-16,1-3 1 15,-8 7-3-15,-1 6-3 16,-14 10-4-16,-10 7-10 0,-5 7-17 16,-3 17-28-16,-4 6-8 15</inkml:trace>
  <inkml:trace contextRef="#ctx0" brushRef="#br1" timeOffset="206029.9913">12700 10519 240 0,'0'0'5'0,"0"0"4"0,0 0 3 15,0 0 1-15,-4-9 0 16,4 9 3-16,0 0-1 16,0-12 0-16,0 12-5 0,0 0-4 15,0-9-2-15,0 9-2 16,7-11 0-16,-7 11-3 16,15-7 0-16,-15 7 0 15,12-5-2-15,-12 5 1 0,0 0 0 16,-2 12-1-16,-18 0 1 15,-8 8 0-15,-12 3 1 16,-2 2 1-16,-2-3 0 16,-4 3 1-16,4-7 0 0,10-4-1 15,4-4-2-15,14-8-5 16,16-2-12-16,11-17-32 16,24-1-19-16</inkml:trace>
  <inkml:trace contextRef="#ctx0" brushRef="#br1" timeOffset="206858.1082">17133 10587 194 0,'0'0'7'15,"0"0"4"-15,0 0 4 16,-9 0 3-16,9 0 4 0,0 0 0 15,-8 0 3-15,8 0-1 16,0 0-5-16,0 0-3 16,0 0-3-16,0 0-5 15,0 0-3-15,10-2-1 0,1 2-2 16,10 0-1-16,4 0 0 16,-1 0-1-16,4 2 0 15,-3 3 0-15,-2 0-1 0,-7 5 1 16,-10 2-1-16,-6 4 1 15,-8 4-1-15,-11-1 1 16,-6 1 0-16,-3 0 1 16,-2-4-1-16,2 3 1 0,6-7 0 15,6-2 0-15,3-7 0 16,13-3 0-16,0-6 0 16,15-6 0-16,8-5-1 15,6-4 1-15,0 4-2 16,7 0 0-16,-4 0-1 0,-2 5-1 15,-8 4-3-15,-7 5-6 16,-15 3-19-16,5 23-41 16,-19-8-4-16</inkml:trace>
  <inkml:trace contextRef="#ctx0" brushRef="#br1" timeOffset="211424.1968">3710 14976 177 0,'0'0'7'0,"0"0"4"16,0 0 4-16,0 0 2 15,4 0 3-15,-4 0 2 0,0 0 1 16,0 0 1-16,0 0-4 15,0 0-3-15,0 0-1 16,10 0-1-16,-10 0-2 16,0 0 0-16,10 0-2 0,0 0-1 15,5-1-1-15,5-4-2 16,3 2 0-16,6 3-2 16,4-2-2-16,1-4 1 15,6 4-2-15,-3 0 1 16,3-1-1-16,-5 1 0 0,0-1 0 15,-8-1-1-15,1 1 0 16,-9-1-2-16,-1 1 0 16,-3 3-4-16,-8-3-1 15,-7 3-1-15,10 0-5 0,-10 0-6 16,-3 15-5-16,-4-3-9 16,-3-2-10-16,2 7-9 15,-1-7-11-15,-4 4-11 16</inkml:trace>
  <inkml:trace contextRef="#ctx0" brushRef="#br1" timeOffset="211818.7793">4056 15004 244 0,'0'0'9'15,"0"0"5"-15,0 0 3 16,0 0 4-16,-11 0 2 0,11 0 0 16,0 0 3-16,-9 16 0 15,8-9-6 1,-2 3-5-16,3 2-3 0,0 5-3 15,0 5-1-15,3 3-2 16,-2 3-1-16,6 1-1 16,-2 9-1-16,-1-1 0 0,4 6-1 15,-4 3-1-15,2-1 0 16,-1 5 0-16,2-6 0 0,-4-1-1 16,1 3-1-16,-1-9-2 15,-1 1-4-15,0-12-6 16,2-3-16-16,-4-4-26 0,0-19-29 15,0 0-4-15</inkml:trace>
  <inkml:trace contextRef="#ctx0" brushRef="#br1" timeOffset="212285.0526">4701 15025 203 0,'0'0'8'16,"0"0"3"-16,-12-16 6 0,12 16 2 15,-16-18 5-15,7 11 1 16,-3-5 3-16,-2 2 0 15,3 0-2-15,-2 3-7 16,3-1-3-16,0 4-2 16,-3 4-4-16,0-3-2 0,5 3-1 15,-10 3-2-15,6 4-1 16,-3 3-1-16,0 5 0 16,0 4-1-16,-2 1-1 15,4 5 1-15,1 5-1 0,1 5 0 16,4 0 0-16,2 4 0 15,0 3 0-15,5 0 0 16,0 2 0-16,8 1 0 16,-1-3 0-16,6 4-1 0,-1-7 1 15,6 0-2-15,-2-4-1 16,2 0-2-16,3-5-3 16,-2-3-8-16,6 0-17 15,-5 0-32-15,2-4-20 0</inkml:trace>
  <inkml:trace contextRef="#ctx0" brushRef="#br1" timeOffset="212803.3492">4893 15656 254 0,'0'0'8'16,"0"0"3"-16,0-10 5 15,0 10 3-15,-3-9 4 0,3 9 0 16,-8-12 3-16,5 1 2 16,3 11-8-16,-11-18-3 15,3 10-4-15,0-1-3 0,1-5-2 16,0-6-3-16,2-1-1 16,-3-6-1-16,6 0-1 15,-2-2 0-15,4-4 0 0,0 4-1 16,6 1 0-16,2 3 0 15,-3 3 0-15,5 6 0 16,-3 4-1-16,-7 12 1 16,14-11-1-16,-4 11 0 15,4 2-1-15,-4 7 1 0,2 3 0 16,-2 7 0-16,2 0 1 16,-2 4-1-16,0-1 0 15,-5 0 1-15,2-4-1 16,-4 0 0-16,-1-6 0 0,1 0 0 15,-3-12-1 1,0 12 1-16,0-12-1 0,0-7 1 16,0-7-1-16,0-4 1 15,0-5 0-15,0-1 0 0,3-1-1 16,4 3 1-16,3 2 0 16,-3 4 0-16,4 8 0 15,1 7 0-15,0 2 1 16,3 10-1-16,0 6 0 15,2 8 1-15,4 0-1 0,-4 4 1 16,3 2-1-16,-4-7 1 16,4 6 0-1,-4-10-1-15,1-4 0 0,-4-2-2 16,-1-4 0-16,0-8-3 16,-1-2-5-16,-2-8-11 0,1-6-18 15,5-2-36-15,-5-8-10 16</inkml:trace>
  <inkml:trace contextRef="#ctx0" brushRef="#br1" timeOffset="213230.0862">5350 14851 307 0,'0'0'8'16,"0"0"3"-16,0 0 1 15,10-10 3-15,-10 10 3 16,15-2 1-16,-5 2 1 0,2 0 2 16,6 2-7-16,-2 3-3 15,7 2-1-15,0 3-2 16,2 2-2-16,0 3-1 16,-1 3-2-16,1 7 0 0,-2 1-2 15,-3 5 0-15,-3 8 0 16,-4 3-1-16,-6 3 0 15,-5 7-1-15,-2-2 1 0,-2-1-2 16,-9-2 1-16,-2-2-1 16,0-9-1-16,-4-1-1 15,4-4-3-15,-5-9-2 16,4-5-7-16,-4-5-9 16,6-4-13-16,-1 6-31 0,6-11-17 15</inkml:trace>
  <inkml:trace contextRef="#ctx0" brushRef="#br1" timeOffset="213816.6257">6222 15116 233 0,'0'0'9'0,"0"0"5"0,13-3 4 0,-13 3 4 15,10-1-1-15,-10 1 3 16,13-4 1-16,-13 4 4 16,12 0-9-16,-12 0-3 15,12 5-5-15,-2-2-1 16,2-1-2-16,4-2-2 0,1 3-1 15,3-3-3-15,3 0-1 16,-2 0 0-16,3 0-2 16,5 0 1-16,-2 0-2 0,-2 0 0 15,-2 0-1-15,-2 0-2 16,0 5-4-16,-7 1-4 16,1 0-6-16,-5 0-8 0,-5 5-12 15,-4 4-19-15,-2-1-25 16,-9 10-4-16</inkml:trace>
  <inkml:trace contextRef="#ctx0" brushRef="#br1" timeOffset="214195.9756">6344 15445 331 0,'0'0'7'15,"0"0"3"-15,8 0 4 16,-8 0 2-16,17 3 1 15,-2-1 1-15,2 1 1 0,6-3-1 16,2 2-5-16,-3-2-4 16,0 0-3-16,1 0-2 15,-3-2-2-15,5-1-2 0,-6-2-1 16,4 4-2-16,-3-5-3 16,-1 6-6-16,2 0-8 15,1 0-16-15,-1 10-32 16,3-3-15-16</inkml:trace>
  <inkml:trace contextRef="#ctx0" brushRef="#br1" timeOffset="215688.0243">7935 15132 138 0,'0'0'6'0,"0"0"4"16,0 0 3-16,0 0 8 15,0 0 5-15,-4 4 4 16,4-4 3-16,0 0 1 0,0 0-4 16,0 0-2-16,0 0-4 15,4-4-4-15,4-4-6 16,5-3-3-16,1 2-4 0,6 0-1 16,1 2-2-16,5 2 0 15,-1 2-1-15,0 3-1 16,0 0 0-16,0 3-1 15,-8 8-1-15,-2 1 0 16,-5 3-1-16,-5 5 0 0,-5 4 0 16,0 1-1-16,-10 5 1 15,-5 2 0-15,0 0 0 16,-2-2 1-16,2-3 0 16,0-7 1-16,5-2-1 15,3-6 1-15,7-12 1 0,-6 9 0 16,6-9-1-16,11-5 0 15,-2-2 0-15,4-1 1 16,4 1-1-16,1 0 0 0,-1 2-1 16,1 3 0-16,-3 0 1 15,2 2 0-15,-4 6 0 16,-2 7 0-16,0 2 0 16,-9 2 1-16,0 5-1 15,1 3 0-15,-3 3 1 0,-5 1-1 16,-5 4 0-16,3 1 0 15,-11-2 0-15,3 1 0 16,-2-4-1-16,-3 1 0 0,3-3 0 16,-6-7 0-1,1-2-1-15,-1-6 0 0,4-5-1 16,-1-2 0-16,5-5-1 16,0 0-3-16,2-2-4 15,2-4-10-15,11 6-15 0,-8-4-33 16,8 4-16-16</inkml:trace>
  <inkml:trace contextRef="#ctx0" brushRef="#br1" timeOffset="221635.1565">8768 15080 203 0,'0'0'10'0,"0"0"7"16,0 0 5-16,0 0 3 15,0 0 2-15,0 0 2 16,0 0 1-16,0 0 4 16,0 0-11-16,0 0-5 0,0 0-5 15,0 0-3-15,0 0-1 16,0 0-3-16,7 3 0 0,-7-3-2 16,18 5 0-16,-3-2 0 15,5-3 0-15,2 0 0 16,8-5-1-16,0-1 0 15,7 0 0-15,1-5-3 16,6 2 0-16,-4-1 0 0,0 3 0 16,-5-1 0-16,-1 4 0 15,-8-1 0-15,-5 2-4 16,-3 3-3-16,-11-5-3 16,-7 5-3-16,13 0-6 0,-13 0-6 15,0 0-5-15,-8 2-4 16,8-2 0-16,-18 8 2 15,12-3 3-15,-7 0 4 0,6 0 6 16,-6-1 10-16,13-4 10 16,-17 8 7-16,17-8 6 15,-16 5 5-15,16-5 2 16,-16 3 3-16,16-3 2 16,-16 2 0-16,16-2 0 0,-9 0-4 15,9 0-3-15,0 0-3 16,-10 0-4-16,10 0-2 15,0 0-3-15,0 0-2 16,0 12-1 0,0-3-1-16,-5 9-1 0,5 5 0 0,-6 4-1 15,4 5 1-15,-3 3 0 16,-2 7 0-16,0 0 0 16,0 0 0-16,3 0 0 0,-1-2-1 15,3 2 1-15,2-7-1 16,0 2-1-16,0-5 0 15,0-2-1-15,0-1 0 0,0-6-1 16,2 2-2-16,-2-8-3 16,3 1-4-16,-3-4-9 15,0-4-22-15,0-10-42 16,10 10-3-16</inkml:trace>
  <inkml:trace contextRef="#ctx0" brushRef="#br1" timeOffset="222219.9208">9683 15158 266 0,'0'0'8'0,"0"0"6"16,0 0 3-16,0 0 4 16,0 0 0-16,5-10 2 0,-5 10 2 15,0 0 0-15,0 0-7 16,0 0-5-16,0-7-2 16,0 7-3-16,-10 3-2 15,10-3-2-15,-15 14 0 0,8-2-1 16,-6 2-1-16,1 10 0 15,-1 1 0-15,1 1 1 16,2 6 0-16,-3 2 0 16,4 0 0-16,-1 2-1 15,3 2 0-15,3 2 0 0,4-3-2 16,-2 0 0-16,2 3 0 16,5-7 0-1,3 3 0-15,4-1-2 0,3-6-1 16,2 1-3-16,1-7-3 0,4-1-9 15,0-10-13-15,4-10-34 16,1 4-20-16</inkml:trace>
  <inkml:trace contextRef="#ctx0" brushRef="#br1" timeOffset="222918.7957">10153 15608 292 0,'0'0'9'0,"0"0"3"15,0 0 4-15,0 0 2 16,0 0 1-16,-5-4 4 15,5 4-2-15,-2-13 1 0,-1 4-7 16,-3-8-3-16,4-3-3 16,-5-5-2-16,2-3-2 15,0-3-1-15,0-1 0 16,2-4-1-16,3 2 0 0,0 0-1 16,6-3 0-16,1 8-1 15,5 0 1-15,1 3-1 16,1 2 1-16,4 5 0 0,-1 3-1 15,1 3 0-15,2 5 2 32,-1 5-3-32,-2 3 0 0,7 5 0 0,-7 7 0 15,1 5 0-15,-2 6 0 16,-3 1 0-16,-3 2 0 0,0 1 0 16,-5 2 0-16,0 1 0 15,-5 0 0-15,0-5 0 16,0-1 0-16,-5-5 0 15,1-1 0-15,3-3 0 0,-2-5 0 16,3-10 0-16,0 0 0 16,0-5 0-16,4-9 0 15,5-6 0-15,3-3 0 16,1-4 0-16,4 1 0 0,3-2 0 16,-3 4 0-16,6 8 0 15,-3 3 0-15,-1 9 0 16,2 4 0-16,-1 0 0 0,-1 4 0 15,1 6 0-15,-2 3 0 16,4-1 0-16,0-2 0 16,-2-2 0-16,2-4-3 15,1 2 1-15,-1-3-3 16,-1-3-1-16,0 0-5 0,-3-9-11 16,-1 7-20-16,0 2-38 15,-8 0-6-15</inkml:trace>
  <inkml:trace contextRef="#ctx0" brushRef="#br1" timeOffset="223383.0893">10257 15923 253 0,'0'0'9'0,"6"-12"4"15,-2 2 5-15,0 0 4 0,7-4 2 16,-3-1 2-16,7 0 4 15,0-5-2-15,7 5-5 16,0 3-5-16,1-4-4 0,7 5-3 16,0-1-2-16,4-1-1 15,6 0-3-15,-1 3-5 16,9-4 0-16,2 1 0 0,-1 3 0 16,1-2 0-16,-1 2 0 15,1-2 0-15,-5 4 0 16,-3 0 0-16,-9 4 0 15,-1 4 0-15,-5-3 0 0,-9 3 0 16,-1 0 0-16,-4 6-8 16,-13-6-13-16,11 17-18 15,-5 5-43-15,-6-7-5 16</inkml:trace>
  <inkml:trace contextRef="#ctx0" brushRef="#br1" timeOffset="223952.491">10692 16058 318 0,'0'0'8'0,"0"0"2"15,0 0 3-15,5-5 4 0,-5 5 2 16,12-10 0-16,-3 7 0 15,0-2 0-15,3 2-6 16,-12 3-4-16,16-7-4 16,-16 7-2-16,14 0 0 15,-14 0-1-15,13 0-1 0,-13 0 0 16,15 18 0-16,-8-6-1 16,1 8 2-16,-1 2-1 15,-2 2-2-15,0 2 0 16,-5 1 0-16,0 3-2 0,0-4 0 15,-7-2 0-15,-3-3-1 16,-1-6 1-16,-7-3-1 31,4-2 2-31,-3-5 0 0,-1-2 2 0,2-3 0 0,0 0 2 16,4 0 1-16,12 0 0 16,-13-5 1-16,13 5 0 15,0 0 1-15,0 0 0 0,3-10-1 16,9 7 0-16,3 3 0 15,3-2 1-15,3-3-1 16,9 5 0-16,0-2 0 16,7 2-4-16,1 2 0 0,-1 3 0 15,-2 3 0-15,-3 1 0 16,0 1 0-16,-2 3 0 16,-7-1 0-16,-3-3 0 15,-3 2-5-15,-6-4-6 16,-11-7-10-16,14 6-23 0,-7-4-41 15,-7-2-2-15</inkml:trace>
  <inkml:trace contextRef="#ctx0" brushRef="#br1" timeOffset="224676.9598">11065 15034 251 0,'0'0'7'0,"0"0"5"0,0 0 4 15,10-7 2-15,-10 7 2 16,8-10 2-16,-8 10 2 0,11-9 1 16,-11 9-6-16,19-8-3 15,-10 5-3-15,1 6-1 16,2 5-2-16,3 9-1 0,0 5-1 15,3 5-2-15,0 7 0 16,-2 6-2-16,2 2 0 16,-3 8-1-16,0-2 0 15,-5 1 0-15,3 2-3 16,-6 2 0-16,0 1 0 16,0 3 0-16,-2-1 0 0,3 2 0 15,-4 1 0-15,0 0 0 16,-2 2 0-16,-2-5 0 15,0-1 0-15,-6-9 0 0,0 1 0 16,-5-6 0-16,2-4 0 16,-3-11 0-16,-1 0 0 15,-2-4 0-15,2-5 0 16,-1 1 0-16,-6-6-4 16,3 3-7-16,-6-5-9 0,5-2-28 15,1-2-37-15,-3-3-2 16</inkml:trace>
  <inkml:trace contextRef="#ctx0" brushRef="#br1" timeOffset="225744.8503">12111 15225 301 0,'0'0'6'16,"0"0"4"-16,0 0 5 16,0 0 2-16,0 0 2 0,13 0 2 15,-13 0-1-15,7 15 2 16,-2-3-5-16,-2 8-3 16,2 4-3-16,-1 5-2 15,2 5-1-15,-3 2-1 0,1 7-1 16,-1-1-1-16,-3 2-2 15,0 4-3-15,-3-4 0 16,-1-4 0-16,-5-1 0 16,2-4 0-16,-6-7-4 0,2-6-2 15,-2-7-2-15,1-6-2 16,-3-6-3-16,-2-3-1 16,1-5-1-16,-3-5 1 15,1-2 1-15,-2 0 1 0,3-1 4 16,4 3 3-16,3 0 4 15,0 4 5-15,10 6 3 16,-4-9 2-16,4 9 2 16,0 0 1-16,4-12 0 0,6 4 0 15,0 1 0-15,8 0-1 16,2-1 0-16,4-1-2 31,1-2-1-31,5 4-3 0,0 2-5 0,0 0 0 16,-3 2 0-16,-2-1 0 0,0 4 0 15,-3 0 0-15,1 0-7 16,-3 0-10-16,0 0-15 16,-1 7-33-16,2-4-22 15,1 2-2-15</inkml:trace>
  <inkml:trace contextRef="#ctx0" brushRef="#br1" timeOffset="226632.8239">12878 15596 272 0,'0'0'7'0,"0"0"6"15,0 11 1-15,0-11 4 0,0 13 1 16,0-13 3-16,-3 14 1 16,3-14 0-16,-8 12-5 15,8-12-4-15,-10-2-3 16,3-5-2-16,5-5-1 0,-3-6-2 16,2-2 0-16,0-2-1 15,3-6-1-15,3 1 1 16,5 0-2-16,-1-6-1 15,5 6 1-15,2-3 0 16,4 3 0-16,-2 2-3 0,-2 6 0 16,4 5 0-16,-4 5 0 15,2 6 0-15,-4 3 0 16,3 3 0-16,-5 12 0 0,3 3 0 16,-6 4 0-16,5 4 0 15,1 5 0-15,-6 2 0 16,-2 6 0-16,2-2 0 15,-2 5 0-15,1-5 0 16,-6 1 0-16,2-6 0 0,-2-8 0 16,0 0 0-16,0-11 0 15,0-13 0-15,0 0 0 16,0 0 0-16,-4-19 0 0,4-6 0 16,0-3 0-16,2-4 0 15,3-3 0-15,2-2 0 16,0 5 0-16,6 2 0 15,-3 3 0-15,5 3 0 0,0 3 0 16,3 1 0-16,-2 6 0 16,5 7 0-16,-2 1 0 15,4 6 0-15,-3 3 0 16,2 7 0-16,-2 4 0 0,-3 9 0 16,0 2 0-16,-1 7 0 15,-4 0 0-15,1 6 0 16,-5 0 0-16,3 2 0 15,-3-2 0-15,3-9 0 0,0 1 0 16,-2-5 0-16,4-10 0 16,-3-3 0-16,3-5-2 15,-6-7-28-15,-7 0-55 16,10-11-2-16</inkml:trace>
  <inkml:trace contextRef="#ctx0" brushRef="#br1" timeOffset="232521.4634">964 16032 182 0,'0'0'10'16,"0"0"5"-16,-2-9 8 15,2 9 3-15,-5-13 2 0,5 13 2 16,-7-10 0-16,7 10 0 16,-10-7-7-16,10 7-6 15,-17 5-6-15,7 5-4 0,-3 2-1 16,1 3-5-16,-3-1 2 15,3 7-2-15,1 1 1 16,-1-1-2-16,5 2 1 16,0 3-1-16,7-2 0 0,0 3 0 15,0-3 0-15,4 2 0 16,1-8 0-16,5 1 1 16,3-9-1-16,1-8 1 15,2-2 0-15,-4-7 0 16,0-11 0-16,2-1 0 15,-1-6 1-15,-2 2-1 0,-2-3 1 16,-2 1-1-16,-4 0 0 16,3 8 1-16,-6-1 0 15,0 6-1-15,0 2 1 0,0 10-2 16,0-10 1-16,0 10-1 16,0 0 1-16,0 8-1 15,5 4 0-15,1 4 1 16,7 4 0-16,-5 4 0 0,4 0 0 15,2 1-1-15,2-1 1 16,-9 0-2-16,4-8-2 16,-6 0-4-16,-1-2-8 15,-4-14-8-15,12 8-15 16,-12-8-22-16,5-6-24 0,8-6-3 16</inkml:trace>
  <inkml:trace contextRef="#ctx0" brushRef="#br1" timeOffset="233006.9243">1161 15963 289 0,'0'0'8'0,"0"0"4"0,0 0 3 16,0 0 1-16,0 0 2 15,0-7 1-15,0 7 2 16,4-2-1-16,-4 2-6 0,16 0-5 15,-6 0-3-15,0 0-1 16,2-3-3-16,-1 1-1 16,0-2-2-16,-1 4-4 15,-10 0-5-15,16 0-9 16,-16 0-9-16,7 0-15 0,-7 0-11 16,0 21-19-16,2-1-7 15</inkml:trace>
  <inkml:trace contextRef="#ctx0" brushRef="#br1" timeOffset="233095.6355">1275 16186 264 0,'0'0'13'0,"15"0"3"0,-7-2 6 16,5-3 1-16,1-3 1 15,2 0 2-15,3-2-1 16,-1-4 0-16,-6 2-12 16,1-3-5-16,0 0-7 0,-2 0-7 15,-3 3-13-15,-3 1-23 16,-5 1-38-16,0 10-3 15</inkml:trace>
  <inkml:trace contextRef="#ctx0" brushRef="#br1" timeOffset="237123.803">1591 15638 233 0,'0'0'6'16,"0"0"4"-16,0 0 1 15,0 0 4-15,-2-4 2 16,2 4 3-16,-2-14 1 0,2 14 1 16,0-16-3-16,0 8-2 15,2-1-3-15,-2 9-3 16,7-15-2-16,-7 15-1 0,10-15-2 16,-10 15-2-16,13-10-1 15,-13 10-1-15,12-2-1 16,-12 2 0-16,15 0-1 15,-15 0 0-15,15 14 0 0,-6-1 0 16,0 2 0-16,-2 2 0 16,-6 4 1-16,3-2-1 15,-2 3 1-15,-2-2-1 16,0-3 0-16,0 0 1 16,0-7-1-16,0-10 1 0,0 13 1 15,0-13 0-15,0 0 0 16,7-2 1-16,-7 2-1 15,13-6 1-15,-3 4-1 16,0 2 0-16,2 0 0 0,0 2-2 16,4 4 1-16,-4 6 0 15,-2 0-1-15,0 3 1 16,0 2-1-16,-2 1 1 0,-3 1-1 16,0 4 1-16,-5-3-1 15,0 4 1-15,0 0 1 16,-5 5-1-16,0-5-1 15,-3 3 0-15,-2 0-2 0,0-4-3 16,0-3-6-16,-2-1-12 16,-1-9-19-16,-4-1-41 15,10-6-2-15</inkml:trace>
  <inkml:trace contextRef="#ctx0" brushRef="#br1" timeOffset="238283.5343">1102 16808 221 0,'0'0'9'0,"0"0"5"0,0 0 4 15,0 0 2-15,0 0 1 16,-13 5 1-16,13-5-1 16,0 0 2-16,-5 10-7 15,5 0-7-15,0-1-2 0,5 9-2 16,1 0-1-16,1 6-1 16,0 3 1-16,5 2-1 15,-1 4 1-15,-4-1-1 0,0-2 0 16,0 3 0-1,1-7-1-15,-4-3 1 0,0-4-2 16,-4-4 1-16,2-1 1 16,-2-14-1-16,0 0-1 0,0 0 1 15,0-11-1-15,-7-2 0 16,7-4-1-16,-3-5 1 16,-1 0-2-16,4-3 1 15,0 2 1-15,0 2-1 16,0-2 0-16,4 4 0 0,0-2 1 15,6 6-1-15,-4 1 1 16,2 4-1-16,4 0 1 16,-2 8-1-16,3 2 1 15,-2 2-1-15,-1 8 1 0,0 2 0 16,3 3 0-16,-6 0 0 16,1 7 1-16,-3-5 0 15,0 4-1-15,-5-2 1 16,0-2-1-16,0 4 1 0,-3-4-1 15,3 0 0-15,-4-5-1 16,-4-2 0-16,0 0-2 16,8-10-1-16,-15 7-4 15,15-7-9-15,-17 0-13 16,17 0-29-16,-5-12-21 0,3 0-6 16</inkml:trace>
  <inkml:trace contextRef="#ctx0" brushRef="#br1" timeOffset="242688.3413">1587 16607 129 0,'0'0'6'0,"0"0"5"16,0 0 4-16,0 0 3 15,-9-8 4-15,9 8 2 16,0 0 4-16,0 0 1 16,0 0-5-16,0 0-4 0,0 0-3 15,0 0-3-15,0 0-1 16,0 0-3-16,0 0-2 15,6 0-2-15,4 0-1 0,-1-6-1 16,4 3-1-16,-1-4 0 16,1 2-2-16,-1-3 0 15,-2 4-1-15,1-2-2 16,1 1-2-16,-3 2-3 16,-9 3-6-16,18 0-9 0,-18 0-10 15,10 16-18-15,-6 3-16 16,-4 1-13-16</inkml:trace>
  <inkml:trace contextRef="#ctx0" brushRef="#br1" timeOffset="243175.1591">1736 16847 267 0,'0'0'8'0,"0"0"5"0,0 0 2 15,0 0 0-15,11-7 3 0,-11 7-2 16,13-15 2-16,-7 8 0 15,3-3-10-15,-2 0-5 16,1 3-7-16,-5-4-7 16,7 5-11-16,-10 6-9 0,9-13-17 15,2 10-21-15,-1-5-11 16</inkml:trace>
  <inkml:trace contextRef="#ctx0" brushRef="#br1" timeOffset="243602.8058">1904 16409 210 0,'0'0'9'0,"0"0"2"0,0 0 5 15,0 0 5-15,0 0 2 16,0 0 3-16,0 0 1 16,3-10 1-16,5 8-5 15,-8 2-7-15,17-10-3 0,-17 10-3 16,13-12-3-16,-13 12-3 16,17-8-1-16,-17 8-2 15,15 0 0-15,-15 0 0 16,17 12 0-16,-10-1-1 0,1-2 1 15,-3 6-1-15,-1-3 0 16,-1 6 0-16,0-6 0 16,-3 6-1-16,0 2 0 15,0-8-1-15,0 5 1 0,0 0-1 16,0-2 0-16,-3-2 1 16,0-1 0-16,3-12 1 15,-4 13 0-15,4-13 1 16,0 0 1-16,0 0 2 0,0 0-1 15,0 0 0-15,0 0 1 16,0 0 0-16,0 0-1 16,0-6-1-16,0 6 0 15,0 0 0-15,4-1 0 0,-4 1-1 16,15 0 0-16,-15 0 0 16,18 4 0-16,-8-4-1 15,0 3 0-15,2 2 0 16,-4-4-1-16,-8-1-2 0,13 3-5 15,-13-3-8-15,12 8-11 16,-12-8-29-16,20 12-27 16,-15-2-5-16</inkml:trace>
  <inkml:trace contextRef="#ctx0" brushRef="#br1" timeOffset="245185.2702">1245 17558 128 0,'0'0'9'0,"0"0"4"16,0 0 6-16,0 0 2 15,0 0 3-15,0 0 3 16,4 10 2-16,-4-10 2 0,0 0-7 16,0 0-2-16,9 0-4 15,-9 0 0-15,10-5-5 16,-10 5-2-16,10-12-2 16,-2 5-2-16,-4-3-2 0,4-3-1 15,-1 1-2-15,1-2 0 16,-1-2 0-16,1 6 0 15,-1-5 0-15,1 3-3 0,-3 0 3 16,0 2-3-16,-5 10 1 16,7-9-1-16,-7 9 1 15,0 0 0-15,2 4-1 16,-2 8 1-16,-2 3 0 16,-3 2 1-16,0 1 0 0,0 6-1 15,1 2 1-15,-2-2-1 16,3 3 0-16,-1 0 0 15,4 1 0-15,-3-1-1 16,3 0 1-16,0-2 0 0,3 0 0 16,4-6 0-16,3 1-1 15,0-2 1-15,3-9 1 16,1 1-1-16,2-4 0 16,-2-1 0-16,1-5 0 15,0 0 0-15,-3-5-1 0,4-1 0 16,-4-4-1-16,1 1 2 15,-6-4-3-15,0-2 2 16,-5 3 0-16,1 0-1 16,-3-1 0 15,0 1 0-31,-3 1-2 0,3 11 0 0,-12-7 0 16,12 7-1-16,-15-2-2 0,15 2-4 0,-12 2-10 0,12-2-12 15,-10 16-26-15,8-4-15 16</inkml:trace>
  <inkml:trace contextRef="#ctx0" brushRef="#br1" timeOffset="245650.2698">1711 17308 215 0,'0'0'5'0,"0"0"0"0,0 0 3 16,0 0 2-16,0 0 2 15,0 0 2-15,0 6 2 0,0-6 3 16,-5 9-4-16,5-9 1 16,-6 17-2-16,4-7-1 15,-1 2 0-15,1 3-3 16,2 2-3-16,0 1-1 0,0 2-2 15,0 0-2-15,0-1 0 16,0 1-4-16,2 4-2 16,1-5-4-16,3-2-7 15,-3 0-10-15,1 1-18 16,1-5-31-16,2-7-4 0</inkml:trace>
  <inkml:trace contextRef="#ctx0" brushRef="#br1" timeOffset="246027.5448">1777 17602 272 0,'0'0'6'0,"0"0"0"0,0 0 3 16,0 0 3-16,0 0 1 0,-4-3 1 15,4 3 1-15,-5-11 0 16,5 11-1-16,-8-15-3 15,3 8-2-15,3-3-2 16,-4 0 0-16,6-2-1 16,-2-1 0-16,0 4-1 0,2-6-2 15,-2 2-1-15,2 3 0 16,0-2 0-16,0-1-2 16,0 6 0-16,0 7 0 0,6-15 0 15,-6 15 0-15,10-9 0 16,-10 9 2-16,9-3-4 15,-9 3 2-15,9 0-2 16,-9 0-3-16,0 0-7 0,10 0-15 16,-10 0-44-16,0 0-8 15</inkml:trace>
  <inkml:trace contextRef="#ctx0" brushRef="#br1" timeOffset="246564.2018">2021 17593 238 0,'0'0'6'0,"0"0"5"16,0 0 3-16,0 0 3 15,0-7 3-15,0 7 1 0,-5-13 1 16,1 3 2-16,1 1-6 16,1-1-4-16,-4 0-2 15,1-5-3-15,0 5-3 16,1-4 0-16,1 3-3 0,1-2-1 15,-3 1-1-15,3 2 0 16,-2 3-1-16,4 7-1 16,0-12 2-16,0 12-1 15,0 0-1-15,7 0 0 0,-7 0 0 16,10 5 0-16,-10-5-1 16,13 12-1-16,-13-12 0 15,13 10 1-15,-13-10 1 16,10 2 0-16,-10-2 1 15,9 0 1-15,-9 0 2 0,11-2 0 16,-11 2 0-16,4-13 0 16,-4 13 0-16,8-9-1 15,-8 9 0-15,7-8-1 16,-7 8-1-16,11-4-1 0,-11 4-3 16,12 0-5-16,-12 0-9 15,9 0-15-15,-9 0-33 16,13 7-14-16</inkml:trace>
  <inkml:trace contextRef="#ctx0" brushRef="#br1" timeOffset="246894.9442">2178 17169 316 0,'0'0'7'0,"0"0"2"16,0 0 2-16,10 5 3 0,-10-5 2 16,11 10 1-16,-11-10 1 15,16 15 0-15,-16-15-6 16,13 13-2-16,-8-3-4 16,1 2-1-16,0 0 0 15,2 3-3-15,-3 0 0 0,-1 2-2 16,3 6 2-16,-2-1-2 15,-2 2 1-15,3 1-1 16,-2 0-3-16,-2 0-1 16,1 0-4-16,0-1-3 0,-3 2-9 15,0-7-14-15,0-4-23 16,0 0-23-16,0-6-5 16</inkml:trace>
  <inkml:trace contextRef="#ctx0" brushRef="#br1" timeOffset="247254.5091">2504 17038 271 0,'0'0'10'16,"0"0"4"-16,0 0 3 0,0 0 2 16,0 0 2-16,0 0 1 15,0 0 1-15,0-7 0 16,0 7-9-16,9-8-4 15,-9 8-4-15,17-12-2 0,-7 3-5 16,0 1-4-16,-6-2-9 16,5 2-14-16,-9 8-22 15,3-15-28-15,6 15-7 16</inkml:trace>
  <inkml:trace contextRef="#ctx0" brushRef="#br1" timeOffset="247532.1817">2648 17239 283 0,'0'0'5'0,"0"0"4"15,0 0-1-15,7-12 1 16,-7 12 1-16,10-15 0 16,-10 15-2-16,13-17-3 15,-13 17-13-15,12-16-20 0,-12 6-37 16,0 10-7-16</inkml:trace>
  <inkml:trace contextRef="#ctx0" brushRef="#br1" timeOffset="248149.0533">2896 17065 169 0,'0'0'7'0,"0"0"4"0,0 17 6 16,-2-8 3-16,2 0 3 15,-2 6 2-15,2-3 0 16,0 3-1-16,0-5-4 15,0-3-3-15,0-7 0 0,0 13-3 16,0-13-2-16,0 0-1 16,0 0 0-16,0-13 1 15,-5 3-2-15,1-4-2 16,0-1-2-16,1-5-2 0,-2 2 0 16,3-2-1-16,0 1-1 15,2 2 0-15,0-5-1 16,0 2-1-16,2 0 1 15,3 5-1-15,0-3 0 0,5 4 0 16,-3 4 0-16,-7 10 0 16,10-9 0-16,-10 9 0 15,13 6 0-15,-6 2 0 16,1 4 1-16,-1 1-1 0,1 4 0 16,4-2 1-1,-2 3 0-15,-2-3 0 0,1-3 0 16,-5 0-1-16,2-2 1 15,-6-10 0-15,7 9-1 0,-7-9 0 16,0 0 0-16,6-7 0 16,-6-2 0-16,0-1 0 15,0-3 0-15,0 1 0 16,1 0-1-16,-1-1 1 16,0 2-1-16,0 11 1 0,9-7 0 15,-9 7-1-15,11 0 1 16,0 0 0-16,1 5 1 15,4 5-1-15,-2 0 1 0,4 8 0 16,1 2 1-16,-1-1-1 16,-1 3 0-16,3-3 0 15,-2 2-1-15,-1-4-4 16,-4-6-10-16,1-11-55 0,-3 4-13 16</inkml:trace>
  <inkml:trace contextRef="#ctx0" brushRef="#br1" timeOffset="250559.0208">5052 17050 113 0,'0'0'1'0,"0"0"0"16,7 0-3-16,-7 0-5 15,0 0-10-15,10 3-10 16,-10-3-15-16</inkml:trace>
  <inkml:trace contextRef="#ctx0" brushRef="#br1" timeOffset="251436.1698">5248 17149 256 0,'0'0'8'15,"0"0"3"-15,0 0 4 0,0 0 3 16,0 0 2-16,-8-7 1 16,8 7 1-16,-9-10 2 15,9 10-7-15,-13-14-4 16,6 4-3-16,2 0-2 0,0-2-2 16,0-4-1-16,3 1-2 15,2-2 0-15,0 0 0 16,5 0-2-16,-1-3 1 15,6-6-1-15,-3 5 0 16,4 1 0-16,1 2-1 0,1 3 1 16,-1 3-1-16,0 0 0 15,3 9-1-15,-3 0 1 16,4 3 0-16,-4 6 0 16,3 3 0-16,0 5 0 0,0-2 1 15,-4 3-1-15,6 2 1 16,-5 2-1-16,2-1 1 15,-1 2 0-15,-3 0 0 0,0-1 0 16,0 1 0-16,-3-1 0 16,-5 1-1-16,1-2 1 15,-1-3-1-15,-2-5 0 16,0 0 0-16,0-10 0 16,0 0 0-16,0 0 0 15,-5-10 0-15,3-4 0 0,2-4 0 16,0-5 0-16,0 1-1 15,0-3 1-15,5 4-1 16,3-3 0-16,-1 4 1 16,1 3-1-16,-1 0 0 0,1 5 1 15,-1-1-1-15,3 4 1 16,-10 9 0-16,18-7 0 16,-11 7 0-16,5 1 0 0,-4 7 1 15,-1 4 0-15,3 3 0 16,-4 3 0-16,3 1-1 15,-1 3 1-15,-1 2 0 16,-1 0 0-16,3-2-1 16,-2-5 1-16,1 4 0 15,-2-4-1-15,3-2 1 0,1-6-2 16,-10-9 1-16,20 10-4 16,-11-10-3-16,3-2-13 0,-3-8-26 15,-9-4-35-15,9-4-2 16</inkml:trace>
  <inkml:trace contextRef="#ctx0" brushRef="#br1" timeOffset="253145.2986">5723 16615 243 0,'0'0'8'0,"0"0"4"15,0 0 3-15,0-8 2 16,0 8 0-16,9-9 3 0,0-2-1 15,-2-1 3-15,5-3-5 16,-1-3-5-16,1-4-2 16,-5-3-2-16,0-1 0 15,-1-2-1-15,-1-1 0 0,-3-1-1 16,-2-3 0-16,0 4-1 16,0 2-1-16,0 2 0 15,-2 2-1-15,-3 8-1 16,-1 1 0-16,1 2-1 0,5 12-1 15,-5-10 1-15,5 10-1 16,0 0-1-16,0 0 1 16,0 0-1-16,0 0 0 0,0 7 1 15,0 8-1 1,3 2 1-16,2 4-1 0,0 3 1 16,0 6 0-16,2-1 1 15,-2 1-1-15,5-6 1 16,0-6 0-16,2-3 2 0,4-6 1 15,1-9 0-15,3-7 0 16,5-5 1-16,0-8-1 16,-1-2 0-16,6-3-1 15,-3 0 0-15,-4 1-2 16,0 4-1-16,-8 5 2 0,2 3-2 16,-5 4 0-16,-12 8 0 15,12-6-2-15,-12 6 1 16,0 0 0-16,0 0 0 0,0 0 0 15,-7 14-1-15,-3-4 1 16,3 2 0-16,-6 5 0 16,3 3 0-16,3 2 0 15,-6 1 0-15,3 1 0 16,3-1 0-16,0-1 0 0,1-2 0 16,6-2 0-16,0-1 1 15,0-2 0-15,8-8 0 16,2-2 1-16,2-5-1 15,1 0 1-15,0-3 0 0,4-6 0 16,-4-9 0-16,6 1 0 16,-8-4-1-16,0-1 1 15,-1 0-1-15,-2-2 0 0,-4 3 0 16,-4-1 0-16,0 3 0 16,-3 1-1-16,-3 3 1 15,-1 3-1-15,-2 3 0 0,1-2 0 16,8 11-1-16,-13-7 1 15,13 7-1-15,-11 0 0 16,11 0 1-16,0 0 0 16,-2 7 0-16,2-7 0 15,0 18 1-15,2-11-1 0,-2-7 1 16,11 13 0-16,-11-13 0 16,9 9 1-16,-9-9-1 15,15 0 0-15,-7 0 1 16,2-3 0-16,2-3-1 0,-2-5 1 15,5-2-1-15,-2 1 1 16,-4 0-1-16,4 2 1 16,-3 0-1-16,0 1 1 15,-10 9-1-15,9-13-1 0,-9 13 1 16,0 0 0-16,0 0-1 16,0 0 1-16,0 0-1 15,6 3 1-15,-6-3-1 16,0 17 0-16,0-8 1 0,0 4 0 15,0-1 0-15,0 4-1 16,0-2 1-16,0 1 0 16,5-3 0-16,0-2 0 15,-5-10 0-15,12 10 1 16,1-10-1-16,-1-2 1 0,1-8-1 16,-1-2 1-16,-3 0 0 15,2-4 0-15,-1 3-1 16,-1-1 1-16,-5 4-1 0,-4 10 1 15,7-13-1-15,-7 13 0 16,0-14 0-16,0 14 1 16,0-10-1-16,0 10 0 15,-3-12 0-15,3 12 0 0,0 0-1 16,0 0 1-16,0 0 0 16,5 2 0-16,2 16 0 15,-3 1-1-15,6 3 1 16,-1 8-1-16,-4 0 0 0,1 2 1 15,-3 1-1-15,0-1 0 16,-1-8 0-16,0 6 0 16,2-5 0-16,-4-5 0 15,0-3 0-15,0 1-1 16,-4-6 0-16,2-3 0 0,0 0 0 16,2-9 0-16,0 0 0 15,0 0 1-15,0 0 1 16,0 0 0-16,-6-6 1 0,6 6 1 15,6-15-1-15,-2 6 1 16,5-4-1-16,-4 6 0 16,-5 7 0-16,14-15-2 15,-14 15-2-15,13-18-8 0,-13 18-17 16,12-2-47-16,-12 2-7 16</inkml:trace>
  <inkml:trace contextRef="#ctx0" brushRef="#br1" timeOffset="253899.9952">6739 16278 147 0,'0'0'4'0,"0"0"2"15,0 0 1-15,0 0 0 16,-5-3 0-16,5 3-3 15,0 0-1-15,0 0-3 0,-7 0-6 16,7 0-3-16,0 0-2 16,0 0 1-16,0 0-3 15,0 0-2-15,0 0-8 16,-10 3-2-16,10-3-6 0</inkml:trace>
  <inkml:trace contextRef="#ctx0" brushRef="#br1" timeOffset="254214.0132">6739 16278 36 0,'-9'-3'2'0,"9"3"2"0,0 0 3 15,0 0 2-15,0 0 2 16,0 0 2-16,0 0 0 16,0 0 2-16,0 0-3 0,-5 0-1 15,5 0-3-15,0 0-2 16,0 0-2-16,0 0-1 15,0 0-5-15,0 0-2 16,0 0-9-16,0 0-9 0,0 0-16 16,0 0-12-16</inkml:trace>
  <inkml:trace contextRef="#ctx0" brushRef="#br1" timeOffset="254784.6957">6736 16261 304 0,'0'0'7'0,"0"0"3"0,0 0 2 15,0 0 2-15,0 0 1 16,7-10 1-16,-7 10 2 16,0 0-1-16,4 15-6 15,-1-3-2-15,2 8-3 0,-1-1-1 16,1 5-1-16,0 5-1 16,3 0-1-16,-3-4 0 15,2 4-1-15,-2-3 0 0,0-2-1 16,1-7 1-16,-4 0-1 15,3-5 0-15,-5-1 0 16,0-11-1-16,2 10 0 16,-2-10-1-16,0-4 0 15,0-13-2-15,-2 4 1 0,2-10 0 16,-3-1 0-16,3-6 2 16,0-3-2-16,0 6 2 15,3 0 1-15,2 2 0 16,-1 3 1-16,1 5-1 15,6 4 1-15,-11 13 1 0,14-14-1 16,-14 14 1-16,18-3 0 16,-11 3 0-16,-7 0 0 15,18 12 0-15,-8-2 0 0,-3 0 0 16,-2 0 0-16,0-1-1 16,0 3 0-16,-3 2 1 15,1-2-1-15,-3 0 0 16,0 3 0-16,0 0-1 0,0 0 1 15,-5-1-1-15,0 1 0 16,-3 1-1-16,1-4 0 16,-2 1-1-16,-2-4-1 15,1-4-1-15,3 3-4 16,-3-6-6-16,10-2-14 0,-17 2-33 16,17-2-20-16</inkml:trace>
  <inkml:trace contextRef="#ctx0" brushRef="#br1" timeOffset="255544.3583">7085 15920 222 0,'0'0'7'16,"0"0"2"-16,0 0 2 15,0 0 3-15,0 0 3 0,0 0 4 16,3 5 2-16,-3-5 1 15,0 0-3-15,0 0-2 0,0 0-1 16,-5 6-3-16,5-6-3 16,0 0-3-16,-11 10-2 15,11-10-2-15,-9 15-1 16,4-8-1-16,0 8 0 0,0-3-1 16,-1 6 0-16,4-1-1 15,2-2 0-15,0 0 0 16,0 0-1-16,0-3 0 0,0 0 0 15,6-4 0-15,1 2 0 16,-7-10 1-16,12 9-1 16,-12-9 0-16,15 3 1 15,-15-3-1-15,15-3 0 16,-15 3 1-16,15-17-1 16,-7 7 0-16,-1-2 1 0,-2-3-2 15,3-3 0-15,-3 4 0 16,-1-1 0-16,4-3 0 15,-6 4 0-15,3-1 0 0,1 3 0 16,-6 12 1-16,1-12 1 16,-1 12-1-16,0 0 1 15,0-8-1-15,0 8 1 16,0 0-1-16,0 0 1 0,0 0-1 16,0 4 0-16,0-4 0 15,3 16 1-15,0-1 0 16,-1 2 0-16,1 0 0 15,1 5 0-15,0-1 0 16,5 1-1-16,-1 0 1 16,-1-3-1-16,-1-2-1 0,8 1 1 15,-7-3 0-15,2 0-2 16,0-5-1-16,1-3-4 16,-10-7-7-16,14 13-21 0,-1-11-46 15,-13-2-2-15</inkml:trace>
  <inkml:trace contextRef="#ctx0" brushRef="#br1" timeOffset="257759.1126">7048 17004 298 0,'0'0'5'0,"0"0"1"0,0 0 1 16,10-2 4-16,-10 2 0 15,14 0 2-15,-1 0 1 16,-1 2 1-16,6 2-3 15,-1 2-2-15,1 3-2 0,4-1-1 16,0 2-2-16,2 2-1 16,2-3-1-16,-3 2-1 15,4 2-1-15,3-1 0 16,-2 2 0-16,-1-1-1 16,3-1 1-16,-4-2-1 15,-2 0-1-15,-3-5-1 0,-1 2-2 16,-7-4-1-16,-6-3-3 15,-7 0-4-15,0-13-3 0,-5-1-5 16,-2-4 0-16,-8-1 3 16,0-9-1-16,-4 1 3 15,0 0 2-15,0 3 7 0,1-2 4 16,4 4 5-16,-2-1 3 16,7 9 4-16,-3 4 1 15,12 10 0-15,-11-12 0 16,11 12 1-16,0 0 0 15,0 0 0-15,0 0 0 16,11 9 0-16,-2-1-2 0,3 2 1 16,4-1 0-16,0 4-2 15,7-1 0-15,-5 4-2 16,1 0-2-16,4 2 0 0,-3-1-1 16,-3 3-2-16,-2 2 1 15,0 4-1-15,-7 1-1 16,-3-15-1-16,-3 5-2 15,-2-2-3-15,0 6-4 16,-5-2-4-16,-1 1-8 0,-1-3-6 16,0 0-11-16,0 0-13 15,-6-3-29-15,8-2-4 16</inkml:trace>
  <inkml:trace contextRef="#ctx0" brushRef="#br1" timeOffset="259207.1477">8848 17355 213 0,'0'0'6'0,"0"0"0"0,0 0 7 0,-5 0 2 15,5 0 3-15,0 0 3 16,-11 0 2-16,11 0 2 16,0 0-3-16,-12-10-1 0,12 10-6 15,-15-12 0-15,3-2-3 16,2-6-3-16,8-3-2 15,-4-2 0-15,6-2-2 16,0 2 0-16,0 0-1 16,3 10-2-16,4-2 0 0,1 2 0 15,-1 0-1-15,4 3 0 16,-4 5-1-16,5 2 1 16,-1 3-1-16,1 2 1 15,-1 0-1-15,3 5 1 0,-2 4 0 16,3 6 1-16,-3-3-1 15,1 3 1-15,-1 5 1 16,-7-10-3-16,2 2 1 16,-1 1-1-16,1 2 0 15,-2 0 0-15,2 2 0 0,-2 0 0 16,3 0-1-16,-4-2 2 16,2 3-1-16,-1-1 1 15,-1 0-1-15,0-1 0 0,3-3 0 16,-5 0 0-1,0 3 0-15,1-4-1 0,-3-12 1 16,3 12 0-16,-3-12 0 16,0 0-1-16,0 0 0 0,0 0 1 15,-3-12-1-15,0-3 2 16,3-15 1-16,-2-4-1 16,2-3 0-16,2-4 0 15,6 5 0-15,-1 3 1 16,4 3-1-16,1 11-2 0,3 2 0 15,2 2 1-15,-1 7 0 16,-4 3 0-16,5 3 0 16,-2 2 0-16,3 5 1 15,-4 5 0-15,2 5 0 0,-4 2 0 16,0 2 1-16,-7-9-2 16,-1 7-1-16,2-1 0 15,1 1 1-15,-4 3-2 16,0-1 1-16,4 1 0 15,-3 3 0-15,-4-1 1 0,6 0 1 16,-4 0 0-16,3-2-1 16,-5 4 0-16,5-3 0 15,-4-4 0-15,-1 3 0 16,0-3 0-16,0-2-1 0,5 0 1 16,-5-2-1-16,0-6 0 15,0-7 0-15,2 12 1 16,-2-12-1-16,0 0 0 15,0 0-1-15,0 0 1 16,0-12-1-16,0 3 0 0,2-2 0 16,0-4 0-16,4 0-1 15,-2 6 0-15,1-6 1 16,-1 2-1-16,3 4 0 16,0-1-1-16,-7 10-1 0,15-15-5 15,-15 15-7-15,17 0-7 16,-17 0-14-16,17 5-15 15,-4 5-26-15,-3 0-5 0</inkml:trace>
  <inkml:trace contextRef="#ctx0" brushRef="#br1" timeOffset="267470.6186">9357 16842 200 0,'0'0'7'16,"0"0"7"-16,8 0 4 0,-8 0 1 16,12-2 3-16,-12 2 0 15,15-13 1-15,-15 13 0 16,15-16-6-16,-7 3-3 0,1-2-3 15,1 0-3 1,3-5-2-16,2 3 1 0,-2-8 0 16,1-2 0-16,4 2 0 15,-1-5-1-15,-3 5 0 16,-1 1-1-16,0-3 1 16,-6 2-2-16,0 5-1 0,-4-2 0 15,2 3 0-15,-4-5-1 16,3 2 0-16,-1 3 0 15,1-3-1-15,-1 5 1 16,0-1-1-16,-1 5 0 0,3 3 0 16,-5 10-1-16,5-12 0 15,-5 12 0-15,0 0-1 16,0 0 1-16,0 7-1 16,0 3 0-16,0 5 0 0,0-3 1 15,0 11 0-15,-3 2-1 16,1 2 1-16,-1 8 0 15,3 1-1-15,0 2 0 16,3 2 1-16,2-3 0 16,-1-3 0-16,7-2-1 0,1-9 1 15,1-1 0-15,1-12 1 16,2 0-1-16,3-7 1 16,1-3-1 15,1-3 0-31,0-5 1 0,1 1-1 0,-2-3 0 0,3 0 0 15,-6 1 0-15,-2-1-1 0,-2 2 1 16,-3 1 0-16,-10 7-1 0,9-11 1 16,-9 11 0-16,0 0-1 15,0 0 0-15,0 0-1 16,0 0 1-16,-5-2-1 16,5 2-1-16,-12 13 2 0,8-3-1 15,-2 5 1-15,1 2 0 16,3 2 0-16,2 4 1 15,0-3 1-15,2-1-1 16,6-1 0-16,2-4 0 0,2-1 1 16,3-8-1-16,0-1 0 15,3-4 0-15,-1 0 0 16,3-4 0-16,0-1 0 0,0-8 1 16,-3 4-1-16,3-1 0 15,-3-3 0-15,-4 1 0 16,-3-6 0-16,-1 3 0 15,-4 1 0-15,-5 1-1 16,0-4 1-16,0 5-1 16,-5-3-1-16,-2 0 1 0,-5 0 0 15,-1 0-1-15,-1-2 0 16,-4 5 0-16,3-3 0 16,0 3 0-16,0 0-1 15,2 3 0-15,1 4 0 0,5 1 1 16,7 4-1-16,-15-3 0 15,15 3 0-15,0 0 1 16,-7 4 0-16,7-4 1 0,0 17 0 16,0-8 0-16,2 6-1 15,-2 0 2-15,7-3 0 16,-2 3 0-16,3-3 1 16,2-2 0-16,2-5 0 15,1 2 1-15,1-7 1 0,3 0-1 16,7-5 2-16,-3-4 0 15,7-2-1-15,-3 2 1 16,5-6 0 0,0 3-1-16,-1 0 0 0,1-3 0 0,-6 5-2 15,0 2 1-15,-7 0-2 16,-2 4 0-16,-5-2 0 16,-10 6 0-16,9-2 0 15,-9 2 0-15,0 0 0 0,-2 8-1 16,2-8 0-16,-17 12 1 15,10-2 0-15,-1 0-1 16,-3 3-1-16,5 1 1 0,-5-2 0 16,2 6 0-16,1-3-1 15,4 3 1-15,-2-1-1 16,3-2 1-16,3-3 1 16,0-3 0-16,3 1 0 15,-3-10-1-15,14 15 1 0,-6-10 0 16,3-5 0-16,0 0 0 15,2-5 1-15,-2-5-1 16,-2-2 0-16,1 0 1 16,-4-5 1-16,3-1-1 15,-4-2 0-15,-2 2 0 0,-3 1 0 16,0 0 1-16,0 8-1 16,0-3 0-16,0 12-1 15,-3-11 0-15,3 11 0 0,0 0 0 16,-5 5-1-16,5 8 1 15,0 1-1-15,0 6 1 16,-2 7-1-16,2 1 1 16,0 4 0-16,-2 2-1 0,-3-2 1 15,4 1-1-15,-4 1-2 16,-2-1 0-16,-3-3-1 16,2-3-2-16,-2-3 0 15,1-3 0-15,-2-7 2 0,4-2 1 16,7-12 1-16,-11 13 1 15,11-13 3-15,0 0 1 16,0 0 2-16,0-7 1 16,0 7 0-16,13-15 0 0,0 3 1 15,-1 1-2-15,6-4 1 16,-1 0-1-16,3 0-1 16,-4 1 0-16,8 1-2 15,-7-1 0-15,3 4-2 0,-5-2-1 16,2 1-3-16,-6 1-2 15,1 3-7-15,-2-3-16 16,-4-5-42-16,5 8-10 16</inkml:trace>
  <inkml:trace contextRef="#ctx0" brushRef="#br1" timeOffset="269525.7536">10682 16803 69 0,'0'0'8'15,"0"0"6"-15,-10-8 6 16,10 8 4-16,0 0 2 16,-7-9 2-16,7 9 2 0,0 0 1 15,0 0-8-15,0 0-4 16,0 0-2-16,0 0-1 15,0 0-3-15,0 0 1 0,7-3 0 16,-7 3 3-16,10-3-4 16,-10 3 0-16,15-1-1 15,-15 1-4-15,17 0 1 16,-4 0-6-16,-3 0 1 16,-1 7-2-16,2 2-1 15,-1 2 0-15,-1 1-1 0,2 0 1 16,-4 3-2-16,0 5 1 15,-2-5-1-15,1 3-1 16,-1-4-1-16,-3 1 0 0,-2-3-3 16,0 0 0-16,-2-2-2 15,2-10 0-15,-16 11 1 16,7-7 0-16,-1-4 2 16,-1 0 1-16,-1 0 2 0,12 0 3 15,-17 0 1-15,17 0 1 16,-10-3 1-16,10 3 0 15,0 0 0-15,-5-12 1 16,5 12-1-16,0 0 0 16,3-7 0-16,-3 7-1 0,9-8 0 15,-9 8 0-15,18-2 0 16,-8 2 1-16,-1 0-1 16,4 0 0-16,-1 2 1 15,4 3-1-15,-4 0 0 0,2 0 0 16,-1 3 0-16,4-1-2 15,-2 1 1-15,-2-1-2 16,-3-2 0-16,0 1-1 0,0-2-3 16,-10-4-2-16,10 10-5 15,-10-10-9-15,10 3-9 16,-10-3-21-16,15 0-25 16,-15 0-8-16</inkml:trace>
  <inkml:trace contextRef="#ctx0" brushRef="#br1" timeOffset="271037.7191">10856 16479 130 0,'0'0'8'0,"0"0"4"15,0 0 5-15,0 0 4 16,0 0 5-16,0 0 2 0,0 0 3 16,0 0 1-16,0 0-4 15,0 0-5-15,0-10-1 0,0 10-3 16,0 0-5-16,10-10-2 16,-10 10-2-16,13-8-3 15,-13 8-1-15,14-6-1 16,-6 2-1-16,-8 4-1 0,17-5-1 15,-7 2 1-15,1 3-2 16,1 0 1-16,-2 0-1 16,0 3-1-16,-1 5 1 15,2-4-1-15,-4 4 0 16,0 1 0-16,1 5-1 0,-4-4 0 16,0 2 0-16,-2 0-1 15,-2 3 0-15,0-1-1 16,0 1 1-16,-2-4-1 15,-4 1 1-15,4-5 0 0,2-7 1 16,-5 12 1-16,5-12 0 16,0 0 1-16,0 0 0 15,0 0 1-15,0 0 0 16,0 0-1-16,5 0 1 0,-5 0-1 16,13-4 0-16,-13 4 0 15,9 0-1-15,-9 0 1 16,12 0-1-16,-12 0 0 15,9 0 0-15,-9 0 0 0,0 0 0 16,4 10-1-16,-4-10 0 16,5 12 1-16,-5-12-1 15,3 17 1-15,-3-7 0 16,2 2-1-16,-2 2 1 16,0-5 0-16,0-1 1 0,0 4-2 15,-2-2 2-15,2-10-1 16,-5 14 1-16,5-14-1 0,-10 10 1 15,10-10-1-15,-10 3 0 16,10-3 0-16,-15 0-1 16,8 0-2-16,-4 0-1 15,4-3-3-15,7 3-2 16,-15-2-7-16,15 2-8 16,-10 0-14-16,10 0-24 0,0 0-19 15</inkml:trace>
  <inkml:trace contextRef="#ctx0" brushRef="#br1" timeOffset="272334.9081">11945 17127 280 0,'0'0'8'0,"7"0"3"16,4 0 2-16,-1 3 3 15,2-1 0-15,3 3 1 0,-3 0 2 16,1 2 0-16,-6 1-6 16,3 1-3-16,-8 8-2 15,1-3-2-15,-1-7-2 16,-2 5-1-16,0 1-2 15,4-1 0-15,-4 3-2 0,0-2 0 16,-6 1-3-16,1 4 1 16,-2-3 1-16,-3 0 0 15,-1-1 0-15,-1 2 0 16,-3-7 1-16,3-2 1 0,0 1 2 16,-4-6-1-16,2-2 0 15,14 0 3-15,-38-17-1 16,8-8 1-16,11-6 0 15,6-7 0-15,8 1-1 16,3 2-1-16,2 5 1 0,2 13-3 16,8 2 0-16,-1 5 0 15,4-4 0-15,0 2 0 16,1-3 0-16,2-2 1 0,1 4-1 16,-1-3 0-16,0 0 1 15,2-2 0-15,-3 1-1 16,0-1 1-16,-5-2-1 15,-3 3 0-15,-1 0-1 0,-6-1 1 16,-4 1-1-16,-3-2 0 16,-3 0 1-16,-5 0-1 15,3 2 0-15,0-1 0 16,-6-1 1-16,6 4-1 16,-1-1 1-16,4 4-1 0,1 2 0 15,8 10 0-15,-13-2-1 16,13 2 1-16,-5 12 0 15,3 3 0-15,2 11 1 16,0 1 0-16,0 2 1 0,2 6 0 16,3 4 0-16,-2 1 1 15,0 0 0-15,7-3 0 16,-1 0 0-16,-1 0-1 16,-1-7 0-16,0-3-3 0,1 0-2 15,-6-17-8 1,3 3-9-16,-5 1-14 0,0-3-37 15,8-2-9-15</inkml:trace>
  <inkml:trace contextRef="#ctx0" brushRef="#br1" timeOffset="273334.176">12758 17165 298 0,'0'0'5'0,"0"0"3"15,12-8 3-15,-12 8 2 16,18-17 2-16,-6 2 1 0,1-2 4 16,-1-3-2-16,0-6-2 15,-1 0-4-15,-2-6-2 16,1 0-1-16,-2-3-2 15,-2 5-2-15,0-3 0 16,-3 4-2-16,-1 4 0 0,-2 8-1 16,0 5 0-16,0 1-1 15,0 11-1-15,0 0 0 16,0 0 0-16,-7 18 0 31,2 4 0-31,0 5 0 0,-3 9 0 0,-2 8 0 0,3 5 0 16,0 8 1-1,4-28-1-15,0 7-1 0,1 1 0 16,-1-3 0-16,3 4-1 0,0-1 0 16,0-3-1-16,0 2 0 15,0-7 1-15,5 1-1 16,1-9 1-16,-1 5 0 16,2-9-1-16,0 0 1 0,0-7 1 15,4-3 0-15,-1-4 1 16,-1-3 0-16,0-5 0 15,-2-5 0-15,-2-2 0 16,-1-3 0-16,1 1 1 0,-5-7-1 16,0 4-1-16,0 4 1 15,-8-1-1-15,4-1 0 16,-3 5-1 0,-4 2 0-16,4 2-1 0,7 6-1 15,-17-6-6-15,17 6-4 0,-15 0-11 16,15 0-20-16,0 0-31 15,0 0-6-15</inkml:trace>
  <inkml:trace contextRef="#ctx0" brushRef="#br1" timeOffset="273734.4729">13422 16788 310 0,'0'0'4'15,"0"0"3"-15,0 0 0 16,-6 0 2-16,6 0 1 0,-14 6 2 15,4 1 2-15,-3 3 1 16,1 2-3-16,-1 5-1 16,1 5-1-16,0 3 0 15,2 3-2-15,-2 1 0 0,2 3-2 16,2 0 0-16,3 3-1 16,0-4-1-16,5 3-2 15,0-5-1-15,0-14-8 16,0-2-15-16,2 6-43 0,3 1-14 31</inkml:trace>
  <inkml:trace contextRef="#ctx0" brushRef="#br1" timeOffset="274329.051">13517 17258 252 0,'0'0'11'0,"0"0"1"16,0 0 6-16,0 0 3 15,0 0 2-15,0 0 1 16,6-7 4-16,-3-3-1 0,0-2-9 16,-3-5-1-16,0 0-5 15,0-9-3-15,2 2 0 16,0-3-3-16,1 2-1 0,3 0-1 15,-2 2-1-15,1 7 0 16,2 1-1-16,3 0 0 16,-2 4 0-16,4 5-1 15,-5-4-1-15,-7 10 2 16,18-8-2-16,-18 8 0 0,12-6 0 16,-12 6 0-1,9 0 0-15,-5 14-2 0,-1 1 1 16,-3 4 0-16,2 4 0 0,-2 1-1 15,0 0 1-15,0 5 0 16,0-5 0-16,0-7 0 16,0-2 0-16,0-5 0 15,0-10 1-15,0 0 0 16,0 0-1-16,7-18 1 0,1 1 0 16,2-2 1-16,-4-4 0 15,5 1-1-15,2 2 1 16,-7 3 0-16,7 4 0 15,-6 6-1-15,6 2 1 0,-3 5-1 16,1 0 0-16,-2 0 0 16,3 3 0-1,3 6 0-15,0-1-1 0,3-1 1 16,-6 0-2-16,8 1 0 0,-8 0-1 16,6-1-3-16,-6-2-2 15,1 2-5-15,-6-7-7 16,-7 0-15-16,18 0-28 15,-18 0-19-15,5-15-6 0</inkml:trace>
  <inkml:trace contextRef="#ctx0" brushRef="#br1" timeOffset="274684.0416">13909 16744 267 0,'0'0'10'0,"0"0"3"16,0 0 5-16,0 0 3 15,0 0 0-15,0 0 3 16,0 0 0-16,12 4 0 0,-12-4-7 16,10 15-4-16,1-4-3 15,-4 1-2-15,2 3-2 16,2 2 0-16,1 2-1 0,0 6-1 16,0 0 0-16,1-2-1 15,0 4-1-15,-3 0 0 16,-1 3 1-16,2-1-2 15,-7 1 1-15,-1-1-1 16,-3 0-1-16,0 2 0 16,0-19-1-16,-5 6-2 0,-3-1-1 15,1 1 0-15,-3-3-2 16,-2-1-2-16,-1-1-3 16,-1 1-4-16,0-4-6 0,0-2-11 15,1-2-25-15,0-3-25 16,-3 0-4-16</inkml:trace>
  <inkml:trace contextRef="#ctx0" brushRef="#br1" timeOffset="275107.2155">14461 16880 114 0,'0'0'14'0,"0"0"9"0,-7-6 7 16,7 6 5-16,0 0 3 16,0 0 1-16,0 0 2 15,9-6-1-15,3 6-10 16,2 0-10-16,0 0-5 0,0 1-5 16,4 2-4-16,-2-3-2 15,3 0-2-15,1 0-2 16,0 0-1-16,0 0-4 0,0-3-4 15,0 3-9-15,-1 0-10 16,-3 0-20-16,0 5-24 16,-5 4-12-16</inkml:trace>
  <inkml:trace contextRef="#ctx0" brushRef="#br1" timeOffset="275430.5226">14563 17106 355 0,'0'0'5'0,"0"0"5"15,10 0-1-15,-10 0 3 0,19 0-1 16,-6 0 0-16,4 0 1 16,1 0-1-16,1 0-5 0,6 0-3 15,-7 0-3-15,5 0-2 16,-6 0-3-16,5 0-6 15,-8-3-7-15,2 0-14 0,-2 1-26 16,-3-5-20-16,6-4-6 16</inkml:trace>
  <inkml:trace contextRef="#ctx0" brushRef="#br1" timeOffset="276643.3696">15298 17125 235 0,'0'0'9'15,"0"0"5"-15,0 0 5 0,0 0 1 16,0 0 0-16,0 0 3 16,-5-7 0-16,5 0 4 15,0-6-9-15,-3 1-4 16,3-4-3-16,0 1-2 15,0 1-1-15,0-4-2 0,6 3-1 16,0-2-1-16,1-5 0 16,0 4-1-16,0 4-1 15,4-4 1-15,1 9-1 16,-2-3 0-16,5 4-1 0,-1 5 0 16,-1 3-1-16,2 3 1 15,-2 6-2-15,1 4 1 16,2 2-1-16,-2 7 1 0,-1-2 0 15,-1 5-1-15,-2 2 1 16,0-3 0-16,0-1-1 16,-5 0 1-16,-4-6-1 15,5-5 0-15,-4-2 1 16,-2-10-1-16,0 0 1 0,0-7-1 16,0-10 1-16,0-7 0 15,0-3 1-15,0 1-1 16,0-4 1-16,0 0-1 15,6 2 1-15,-1 6-1 0,2 5 1 16,0 2-1-16,0 11 1 16,3-1-1-16,0 1 0 15,4 4 0-15,-7 6 1 0,5 1-1 16,4 5 1-16,-2 6-1 16,1 2 1-16,2-1 0 15,-1 7 0-15,5-2 0 16,0 3-1-16,-1-2 0 0,-1 3 1 15,0-8-2-15,7-1 0 16,-5-7-2-16,0 0-2 16,4-12-5-16,0 0-10 15,3-7-34-15,-1-10-29 16,1 0-1-16</inkml:trace>
  <inkml:trace contextRef="#ctx0" brushRef="#br1" timeOffset="281982.1506">10068 17093 14 0,'0'0'3'0,"0"0"-1"15,5 0 3-15,-5 0 1 16,11 0 1-16,-2 0 2 0,1 2 3 16,0 1 3-16,0-1 1 15,4 4 4-15,2-4 2 16,7 1 2-16,-9 1 0 16,11-1 1-16,0-3-1 15,2 0-5-15,7 0-1 0,2 0-4 16,3 0-5-16,4 0-2 15,4 0-2-15,-2 0-3 16,10 0 0-16,-1 0-1 0,1 0 2 16,0-6 0-16,-5 2 1 15,1-1 3-15,-6-5-1 16,0-1 2-16,-8-1-1 16,-10 0 0-16,3 2 0 15,-5 0-2-15,-7 1-1 0,-1 1 0 16,-8 3-5-16,-9 5-3 15,16-8-3-15,-16 8-6 16,0 0-13-16,0 0-15 16,0 0-27-16,-6-6-8 0</inkml:trace>
  <inkml:trace contextRef="#ctx0" brushRef="#br1" timeOffset="282822.4281">9188 17994 192 0,'0'0'5'0,"0"0"3"15,0 0 2-15,0 0 2 16,0 0 0-16,0 0-1 16,7-3 1-16,6-1-5 15,-3-1-10-15,25-3-14 16,-8 6-23-16,-2-3-22 15</inkml:trace>
  <inkml:trace contextRef="#ctx0" brushRef="#br1" timeOffset="285112.2999">17670 16233 244 0,'0'0'11'0,"0"0"5"0,0 0 3 16,0 0 1-16,0-10 4 15,0 3 0-15,-3-5 3 16,3-8-1-16,-5-1-9 15,1-6-5-15,-1-3-3 16,0-3-1-16,3 0-2 0,2-5-2 16,0 2 0-16,2 6-1 15,5-2 0-15,5 5 0 16,1 7 0-16,2 2 0 16,3 6-1-16,-1 4 0 0,2 5-1 15,2 3 0-15,1 0-1 16,-5 11 1-16,4 4-1 15,-2 2 1-15,-1 5-1 16,-6 8 2-16,-4-3-1 0,-3 1 1 16,-3 1-1-16,0-1 0 15,-2-8 0-15,-2-4-1 16,-3-5 1-16,5-11-2 16,0 0 0-16,-5-12 0 0,5-11-1 15,0-2 1-15,0-4 0 16,5-3 0-16,5 2 1 15,-1 2-1-15,4 3 1 16,2 11 1-16,-2 4-1 16,1 5 1-16,4 5 0 0,-3 0 0 15,2 10 0-15,0 2 0 16,1 6 0-16,0 4 0 16,-1 2 1-16,-2 2 0 0,-3-2 0 15,4 1 1-15,-4-6-3 16,-3-1 0-16,-1-6-2 15,-3-1-3-15,5-10-4 16,-10-1-12-16,15-6-26 16,-3-4-39-16,0-8-1 0</inkml:trace>
  <inkml:trace contextRef="#ctx0" brushRef="#br1" timeOffset="286897.4382">18133 15608 271 0,'0'0'8'0,"0"0"3"16,12-1 4-16,-6-7 3 16,10-3-1-16,2-5 2 15,4-6 2-15,3-4 2 16,0-6-8-16,2-7-3 0,-1-2-2 15,-2-2-2-15,-2-1 0 16,-2-2-1-16,-5 4-1 16,-2 3-2-16,-6 4 0 15,-2 5-1-15,-3 9 0 0,-2 4-2 16,0 5 0-16,0 12 0 16,0 0-1-16,0 0 0 15,-7 0 0-15,2 11-1 16,3 7 1-16,-1 2-1 0,-2 3 1 15,1 2 0-15,4 3 0 16,0 1 0-16,0-7 0 16,4 1 0-16,4-9 0 0,0-2 1 15,2-8-1-15,7-4 0 16,-1-5 1-16,5-14-1 16,1 0 1-16,3-3-1 15,-3-5 0-15,1 5 1 16,-3-1-1-16,-3 9 0 0,-4-3 0 15,-1 6 0-15,-12 11 0 16,0 0 0-16,0 0-1 16,0 15 1-16,-8-2 0 15,1 4-1-15,-6 3 1 0,4 0 0 16,-3 2 0-16,3-5 0 16,5 1 0-16,4-5 0 15,0-2 0-15,0-11 1 16,13 9-1-16,-1-5 1 0,5-4-1 15,3-4 0-15,-3 0 0 16,-1-4 0-16,3 0 0 16,-2 2 0-16,-4-1-1 0,-3-1 1 15,-10 8 0-15,12-12 0 16,-12 12-1-16,3-13 1 16,-3 13-1-16,-3-17 1 15,-5 7-1-15,-1-1 0 16,-4 2 0-16,-2-2 0 0,-2 7-1 15,0-1 0-15,2 5-1 16,-3 0 0-16,6 0 1 16,-1 3 0-16,13-3-1 15,-7 6 2-15,7-6 0 16,0 0 0-16,12 3 2 0,4-3 0 16,-1 0 0-16,7-3 0 15,3-1 1-15,2-1 0 16,0 0 0-16,1 0 0 0,-2 3-1 15,-5-3 0-15,1 2 1 16,-10-1-2-16,1 1 0 16,-13 3 0-16,12-3 0 0,-12 3-1 15,0 0 1-15,-7 0 0 16,-3 3-1-16,2 0 0 16,-4 4 1-16,2 0 0 15,0 3-1-15,3 2 0 16,2-1 1-16,5 1-1 0,0-4 0 15,0-8 1-15,15 10 0 16,-2-10-1-16,3-8 1 16,5-4 0-16,1-9 0 15,0-1 1-15,-2-2-1 0,0-4 1 16,-5 6 0-16,0 5 0 16,-8 0 1-16,1 7-1 15,-8 10 0-15,0 0 1 0,0 0-1 16,0 12-1-16,0 3 1 15,0 5-1-15,0 2 0 16,0 3 0-16,0 2 0 16,1 3-1-16,-1 0 1 15,3-1 0-15,-3 2 1 0,0 3-1 16,-3-5 1-16,2-1 0 16,-4-1 0-16,0-4-1 15,0-4 1-15,-1-4-1 16,4-5 1-16,2-10-1 0,0 0 0 15,0 0 1-15,0 0-1 16,2-3 1-16,7-9-1 16,-2-2-1-16,2-4-1 15,4-2-2-15,-1 2-7 16,1-4-11-16,0-4-40 0,-4 2-21 16</inkml:trace>
  <inkml:trace contextRef="#ctx0" brushRef="#br1" timeOffset="287477.0016">19226 15190 340 0,'0'0'7'16,"0"0"2"-16,0 0 5 0,9-3 0 16,-9 3 2-16,19-4-1 15,-9 1 2-15,-1 3-1 16,4 0-5-16,-5 0-4 15,3 0-2-15,0 3-2 0,-4 4-2 16,-7-7 0-16,12 14 0 16,-6-3-2-16,-3 2 0 15,-3-1 0-15,-5 3-1 16,-3-1 0-16,-2-1 0 0,-2 1-1 16,-1-2 1-16,3-1 0 15,-3-1 1-15,4-2 0 16,-1-5 2-16,10-3 0 15,-11 1 1-15,11-1 1 0,0 0 1 16,0 0 0-16,0 0 1 16,11 0 0-16,-11 0 0 15,17 0-1-15,-4 0 0 16,-3 0 0-16,5 3-1 0,-1 2-1 16,4 0 0-16,-3-2-1 15,2-1-1-15,-2 0-1 16,3 0-1-16,-4-2-2 0,-1 0-3 15,-3-2-7-15,3-2-17 16,-13 4-38-16,17-13-15 16</inkml:trace>
  <inkml:trace contextRef="#ctx0" brushRef="#br1" timeOffset="288319.2945">19328 14650 279 0,'0'0'7'16,"0"0"4"-16,0 0 2 0,0 2 3 15,0-2 2-15,0 0 3 16,0 0 2-16,13 6 0 15,-13-6-5-15,12-3-2 16,-2 0-4-16,0-2-1 0,2 1-3 16,4-1-1-16,-4 3-2 15,1-1-2-15,1 3-1 16,-2 0 0-16,-1 0-1 16,-1 5-1-16,-3 2 1 15,-1 3-1-15,-2 0 0 0,1 2 0 16,-3-2 0-16,-2 5 1 15,0-2-2-15,0-1 1 16,0 0 0-16,-2-2 0 0,0 0 1 16,2-3-1-16,0-7 0 15,0 16 0-15,0-16 1 16,0 0 0-16,4 10 0 16,-4-10 0-16,9 3 0 0,-9-3 1 15,10 9-1-15,-10-9 1 16,14 15 1-16,-14-15-3 15,10 14 0-15,-10-4 0 16,2 0 0-16,-2 0 0 16,0 2 0-16,-5-1 0 0,0-1 0 15,5-10 0-15,-9 14 0 16,9-14 0-16,-17 8 0 16,8-6-6-16,9-2-2 15,-15 0-5-15,15 0-15 16,-17-2-25-16,7-3-32 0,10 5-1 15</inkml:trace>
  <inkml:trace contextRef="#ctx0" brushRef="#br1" timeOffset="289206.9308">20024 15051 300 0,'0'0'7'0,"0"0"4"16,0 0 4-16,0 0 2 16,0 0 2-16,0 0 2 15,0 0 0-15,0 0 2 16,0 0-6-16,0 0-2 0,10 0-3 15,1 0-2-15,1 0 0 16,5-4-2-16,3 1-3 16,0-4-5-16,5-1 0 15,0 1 0-15,-3 2 0 16,3-3 0-16,-8 7 0 0,0-3 0 16,1 4 0-16,-6 0-5 15,-1 4-3-15,-4 5-8 16,-7-9-11-16,10 12-28 15,-3 3-30-15,-7-2-2 0</inkml:trace>
  <inkml:trace contextRef="#ctx0" brushRef="#br1" timeOffset="289469.6795">20049 15412 371 0,'0'0'6'15,"0"0"5"-15,9-1 1 16,2 1 2-16,-1-5 1 0,5-1 1 16,2-1 0-16,4-3 0 15,-2 0-5-15,1 0-4 16,-1-2-2-16,2 2-2 16,-4-5-1-16,0 5-1 0,-1 1 0 15,-2-2-3-15,-1 3-1 16,-6 2-3-16,5 3-6 15,-12 3-11-15,13-12-23 16,4 10-38-16,-17 2-3 0</inkml:trace>
  <inkml:trace contextRef="#ctx0" brushRef="#br1" timeOffset="292249.4093">21118 15100 98 0,'0'0'11'16,"0"0"4"-16,-5 8 7 16,5-8 4-16,-5 10 5 0,5-10 4 15,-7 11 1-15,7-11 3 16,0 0-7-16,-6 7-4 15,6-7-5-15,0 0-5 16,0 0-4-16,0 0-4 0,0 0-3 16,0 0-3-16,11-3-2 15,-11 3-1-15,10-1-1 16,-10 1 0-16,12-11 0 0,-7 2-1 16,-2-5 2-16,-1-1-1 15,1-5 0-15,-3 1 1 16,0-3-2-16,0 0 0 15,0 4-3-15,-3-2-4 16,3 8-10-16,-5-1-13 0,5 13-23 16,0 0-20-16,0 0-10 15</inkml:trace>
  <inkml:trace contextRef="#ctx0" brushRef="#br1" timeOffset="292912.5699">21123 15144 311 0,'0'0'7'0,"0"0"5"0,0 0 2 0,8 1 1 16,-8-1 3-16,10 0 0 15,-10 0 1-15,12-13 0 16,-7-3-6-16,5 0-4 16,0-4-1-16,-1-1-3 15,0-4 0-15,-2-1-1 0,0 0 0 16,0 3-1-16,-1-3 0 15,-1 3 0-15,0 6 0 16,-1 2-1-16,1 5-1 16,0 0 1-16,-5 10-1 0,15-10-1 15,-2 10 0-15,-4 3 1 16,7 1-2-16,-3 9 1 16,1-1 0-16,1 6 0 15,2 4 0-15,-2 3 0 0,-2 2 0 16,-6 1 0-16,0 1 0 15,-1 1 0-15,-6-3 0 16,0-1 0-16,-6-6 0 16,1-4 0-16,1-3 0 0,4-13-1 15,-13 7 1-15,13-7 1 16,-5-13-1-16,5-6 0 16,0-4 0-16,0-4 0 15,0-2 0-15,8 1 0 0,-1-4 0 16,3 10 0-16,0-3 0 15,0 8 0-15,0 4 0 16,0 3 0-16,-10 10 0 16,17-10-1-16,-9 10 1 31,-8 0 0-31,17 5 0 0,-7 3 0 0,0 4 0 0,-3 0-1 16,3 6 2-16,6 2-1 15,-7-1 0-15,3 7 0 0,4-2 1 16,-4-2-1-1,0 0 0-15,1-2 1 0,2-4-1 16,-5-7 0-16,5-4 1 16,0-5-2-16,-2-5 0 0,-4-4-4 15,3-9-4-15,-1-2-16 16,-4 3-37-16,-2-8-23 16,0-2-3-16</inkml:trace>
  <inkml:trace contextRef="#ctx0" brushRef="#br1" timeOffset="294643.0656">21518 14209 255 0,'0'0'8'0,"0"0"1"16,0 0 4-16,0 0 3 16,0 0 0-16,0 0 4 15,0 0 0-15,0 0 2 16,0 0-4-16,0 0-4 0,0 0-3 16,0 0-1-16,0 0-1 15,-2 13-1-15,-3-6-2 16,0 3-1-16,0 2 0 15,-1 6-1-15,-3 0 1 0,2 3-2 16,-1-1 0-16,1 5-1 16,1-1 0-16,2 2 0 15,4-4 0-15,-3 0 0 16,3 0-1-16,3-4 1 0,4 2-1 16,1-6 1-16,6-1 0 15,-2-1 0-15,4-3 0 16,2 2-1-16,1-7 0 15,1 4 0-15,0-5-2 0,-3-3-1 16,1 0-2-16,-1 0-3 16,-2-3-7-16,-3-9-12 15,1 0-27-15,2 1-31 16,-8-3-2-16</inkml:trace>
  <inkml:trace contextRef="#ctx0" brushRef="#br1" timeOffset="295172.6786">21805 14068 241 0,'0'0'11'0,"0"0"4"16,1 5 4-16,-1-5 3 16,3 10 2-16,-3-10 1 0,3 10 4 15,-3-10-1-15,5 12-8 16,-3-2-5-16,0-3-3 15,1 5-2-15,3 1-1 16,-4 3-3-16,2-2-1 16,2 4 0-16,-2-1-1 0,4 2 0 15,-3 4-1-15,2-1 1 16,-2 3-4-16,0 0 0 16,0-4 0-16,-1 2 0 0,3-2 0 15,-3-4 0-15,1-5 0 16,-2 0 0-16,-3-12-6 15,2 10-4-15,-2-10-11 16,0 0-19-16,0-15-40 0,5 0-6 16</inkml:trace>
  <inkml:trace contextRef="#ctx0" brushRef="#br1" timeOffset="295687.5549">22096 14254 249 0,'0'0'5'0,"0"0"5"16,0 0 5-16,0 0 3 0,5 9 2 15,-5-9 3-15,0 0 2 16,2 10 1-16,-2-10-5 16,0 0-2-16,0 0-4 15,0 0-3-15,0 0-1 0,0 0-2 16,0 0-2-16,0 0 0 15,10-10-1-15,-10 10-1 16,0-12-1-16,0 12 0 16,0-10-4-16,0 10 0 0,0 0 0 15,0 0 0-15,-6 0-2 16,6 0-3-16,-11 2 0 16,11-2-4-16,-8 8-3 15,8-8-7-15,0 0-14 16,-8 0-33-16,8 0-17 0</inkml:trace>
  <inkml:trace contextRef="#ctx0" brushRef="#br1" timeOffset="296174.7853">22430 13871 260 0,'0'0'8'0,"0"0"4"15,0 0 3-15,0 0 3 16,0 0 2-16,0 0 2 15,0 0 2-15,8-3 1 0,-8 3-6 16,0 0-4-16,0 0-4 16,-5 4-2-16,5-4-1 15,-7 15-3-15,-1-7-1 0,1 4-1 16,-1 0-1-16,1 0 0 16,-1 3 0-16,1 3 0 15,3-3-1-15,-6 0 0 16,6-3 0-16,-1 3 0 0,1-6 0 15,1 2-1-15,0-2 1 16,3-9-1-16,0 11 1 16,0-11-1-16,0 0 1 15,10 10-1-15,-10-10 1 16,13 4 0-16,-13-4 0 0,13 4-1 16,-13-4 1-16,17 4 0 15,-17-4-1-15,13 10 0 16,-13-10 1-16,9 12-2 0,-6-2 0 15,1-3 0-15,-4 5 0 16,3 1 0-16,-3-3 0 16,0 5 0-16,0-3 1 15,-3-1 0-15,-1 1 0 0,-1 3 0 16,0-3 0-16,3-3 0 16,-4 3-1-16,6-12 0 15,-12 15-2-15,12-15-2 16,-8 14-1-16,8-14-5 0,0 0-7 15,-10 0-12-15,10 0-22 16,3-5-27-16,0-5-6 16</inkml:trace>
  <inkml:trace contextRef="#ctx0" brushRef="#br1" timeOffset="296930.2547">22731 13827 311 0,'0'0'7'0,"0"0"4"0,0 0 2 15,0 0 1-15,0 0 3 16,0 0 1-16,0-6 1 16,0 6 0-16,0 0-6 0,-9-8-3 15,9 8-2-15,-8-8-2 16,8 8 0-16,-17-2-2 15,7 2 0-15,-1 0 0 16,-1 2-1-16,-3 8 0 0,1 2 0 16,2 8 0-16,-6 1 0 15,6-2-1-15,1 3-1 16,1 0 1-16,3 2-1 0,1-8-1 16,5 2 0-16,1-6 0 15,0-2 0-15,1 0 0 16,8-8 0-16,0 1 0 15,2-3 0-15,0 0 0 16,4-3 1-16,-2-4-1 0,-1-1-1 16,1-1 2-16,-3-3-1 15,-3 0 0-15,0-2-1 16,2-3 1-16,-7 2 0 16,3 0 0-16,0-2 0 0,-1 3 0 15,-1 2 0-15,-1-2-1 16,1 4 2-16,-3 10-1 15,3-13 0-15,-3 13 0 16,0 0 0-16,0 0-1 0,0 0 1 16,0 0 0-16,0 0 0 15,5 13 0-15,-5-3 0 16,0 5 1-16,0 0-1 16,2 5 1-16,-2-2 0 0,3 3 0 15,-1 2-1-15,0 2 3 16,3-3-3-16,-2 0 0 15,2 1 0-15,-2-5 0 0,2-4 0 16,-3 1 0 0,1-5 0-16,-3-10 0 0,2 14-5 15,-2-14 0-15,0 0-2 16,0 0-1-16,0 0-8 16,0 0-10-16,10-5-29 15,3-2-29-15,-11-5-1 0</inkml:trace>
  <inkml:trace contextRef="#ctx0" brushRef="#br1" timeOffset="297387.1837">22940 13667 251 0,'0'0'8'0,"0"0"7"15,0 0 3-15,0 0 3 0,5-10 2 16,-5 10 1-16,0 0 4 15,13-5-2-15,-13 5-6 16,10 0-5-16,-10 0-3 16,13 18-2-16,-6-6-2 15,3 3-1-15,-1 4-1 0,2 1 0 16,-2 3-1-16,-1 4-1 16,5-3 0-16,-6 3-4 15,0 7 0-15,0-5 0 0,-1 5 0 16,-4 3 0-16,1 0 0 15,-3 3 0-15,-3 0 0 16,-1 2 0-16,-7 0 0 0,-1-2 0 16,-3-1-4-1,0 3-27-15,-5 0-54 0,-5-7-3 16</inkml:trace>
  <inkml:trace contextRef="#ctx0" brushRef="#br1" timeOffset="299414.9693">15557 17541 206 0,'0'0'0'0,"0"0"0"0,0 0-2 15,-7-2-1-15,7 2-1 0,-13-8 1 16,13 8-1-16,-17-12 2 16,7 5 0-16,-5 2 2 15,6-5 6-15,-6 4 3 16,2-1 5-16,-2 0 6 0,3 1 3 16,-1-1 1-16,3 2 2 15,0 0 2-15,10 5-2 16,0 0-1-16,0-10-5 15,10 8-4-15,5 2-1 0,9-2-5 16,4 2-2-16,4-3-3 16,9-2-2-16,0 3-2 15,7-1-1-15,1-1-4 16,1 1-5-16,3-2-14 0,-2 5-23 16,-1-4-35-16,5-2-2 15</inkml:trace>
  <inkml:trace contextRef="#ctx0" brushRef="#br1" timeOffset="306809.6314">18478 16988 298 0,'0'0'6'0,"0"0"3"0,0 0 3 16,4-10 1-16,-4 10 1 16,0 0 2-16,7-9 2 15,-7 9 0-15,0-13-5 16,0 13-4-16,-9-5-2 0,-3 3-1 16,-1-1-1-16,-3 3-1 15,-5 3-1-15,-1 4-1 16,-5 3 1-16,-3 8-1 15,1 0 1-15,-4 3 0 16,3 9 0 0,1-3-1-16,1 8 1 0,15-18-2 0,-1 3-1 15,2 5 0-15,2 2 0 16,7 3 0-16,-2 2 0 16,5 1-1-16,0-1 0 0,0-1 2 15,7 1 1-15,3-2-1 16,5 3 0-16,1-6 0 15,8 1 1-15,1-6 1 16,4 0-1-16,4-5 0 16,1-2 0-16,2-10 1 0,8-3-1 15,-8-2 1-15,7-9-2 16,-5-4 1-16,-1-4 0 16,-4-3-1-16,-19 3 1 0,41-36 0 15,-13-7 0-15,-20 2-1 16,-16-2 1-16,-12 3-2 15,-13 9 0-15,-8 2 0 16,-3 17-2-16,-2 1 1 16,2 6-1-16,0 7-1 15,0 5 0-15,3 6 0 0,-1 4-1 16,3 0-1-16,2 7-2 16,7 2-3-16,-2-1-5 15,6 4-10-15,5-4-13 16,7-8-31-16,-3 18-14 0</inkml:trace>
  <inkml:trace contextRef="#ctx0" brushRef="#br1" timeOffset="307341.506">19268 16768 343 0,'0'0'6'0,"0"0"3"0,0 0 3 15,0 0 3-15,-4-10-1 16,4 10 1-16,-10-10 1 0,-1 6 0 15,-3 4-6-15,0 0-2 16,-2 0-3-16,-4 6-1 16,-4 7-2-16,6 3 0 15,-7 6 0-15,2 4 0 0,2 4 0 16,3 5-1-16,-2 2 1 16,5 6 0-16,0 1 0 15,5 1 0-15,5-20-3 16,3 1 1-16,0 2-1 15,2 1-1-15,0-1 0 0,2 4-1 16,3-3 0-16,1 3-2 16,5-2 0-16,2 0-4 15,-1-3-8-15,8 1-14 32,-2-1-29-32,3-7-21 0,4-1-5 15</inkml:trace>
  <inkml:trace contextRef="#ctx0" brushRef="#br1" timeOffset="313851.5561">19436 17166 69 0,'0'0'5'0,"0"0"3"0,0 0 3 16,0 0 4 0,4 11 4-16,-4-11 3 0,3 12 3 15,-3-12 2-15,0 10-1 16,0-10-1-16,0 11-2 15,0-11-1-15,0 14-4 0,0-14-1 16,0 12-3-16,0-12 2 16,2 13-2-16,-2-13-1 15,0 0-1-15,0 0-1 16,0 9 0-16,0-9-1 16,0 0 0-16,0-14-2 0,0-1-2 15,3-4 0-15,-1-2-3 16,-2-2 2-16,5 2-3 15,1-4 1-15,0 3-2 16,3-6 1-16,5 1-1 16,1-2 1-16,5 2-1 15,-1-2 0-15,2 5 0 0,-4 2-1 16,3 2 1-16,-3 8-1 16,-2 1 0-16,-2 7 1 15,-1 4-1-15,3 0 0 0,-3 4 1 16,-2 7-1-16,5-1 1 15,-5 7 0-15,5-2 0 16,-4 0 0-16,2 4 0 16,0 7 1-16,0-4 0 0,-1 3 0 15,1-1-1-15,-4 5 1 16,-1 0-1-16,-3 0 0 16,-2-17-1-16,-3 2-1 15,0 3 1-15,2-5-1 16,-2-3 0-16,0 3 0 0,0-1 1 15,0-2 0-15,-2 4 3 16,2-13-1-16,-8 7 1 16,8-7 0-16,-11-7-3 15,7-6 0-15,-1-4 0 0,0 0 0 16,0-1 0-16,3-4 0 16,0 2 0-16,2 1 0 15,0-1 0-15,0-1 0 16,4 1 0-16,1 1 0 0,3-1 0 15,1 8 0-15,-1-3 0 16,4 3 0-16,0 1 0 16,1 2 0-16,-1 6 0 15,1 0 0-15,-1 3 0 0,4 0 0 16,-4 11 0-16,0-2 0 16,-1 4 0-16,3 2 0 15,-7 5 0-15,4-1 0 16,-2 4 0-16,-1 2 0 15,-3 2 0-15,-3-12 0 0,1-1 0 16,2 2 0 0,-3 3 0-16,1-1 0 0,2 2 0 15,-1-3-2-15,2 2 1 16,-1-1 1-16,2-1 0 0,-2 1-1 16,2-1 0-16,1-2 0 15,-3 3-2-15,3-6 0 16,-1-3-2-16,-7-9-2 15,18 12-3-15,-18-12-8 16,19 0-19-16,-9-2-38 0,-2-13-8 16</inkml:trace>
  <inkml:trace contextRef="#ctx0" brushRef="#br1" timeOffset="314957.0293">20069 16237 241 0,'0'0'6'0,"0"0"6"0,0 0 4 15,0 0 4-15,-5-4 0 16,5 4 3-16,0 0 1 16,0 0 4-16,0 0-8 0,0 0-3 15,0 0-3-15,0 0-3 16,0 0-1-16,8 10-2 16,-6-2-1-16,1 4-1 15,2 0-1-15,-1 3 0 0,1 5-2 16,-2-3 1-16,2 5-1 15,0 1 0-15,2-4 0 16,1 4-1-16,-1-1-2 16,1-5 0-16,-1 1 0 15,0 0 0-15,1-6 0 0,-2-2 0 16,-6-10 0-16,7 9 0 16,-7-9 0-16,0 0 0 15,0 0 0-15,0 0-3 0,0 0-6 16,0 0-6-16,0-9-16 15,-3-7-34-15,1 10-21 16</inkml:trace>
  <inkml:trace contextRef="#ctx0" brushRef="#br1" timeOffset="315576.3836">20540 16317 339 0,'0'0'6'0,"0"0"1"16,0 0 2-16,9 15 2 0,-8-7 1 16,3 1 0-16,-1 9 0 15,1-3 1-15,-1 2-6 16,-1-4-1-16,-2-1-2 0,0 0 0 16,0-12 0-16,3 9 0 15,-3-9 0-15,0-12 0 16,0 3-1-16,0-3 2 0,0-1-2 15,-3 4 0-15,1-2-1 16,2 11-1-16,-3-12 0 16,3 12-2-16,0 0 0 15,-11 10-2-15,11-10-3 16,0 14-4-16,0-14-7 16,-1 15-13-16,1-5-26 0,0-10-25 15,-9 8-4-15</inkml:trace>
  <inkml:trace contextRef="#ctx0" brushRef="#br1" timeOffset="316275.6643">20892 15928 324 0,'0'0'7'0,"0"0"2"16,0 0 1-16,0 0 2 0,0 0 1 15,0 0 1-15,0 0 0 16,-10 8 0-16,10-8-6 16,-20 18-1-16,12-6-1 0,-4 5-2 15,-6 0 0-15,6 3 0 16,-2 0 0-16,1-2 0 15,0 1 0-15,7-2-1 16,-7-5-1-16,8 3 1 16,2-5 0-16,3-10 0 0,0 13 0 15,0-13-1-15,21 3 1 16,-7-3 0 15,2 0-1-31,0-3 1 0,7-2-1 0,0 2 0 0,-2-2-1 16,0 3 1-16,1 2-1 0,-5 0 0 15,3 4 1-15,-3 2 0 16,1 2-1-16,-3 2 1 16,-3 4 1-16,-1-1-3 0,3 1 0 15,-6 4 0-15,0 2 0 16,-1-1 0-16,0 4 0 16,-4-3 0-16,-1 2 0 15,-2-1 0-15,0 3 0 0,-2 1 0 16,-4-6 0-16,-5 5 0 15,3 2 0-15,-4-2 0 16,-4-1 0-16,2-6 0 16,1 0 0-16,3-8-3 0,-5-1-8 15,7-8-7-15,-1-5-14 16,4-11-34-16,3-4-18 16,2-5-6-16</inkml:trace>
  <inkml:trace contextRef="#ctx0" brushRef="#br1" timeOffset="316980.1066">21327 15911 315 0,'0'0'9'16,"0"0"2"-16,10 0 3 16,-10 0 3-16,0 0 3 15,13 2-1-15,-13-2 2 0,0 0 0 16,0 0-6-16,0 0-4 16,0 0-3-16,-6-7-2 15,6 7-2-15,-15-5 0 16,3 5-2-16,4 0 0 0,-1 0-1 15,-1 5 0-15,3 2 0 16,-1 3 0-16,0 3 0 16,3 0-1-16,3 1 2 15,0 4-1-15,2-1 0 0,0 2-1 16,4-4 1-16,-1 2-1 16,2-7 0-16,2 6 0 15,0-9-1-15,4 1 0 0,-3-4 0 16,6-4 0-16,-4 0 0 15,0 0 0-15,5-7 0 16,-3-3 0-16,-2 0-1 16,3-2 1-16,-8-3-1 15,2 0 1-15,1-2 0 0,-6 2 0 16,1-2 1-16,-3 2 1 16,0 5 0-16,2-3 0 15,-2 13 0-15,3-15 0 16,-3 15 0-16,0 0 0 0,0 0 0 15,0 0-1-15,0 0 1 16,7 13 0-16,-7-4-1 16,2 7 3-16,1 1-2 15,2 0 1-15,3 3 0 0,-6 0-2 16,5 0 0-16,0 0 0 16,-1 2 0-16,-1-6 0 15,0 4 0-15,2-2 0 0,-5-3 0 16,3 0 0-16,-2-5-5 15,-3-10-3-15,4 13-6 16,-4-13-16-16,0-10-41 16,0 0-14-16</inkml:trace>
  <inkml:trace contextRef="#ctx0" brushRef="#br1" timeOffset="317546.7608">21600 15676 283 0,'0'0'9'16,"0"0"3"-16,10 0 5 15,-10 0 1-15,13 2 3 0,-13-2 3 16,15 5 0-16,-2 0 2 16,-4 0-7-16,1 2-3 15,3 4-3-15,-1 1-2 0,3 0-1 16,2 6-2-16,1 2-8 16,1-1 0-16,1 5 0 15,5 5 0-15,-4-2 0 16,3 5 0-16,-2 2 0 15,1 1 0-15,0 4 0 0,-7 2 0 16,5 0 0-16,-5 4 0 16,2 0 0-16,3 1 0 15,-9 2 0-15,5-4 0 16,-5 9 0-16,-1-9 0 0,-1 2 0 16,-1 0 0-16,-9 0 0 15,0-4 0-15,-2 0 0 16,-15 4 0-16,2-2 0 0,-6 5 0 15,-6-4 0-15,-5 8 0 16,-1-4 0-16,-4 0 0 16,-2 4 0-16,19-29 0 15,-3 3 0-15,4-1-9 16,-6 0-4-16,0 1-6 16,-5 0-13-16,2-3-29 0,3 0-24 15,-2-2-4-15</inkml:trace>
  <inkml:trace contextRef="#ctx0" brushRef="#br1" timeOffset="318993.2978">22903 16162 205 0,'0'0'8'0,"0"0"4"32,0 0 5-32,0 0 4 0,0 0 1 0,10-11 1 15,-10 11 2-15,0 0 1 16,10-7-5-16,-10 7-3 0,0 0-4 15,0 0-3-15,0 0-1 16,10-5-1-16,-10 5 0 16,0 0-2-16,0 0 0 15,10 5-1-15,-10-5-1 0,0 0-2 16,4 9 0-16,-4-9 0 16,-2 10-1-16,2-10-1 15,-17 18 0-15,2-8-1 16,-4 3 1-16,-6 1-1 15,-4 1 0-15,-5 3 0 0,0 1 0 16,-7-2 0-16,-1 4 0 16,2-2 0-16,-1 1 1 15,3-2 0-15,3-1 0 0,6-5 1 16,1 0 1 0,5-2-1-16,6-5 0 0,5 0 1 15,0 2-1-15,12-7 0 16,-16 11 0-16,16-11-2 15,-10 12 0-15,10-12 0 0,-7 15 0 16,7-15 0-16,-10 18 0 16,10-18 0-16,-4 17 0 15,4-17 0-15,0 14 0 0,0-14 0 16,10 17 0-16,-1-9 0 16,6-4 0-16,2 7 0 15,6-3 0-15,2-1 0 16,10 4 0-16,-1-2 0 0,8 1 0 15,4 2 0-15,0-2 0 16,7 4 0-16,2-1 0 16,-2-1 0-16,0-2 0 15,-6 1 0-15,4-7 0 0,-12 2 0 16,1-1 0-16,-11-3 0 16,-1 0 0-16,-8 1 0 15,-8-3 0-15,-1 0 0 16,-11 0-5-16,0 0 0 15,0 0-2-15,0 0-4 16,0 0-5-16,-6-3-12 0,-4 1-19 16,-7-3-38-16,7 0-2 15</inkml:trace>
  <inkml:trace contextRef="#ctx0" brushRef="#br1" timeOffset="320403.8049">23593 16151 331 0,'0'0'6'0,"0"0"4"0,0 0 1 16,0 0 4-16,0 0 0 16,0 0 0-16,0 0 1 0,0 0 1 15,0 0-5-15,0 0-3 16,-9 6-1-16,9-6-1 15,-12 12-1-15,5-2 0 16,-6 5-1-16,5 7 0 0,-1-1-1 16,-2 8-1-16,2 0 0 15,4 3-1-15,0 0 0 16,2 3-1-16,3-5 1 16,0-1-2-16,0 1 0 0,8-5 0 15,-3 4 0-15,2 0-2 16,6 0 0-16,-1-2 0 15,1 0 0-15,-1 0-1 16,2-6 0-16,4-4 1 16,0-8-1-16,1-3 2 15,-1-6-1-15,1-8 1 0,1-7 1 16,-2-4 1-16,2-7-1 16,-3-3 1-16,-5-1 0 0,1 1 0 15,-3-2 1-15,-3 2 0 16,-4 5-1-16,0 0 0 15,-3 3-1-15,0 1 1 16,-3 0-1-16,-2 1 1 0,-5 1-1 16,1 0-1-16,-4-2 1 15,1 3 0-15,-1 0 0 16,-2 0 1-16,0 0-1 16,0 1 0-16,-3 4 1 0,4 2-1 15,-1 0 0 1,3 3 0-16,-4 5-1 0,2-1 0 15,2 3 0-15,-1 0-1 16,3 3-1-16,-1 4-1 16,2-2-2-16,-1 2-5 0,1 0-7 15,9-7-12-15,-11 13-22 16,4-8-31-16,7-5-3 16</inkml:trace>
  <inkml:trace contextRef="#ctx0" brushRef="#br1" timeOffset="320990.2084">24149 15891 331 0,'0'0'7'0,"0"0"3"47,0 0 2-47,-4-3 3 0,4 3 1 0,-12 0 1 0,12 0-1 0,-14 0 2 16,14 0-6-16,-20 16-3 0,12-7-2 15,-1 6-1-15,1 2-1 16,-5 4-1-16,-1 3 0 16,1 1-1-16,-1 3 0 0,1 2-2 15,0 1 0-15,-2 1 0 16,3 3 0-16,2 2-1 16,0-2 0-16,5 3 0 15,3-2 0-15,2 2 1 16,0-3-1-16,4-1 0 0,5-2 0 15,2 6 0-15,-1-9-1 16,0 5-1-16,5-4 0 16,1-5-1-16,-2 0 0 15,4-8-2-15,1-1-4 0,-1-14-4 16,7-2-13 15,-1-11-31-31,-1-6-25 0,2-5-4 0</inkml:trace>
  <inkml:trace contextRef="#ctx0" brushRef="#br1" timeOffset="321760.7582">24358 16275 220 0,'0'0'7'0,"0"0"2"15,0 0 5-15,-8 3 3 16,8-3 2-16,0 0 3 0,-13 9 2 16,13-9 1-16,-7 6-3 15,7-6-2-15,-10 2-4 16,10-2-1-16,-13 0-2 15,13 0-1-15,-7-20-1 0,2 8-1 16,1-6-3-16,4 1 0 16,0-3-2-16,0 0 0 15,0 1-1-15,0-3-2 16,2 4 0-16,3 1-1 16,0-1 1-16,-3 1-2 0,3 7 0 15,0-4 0-15,3 4 0 16,-3-1 0-16,-5 11-2 15,12-9 1-15,-12 9 1 0,15 0 0 16,-15 0 0-16,15 4 1 16,-15-4 1-16,13 20-2 15,-6-8 0-15,0 4 0 16,0-4 0-16,4 3 0 0,-6 4 0 16,-1-4 0-16,1 6 0 15,-2-4 0-15,0 0-2 16,-3 0 1-16,0 3 0 15,0-5-2-15,-1 3 0 16,-4-4 0-16,-2 1 0 0,5-5 0 16,-3 0 0-16,5-10 1 15,0 0 0-15,0 0 1 16,-7-10 1-16,7-7 0 16,2-3 0-16,3-2 2 0,2-1-2 15,0-1 1-15,4-1 1 16,-6 0-1-16,4 5 1 15,-2-2-1-15,2 5 1 0,0-1-2 16,-2 4 1-16,1 4 0 16,-8 10 0-16,12-14-1 15,-12 14 1-15,13-2-1 16,-13 2-1-16,10 8 2 16,-5 4-1-16,0 0-1 15,0 6 1-15,2 5 0 0,0 1-1 16,-1-1 1-16,-1 1-1 15,2-1 0-15,0-1 0 16,4-5-1-16,-1-5 0 0,-1 0-2 16,4-6-2-16,2-1-7 15,-2-5-15-15,-1-11-35 16,3-3-20-16</inkml:trace>
  <inkml:trace contextRef="#ctx0" brushRef="#br1" timeOffset="322499.7193">24445 15429 264 0,'0'0'7'0,"0"0"4"0,9 0 5 16,-9 0 1-16,10-3 4 16,-10 3 1-16,20-6 3 15,-8 2-1-15,-2-1-5 16,3 0-4-16,-3 2-4 0,0-5-3 15,0 6-1-15,5 0-2 16,-5-3-2-16,-3 2-1 16,0 3 0-16,4 0-1 0,-4 3 0 15,3 4 0-15,-2 3-1 16,-6 3 0-16,3 4 0 16,-5 0-1-16,0 6 0 15,-5-4-1-15,-3 5 0 0,-4 2 0 16,-2 4 0-16,-4-6 0 15,2 0 1-15,2 0 0 16,-1-10 1-16,5 4 1 16,0-8 2-16,10-10 0 0,-3 12 1 15,3-12 0-15,15 0 0 16,-4 0 0-16,6 0 0 16,-2-5-1-16,2 3-1 15,1 2-1-15,-1 0-1 0,-4 0 0 16,-1 0-1-16,1 0-2 15,-1 2-1-15,0 3-1 16,-3 2-4-16,1 0-5 16,3 6-12-16,-2-3-19 0,-7-2-38 15,4 2-3-15</inkml:trace>
  <inkml:trace contextRef="#ctx0" brushRef="#br1" timeOffset="323181.6126">24822 15291 354 0,'0'0'6'0,"0"0"3"16,13 13 1-16,-8-5 3 15,2 5 0-15,0-1 2 16,4 2 1-16,-1 6 0 0,-3 0-4 15,6 0-2-15,-6-1-2 16,5 4-1-16,1 1-1 16,-2 1-1-16,2 6-1 15,3 1 0-15,-2-1-1 16,1 7-3-16,2-1 0 16,-2 3 0-16,0-1 0 0,-2 3 0 15,1 0 0-15,-5 1 0 16,0 3 0-16,-1 1 0 15,-1 6 0-15,-1-3 0 0,-6 4 0 16,-3-2 0-16,-7 2 0 16,2-1 0-16,-10 2 0 15,-3-2 0-15,-4-2 0 16,-5-1 0-16,3-5 0 0,-2 2-18 16,-5-10-15-16,-5 0-54 15,3-1-1-15</inkml:trace>
  <inkml:trace contextRef="#ctx0" brushRef="#br1" timeOffset="325291.1736">19756 17682 150 0,'0'0'0'0,"0"0"-2"16,0-10 1-16,0 10 1 16,-3-12 0-16,3 12 0 0,-7-12 1 15,7 12 1-15,-10-17 3 16,1 6 1-16,3 2 2 16,-1-3 2-16,0 1 4 15,-3 1 3-15,4-2 1 0,-1 2 1 16,0 0 1-16,7 10 1 15,-11-12 0 1,11 12-1-16,0 0-2 0,3-10-2 16,10 5 1-16,2 2-3 15,11 2-2-15,7-2-3 0,5-5-1 16,6 1-1-16,6-1-3 16,2 0 0-16,10 1-1 15,-3-3 0-15,6 3 0 0,5-1-1 16,-1-1 1-16,1 1-2 15,-2-1 1-15,-1 1-1 16,-6-1-1-16,-3 6-1 16,-3-3 0-16,-8 6-2 0,-8 0-2 15,-1 3-3-15,-10 3-9 16,-4 6-13-16,-2 0-30 16,-10 0-19-16</inkml:trace>
  <inkml:trace contextRef="#ctx0" brushRef="#br1" timeOffset="325826.4224">22945 17501 405 0,'0'0'0'0,"11"0"1"15,5-3 0-15,2 3 1 16,7-1 1-16,8-5 0 15,4 1 1-15,5-2 0 16,5 2 0-16,6-5-1 0,3 0-1 16,7-2 0-16,3 0-2 15,7 0-1-15,-2-3-2 16,5-1-2-16,-2 3-3 16,-4 1-9-16,-8 0-17 0,-2 2-30 15,-11 1-16 1</inkml:trace>
  <inkml:trace contextRef="#ctx0" brushRef="#br1" timeOffset="335795.2502">1539 1516 117 0,'0'0'-1'0,"0"0"-8"0,0 0-24 16,0 0-14-16</inkml:trace>
  <inkml:trace contextRef="#ctx0" brushRef="#br1" timeOffset="336639.2312">1823 661 260 0,'0'0'7'0,"0"0"4"0,0 0 1 16,0 0 1-16,0 0 0 15,0 0 0-15,0 6 1 16,-3 3 2-16,0 1-5 16,1 2-4-16,2 46 1 0,2-34-2 15,1 8 0-15,0 5 0 16,-3 6 0-16,2 0-3 16,1 1 1-16,-3 3-1 0,2 3-2 15,1-2-1-15,-3 2 1 16,0 2 0-16,0-5 0 15,0 3 1-15,0-9-1 16,-3 2 1-16,-2-14-1 16,0-6 0-16,0-10 0 0,5-13-1 15,-12 0-1 1,7-16-1-16,0-6 0 0,5 22-1 16,-3-34 1-16,-2-46 0 15,5 30 0-15,0-1 1 16,0-4 0-16,5-4 0 15,5-4 1-15,5 2 1 16,0-4 0-16,7 0 0 0,0 6 0 16,6 2 0-16,2 8 0 15,0 6 0-15,-30 43-1 16,32-32 1-16,-2 1 0 16,2 18 0-16,0-5-1 15,-9 18 0-15,-1 6 1 0,-12 13-2 16,2 34 3-16,-12-16-2 15,-7 5 0-15,-8 5 0 16,-2 0 0-16,-4 4 1 16,0-3-1-16,-2-1 1 0,-4 0-2 15,4-5 1-15,0-4 0 16,3-2 0-16,7-9 0 16,5-1-1-16,8-7 2 15,0-1-1-15,8-4 0 0,4-4 0 16,-1 2 1-16,5-1 0 15,1 1 0-15,-2 0 0 16,-5 6 0-16,1 2-1 16,-9 2 0-16,-2 3-4 0,-8 0-6 15,-2-8-18-15,-24 37-50 16,-16-7-2-16</inkml:trace>
  <inkml:trace contextRef="#ctx0" brushRef="#br1" timeOffset="337664.4701">2198 1454 380 0,'0'0'4'0,"0"0"-1"16,0 0 2-16,10 2 0 0,-10-2 1 15,13 3 0-15,-13-3 1 16,12 1 0-16,-6-1-2 15,8 0-1-15,-5-4-1 0,6-4 0 16,-3-4-1-16,6 0 0 16,0-5 0-16,4-2 0 15,-5-5 1-15,6-3 0 16,-3 0-1-16,-3 2 0 0,1 0 0 16,-2 0-1-16,2-1 0 15,-6 1-1-15,-1 5 0 16,-2 5-1-16,-7 5 0 15,-2 10 0-15,0 0 0 16,0 0 0-16,0 0 1 0,-6 7-1 16,-2 7 1-16,0 3 0 15,3 0 2-15,1-5-1 16,4-2 1-16,0 2-1 16,0-12 1-16,21 12 0 0,-5-12 0 15,8-2 0-15,2-10 0 16,-26 12-2-16,59-30 2 15,-26 11-1-15,-1 4 1 16,-32 15-3-16,31-23 0 0,-1 3 1 31,28-16-1-31,-35 23 1 0,-6 5-2 0,-7 6 1 32,-10 2 1-32,0 10 0 0,-2 5 0 0,-9 2-1 0,-3 5 0 15,1 5 0-15,-4 2 0 16,2-3 0-16,-2-1 0 15,4 4 1-15,1-1 0 16,5-3 1-16,1-8-1 0,6-3 1 16,0-14 1-16,15 8 0 15,3-8 0-15,4-15-1 16,0-2 0-16,-22 17-1 16,28-24 1-16,27-29 0 0,-28 26 0 15,-27 27-2-15,24-29 0 16,4-4 0-16,-8 6 1 15,1-3-1-15,-3 6 0 16,0-2-1-16,-18 26 0 16,14-24 0-16,2-3 2 15,-6 10 0-15,-10 17-1 0,0 0 1 16,2 5 0-16,-2-5 1 16,0 14 1-16,0 1-1 15,-5 4 0-15,2 1-2 16,1 5 0-16,-2 3 1 0,-1 3-1 15,-4-1 0-15,5 3-1 16,-8 3 1-16,5 2 0 16,-7 2 0-16,0-3 1 15,-1-2-1-15,-2 4-1 0,6-24 4 16,-26 52 0-16,19-42-3 16,1-1 2-16,0-7-2 15,0 1-1-15,4-10 1 16,3-4 1-16,10-4-4 15,-7-1 2-15,7-10 2 0,5-1-2 16,7-8 3-16,3-3 0 16,10 1-1-16,3-2 1 15,-2-1 0-15,10-5-4 16,1 3-13-16,-1 0-41 0,7-3-22 16,-3-3-4-16</inkml:trace>
  <inkml:trace contextRef="#ctx0" brushRef="#br1" timeOffset="339003.0034">3687 1364 285 0,'0'0'7'0,"0"0"3"0,0 0 3 16,0 0 3-16,0 0 1 16,0 0 1-16,5 0 2 15,-5 0 0-15,13-14-6 16,-4 3-4-16,1-1-4 0,0-2-1 15,5-6-1-15,-1-4-1 16,-14 24 0-16,16-26-3 16,-4 2 1-16,1-3 0 15,1 1-1-15,-1-1-1 0,1 0 1 16,12-17-1-16,-19 32 1 16,-2-2 1-16,-5 14-1 15,0 0 0-15,0 0 0 16,-3 10 0-16,-2 6 0 15,-2 1 0-15,3 3 0 0,-1-3 0 16,-1 5 2-16,6-2-2 16,0-3 2-16,0 1-1 15,6-6 1-15,1-2-1 16,2-8 1-16,10-2-1 0,0-4 0 16,3-6 0-16,1 2-1 15,4-1 1-15,1-3-2 16,-1 1 2-16,-1 4-2 15,2 5 0-15,-3-2 0 16,-2 4 0-16,-6 10 0 0,-4 5 0 16,-6 8-1-16,-2 1 0 15,-5 8 1-15,-3 1 0 16,-4 1-1-16,0 1 0 16,-4-3 0-16,1-2 0 0,4-3 2 15,-4-1-1-15,4-11 0 16,1-6 2-16,5-9 0 15,0 0 0-15,0 0 0 0,11-5 0 16,1-7 0-16,2-6 0 16,4-4 1-16,2-3-1 15,2 3 1-15,1-5-1 16,-1-1 0-16,3 1 1 0,-1-3-1 16,-1 3 1-16,-23 27-1 15,23-30-2-15,-3 1 1 16,-3-1 0-16,1-3-1 15,-4 2 2-15,4-4-1 16,-6 0 1-16,6 1-1 16,-6 4 1-16,1-6 1 0,-1 7-2 15,-4-2 0 1,2 4-2-16,-1-2 2 16,-4 12-2-16,0-2 1 0,-5 19 0 15,0 0-1-15,0 0 1 16,0 0 1-16,1 19 2 0,-1 1-1 15,0 6 2-15,0-2-2 16,0 0 0-16,4 8 1 16,-1-1 0-16,2 1 0 15,-3-3-1-15,4 3-1 16,3-1 0-16,1-7 1 0,0-1 0 16,4-2-1-16,3-6 1 15,2-4 0-15,0-11 0 16,1 0 1-16,-20 0-2 0,23-11-1 15,1 1 1-15,-1-7 0 16,2-3 0-16,0-4 0 16,2-3 0-16,-3-3-1 15,1 0 1-15,0 1 1 16,3-4-1-16,-6 3 0 16,3-2-1-16,-3 5 0 15,3 0 0-15,-7 7 0 0,1 0-1 16,-19 20-2-16,23-22-2 15,2-1-1-15,-25 23-1 16,0 0-2-16,10-7-6 16,0 2-7-16,0-2-11 15,-1-1-29-15,-9 8-18 16</inkml:trace>
  <inkml:trace contextRef="#ctx0" brushRef="#br1" timeOffset="340765.825">4436 935 179 0,'0'0'6'0,"0"0"3"16,0 0 4-16,0 0 3 15,2-9 2-15,3-1 3 16,-3-3 2-16,18-23 1 16,-10 8-3-16,0 6-2 0,-3-3-3 15,1-2-1-15,2-3-2 16,-2-2-3-16,4 0-3 16,-2-2-1-16,2-1-4 15,-7 7 0-15,3 2-2 16,-5 3 0-16,3 0-2 15,-6 23 1-15,0 0-2 0,0 0 0 16,0 0 2-16,3 8 0 16,-2 59 2-16,-1-30-1 15,0 10 0-15,0 0 1 16,3 5 1-16,0 0 0 16,5 3-1-16,-3-3 3 0,4 0-3 15,-1-5 3-15,6-7 0 16,2-8 0-16,4-7 1 15,2-10-2-15,6-6 2 16,-28-9-4-16,27-5 1 0,1-2 0 16,-2-15-2-16,6 2 0 15,-4-7 1-15,2-4-1 16,0 0 0-16,-3-1 2 16,0-4-1-16,-2 2 0 15,-4 5 0-15,-2-5 0 16,-4 13-1-16,0-1 0 0,-15 22-2 15,0 0 2 1,0 0-1-16,0 0-1 0,0 0 3 16,0 0-2-16,0 31 1 15,-5-11 1-15,0 3 1 16,3 2-1-16,2-1 1 0,0 3 0 16,2-9-3-16,8 2 3 15,3-3-1-15,-13-17-3 16,19 8 2-16,4 1-1 15,2-9 0-15,5-5 0 16,7-7 1-16,40-15-1 0,-35 4 1 16,3 1 1-16,-3 0-2 15,2-2 1-15,2 0 1 16,-9 0-2-16,-37 24 1 16,37-20-1-16,-3-2 0 15,-8 8-1-15,-5-1 1 16,-21 15 0-16,0 0 0 15,0 0-1-15,0 0 0 0,-1 20 2 16,-22 2 1-16,-3 2-1 16,3 5 0-16,-7 1 1 15,3 3-2-15,2-1 3 16,-3 3-2-16,6-6 1 0,2 1-1 16,7-2 1-16,6-6 1 15,7-7-1-15,4-3 0 16,-4-12 0-16,0 0-1 0,26-2 0 15,-1-4 0-15,3-11 0 16,-4 2 0-16,4-12 0 16,2 3 0-16,0-4 0 15,0 1 0-15,-2 8-1 16,0-5 1-16,20 5 0 16,-32 19-1-16,-3 5 1 15,-8 12-2-15,-2 13 2 0,-3 2-1 16,-10 10 1-16,-1 3-1 15,-3 2 0-15,1 3-1 16,-4-1 1-16,-3 3 0 0,3-5-1 16,-2-4 2-16,8-9-1 15,-2-7 1-15,4-12 0 16,9-15 1-16,-5 10 0 16,5-10-1-16,12-13 2 0,5-1-2 15,0-6 2-15,6-5-2 16,7 1 2-16,-3-2-1 15,3 2 0-15,2-3 1 16,1 1-1-16,-3 2 1 16,2 2-1-16,-2 2 0 0,-3 5 0 15,-2 3 1-15,-2-4-1 16,-23 16-1-16,0 0-1 16,24-22 1-16,-2 0 0 15,-22 22-1-15,16-19 1 16,-2-2-1-16,-2-3 1 0,-6 16 0 15,-6 8 0-15,10-7 0 16,-10 7 0-16,0 0 0 16,12 3-1-16,-12-3 2 15,13 16-2-15,-1-6 1 0,0 0 1 16,1 1-1-16,7-4 0 16,-1 1 1-16,2-1 0 15,4 5-1-15,0-2-1 16,-4 0 1-16,9-1-1 0,-2 1 0 15,-1-2 1-15,4 0-2 16,-1-1 1-16,1 1-1 16,-1-1-3-16,2 3-8 15,-2-5-12-15,5 0-20 0,-3 0-21 16,-1-3-18-16</inkml:trace>
  <inkml:trace contextRef="#ctx0" brushRef="#br1" timeOffset="342449.6656">7448 837 309 0,'0'0'8'0,"0"0"2"16,0 0 1-16,0 0-1 0,0 0 1 15,0 0 1-15,0 0 1 16,3 12 1-16,-3 4-8 15,0 3-2-15,0 8-2 0,-3 3 2 16,-2 5-1-16,-5 2-1 16,3 6-1-16,-3-2-1 15,-3 8 0-15,1-3 1 16,0-3 0-16,1 3 1 16,-1-2 0-16,2-5 1 0,0-1-1 15,0-13 1-15,8-16-1 16,2-9 0-16,0 0 0 15,0 0-1-15,2-17 0 16,8-5 1-16,3-11-1 0,-3 6 1 16,4-2-1-16,2-6 1 15,-2 0-1-15,-1 3 0 16,-13 32 0-16,30-70-1 16,-18 43 2-16,0 6 0 0,-12 21 0 15,10-20 0-15,-1-3-1 16,-9 23 0-16,14-22 2 15,-2-3-3-15,-12 25 0 16,0 0-2-16,35-27 4 16,-26 27-1-16,7 0 0 0,-2 5-1 15,2 10-1-15,-2-1 2 16,4 1 1-16,0 3-2 16,-1 6-1-16,0 6 1 15,-2 0-1-15,2 2 1 0,-2 1 0 16,-2-1 0-16,-3 2 1 15,-1-3 0-15,0-7 0 16,-2-2-1-16,-2-5 1 16,-5-17-1-16,7 8 1 0,-7-8 1 15,15-11-2-15,-8 2 0 16,1-6 0-16,5-2 1 16,1-1-1-16,2 2 0 15,3-2 0-15,-1 0-1 0,2 4 0 16,-1 1 1-16,6 6-1 15,-5 4 1-15,1 3 0 16,-2 5-1-16,1 5 1 16,-8 5 0-16,0 5-1 15,-4 0 1-15,-5 2-1 0,-1 0 0 16,-2-2 1-16,-2 0-1 16,-3-6 0-16,-1 2 0 15,6-16 0-15,-7 9 1 0,7-9-1 16,0 0 0-16,-3-4 0 15,3 4 1-15,10-15 0 16,1 3-1-16,3-4 1 16,4 4 0-16,5-3 0 15,1 1 1-15,3-3-1 0,1 2 0 16,-1 1 1-16,5 2 0 16,-2 2-1-16,-5 3 0 15,3 2 2-15,-6-3-3 16,0 4 0-16,-2 1-1 0,-8 3 0 15,-1 0 0-15,-11 0 0 16,9 15-1-16,-6-3 1 16,-3 3 0-16,0 1 2 0,-5 1 0 15,3 5 0-15,-1-2 2 16,1-1-1-16,2 1 1 16,0-5 0-16,5 2 1 15,4-6 0-15,3-7-1 16,6 1-1-16,2-5 1 0,0-2 0 15,1-5-1-15,5-4 0 16,-3-3-1-16,2-2 0 16,-4 2 0-16,0-1-1 15,-1 0 0-15,-3 5 0 16,-2 3 0-16,-5 5-1 0,-3 2 1 16,-7 0 0-16,11 9 1 15,-9 4 0-15,2-4-1 16,-1 9 2-16,2-6-1 0,5 0 1 15,0 2 1 1,2-5-2-16,6-6 1 0,-1-3 0 16,6 0 1-16,2-12-2 15,2-6 2-15,0-5-1 0,-27 23-1 16,28-32 1-16,26-40-1 16,-54 72 1-16,25-39 0 15,27-43-2-15,-29 43 1 16,-6-2-3-16,-17 41 2 15,15-32 1-15,2-2-1 16,6-7 0-16,-16 32 0 0,-7 9 2 16,5 5-1-16,-5 10 2 15,0 10 0-15,0 7-1 16,-3 5 0-16,1 0-1 0,-3 3 0 16,-2 3 0-16,2-2 0 15,-2 4 0-15,-1-6 1 16,0-1-1-16,1-6 1 15,2-7 0-15,3-8 0 0,2-17 0 16,0 0-1-16,0 0 1 16,10-5-1-16,-1-10 0 15,7 0-1 17,-2-5 1-32,2 1-2 0,-2 1-3 0,4-3-2 0,-1 1-5 0,-3 2-6 15,1-2-8-15,-2 5-9 16,-1 5-12-16,-3 8-24 15,-9 2-14-15</inkml:trace>
  <inkml:trace contextRef="#ctx0" brushRef="#br1" timeOffset="343797.1566">9124 1417 310 0,'0'0'5'0,"0"0"3"15,0 0 3-15,0-10 0 16,2 3 1-16,0-5 1 16,1-2 1-16,2-1 1 0,-2-7-5 15,2 0-2-15,0-5-1 16,-5 27-1-16,2-30-1 16,0-2 0-16,1-2 1 15,-1-2-2-15,1 2-1 16,-1 0 0-16,0 2-3 0,2-1 0 15,-4 6 1-15,0 0-2 16,0-4 1-16,0 31-1 16,-6 0 1-16,-1 14-1 15,0 7 1-15,-1 7 1 16,6 3-1-16,-6 7-1 0,3 1 0 16,5 1 1-16,-2 3 1 15,2-2 0-15,2-1 0 16,5 0-1-16,6-6 2 15,-1-7 0-15,8-7 0 0,0-7-1 16,7-13 1-16,3 0-1 16,6-15 2-16,-2-7-2 15,3-1 0-15,-37 23-1 16,37-34 1-16,1-1-1 16,-4-3-1-16,33-40-1 0,-67 78-2 15,30-35 1-15,0-2-1 16,10-18 3-16,-22 38-2 15,-8 12 1-15,-10 5-1 16,9 2 1-16,-6 13 2 16,-3 0-1-16,0 8 2 0,0 6-3 15,-3-2 2-15,1 5 1 16,2 1-1-16,0-3 1 16,0-3 1-16,2-4 0 15,6-4-1-15,0-9 1 0,4-7-1 16,6-11 0-16,1-7 1 15,-19 15-2-15,18-25 0 16,3-2 1-16,2-3-1 16,0-2 0-16,-1-2 0 15,3-1 0-15,-6-2-2 0,4-3 2 16,-3 10-1-16,0-2 0 16,-5 10-1-16,12-9 2 15,-19 31-1-15,-1 11 1 16,-5 9 1-16,1 7 0 0,-3 8 0 15,-3 7 0-15,-2 5 1 16,-2 2-2-16,-2 33 3 16,-9 29 0-16,0-4-1 15,1-13 0-15,-1-21 0 16,6-25 0-16,7-24 0 16,5-24-1-16,0 0-3 0,10-17 0 15,2-2 0-15,6-5 0 16,-3-1 0-16,5 0-1 15,0-3 1-15,0 6 1 0,2-5 1 16,3 7-1-16,-3 0 0 16,0 8 0-16,1-1 1 15,-3 9-1-15,-2-1 1 16,-1 5 2-16,-10 32-2 16,-12 18 1-16,-14 4-1 15,-13 0-2-15,-2-4 1 0,0-15-1 16,-1-16 0-16,12-13-4 15,23-6 0-15,-14-7 0 16,14-6 2-16,0-3 1 0,0-5 1 16,5-2-1-16,7 1 2 15,2-3 1-15,1 3 2 16,6-3 0-16,-1 3-1 16,2 2 0-16,5 2 0 15,0 4 0-15,1 1-2 0,4 1 1 16,0 2-1-16,3 2 1 15,3 6 0-15,-1 0 1 16,0 2-1-16,-2-5 1 0,2 0 1 16,2-5 0-16,0-5 0 15,0 1 0-15,-1-7 2 16,-1-3 0-16,0-3-1 16,-2 0 1-16,-35 27-3 0,64-65 1 15,-36 35-1-15,-4 2-1 16,-4 6-1-16,-2 7-1 15,-8 6 1-15,-10 9-1 16,10 0 2-16,-10 9-1 16,0 9 2-16,0 1 0 0,-2 9 0 15,-1 2 0-15,3 1 0 16,5-2-1-16,5 3-2 16,5-8-10-16,10-2-34 15,5-2-35-15,5-5-1 0</inkml:trace>
  <inkml:trace contextRef="#ctx0" brushRef="#br1" timeOffset="344436.6826">11644 1492 231 0,'0'0'12'0,"0"0"2"0,0 0 3 15,0 0 1-15,0 0 2 16,0 0 2-16,5 4 0 16,-5-4 3-16,20 8-9 15,-5-6-5-15,3 1-1 0,4 1-1 16,6-4-2-16,2 3-1 16,7-3-2-16,0 0-1 15,3 0 0-15,7-3-1 0,-3-1-1 16,4-4 1-16,-4 1-1 15,1-6 0-15,-3 0-3 16,-1 1 0-16,-9-8-2 16,-5 3-1-16,-7 0 0 15,-5-3-2-15,-8 6 1 0,-2 1 0 16,-5-3 1-16,-5 4 1 16,-4 0 2-16,-4 5 1 15,3 0 1-15,-3 2 2 0,3 5 0 16,10 0 1-16,-12 0 1 15,12 9 1-15,5 1-1 16,7 5 0-16,6 5 2 16,5-2-4-16,1 3 1 15,3-1-1-15,16 15 2 0,8 19 0 16,-3 3-1-16,-18-2-1 16,-23 2-3-16,-19-10-3 15,-20-1-7-15,-21-10-29 0,-6-9-40 16,1-7-4-16</inkml:trace>
  <inkml:trace contextRef="#ctx0" brushRef="#br1" timeOffset="345947.9583">13710 1127 315 0,'0'0'7'0,"0"0"1"16,0 0 4-16,0 0 2 16,10-5 3-16,-10 5 2 0,0 0-3 15,0 0 2-15,0 0-6 16,0 0-3-16,0 0-4 16,-10 9-3-16,0 2-1 0,-3 1-1 15,0 3 0-15,2 5-1 16,-2 4 1-16,1-2-1 15,4 9 1-15,-2-1-1 16,8 1 2-16,4-8 1 0,8 41-1 16,18 3 1-16,17-8 1 15,12-11 0-15,10-16 1 16,-32-25-3-16,2-4 0 16,-3-6-1-16,2-7-1 15,-12-6 0-15,1-10 0 0,-2-4 0 16,-3-4 0-16,-6-5 2 15,-1-6-1-15,-8 3 1 16,2-4-1-16,-4 3 1 16,-3 0-1-16,-3 3 0 15,-4 4 0-15,-8 3-2 0,-4 8 1 16,-5 8-2-16,0 7-1 16,-6 8-5-16,3 4-12 15,-6 11-21-15,1 9-39 16,5 5-3-16</inkml:trace>
  <inkml:trace contextRef="#ctx0" brushRef="#br1" timeOffset="346619.0776">14843 877 371 0,'0'0'5'0,"0"0"2"15,0 0-1-15,0 0 1 16,0 0 2-16,0 0-1 0,0 0 0 16,-45 17 2-16,28-2-3 15,-4-5-2-15,-4 9 1 16,-3-1-1-16,-2 7-1 16,-2 2 1-16,0 5 0 0,-1 5-2 15,-1-2-1-15,2 7 0 16,-2 0-1-16,25-10 1 15,-31 60-1-15,22 2-3 16,14-19-5-16,21-6-12 16,20-12-31-16,-9-40-35 15,4 0-1-15</inkml:trace>
  <inkml:trace contextRef="#ctx0" brushRef="#br1" timeOffset="347136.7369">15167 1644 335 0,'0'0'5'0,"0"0"-1"0,0-5 4 16,0 5 1-16,9-14 2 0,-3 2 1 16,1 0 1-16,-2-6 0 15,2-1-3-15,4-2 0 16,1-4-4-16,0 3 0 16,1-8-1-16,-2 8-1 15,3-5-1-15,2 2-1 0,3 1-2 16,-2 0 0-16,0 3 0 15,0 8 1-15,3 4-1 16,-2 6 0-16,-1 3 0 16,-4 5 0-16,2 5 0 0,-2 7 1 15,-6 3 0-15,-2 4 0 16,-2 4-1-16,-3 14 2 16,0 12 0-16,-11-1 1 0,4-32-3 15,-1 0 3-15,-11 6-1 16,19-27-3-16,-13 7 1 15,13-7-2-15,-3-12 1 16,8-2-3-16,3-2 4 16,4 1-3-16,6-4-1 15,-1 1 4-15,1 3 0 0,1 1 0 16,4-1-1-16,-3 4 1 16,1 1 1-16,5 8 0 15,-4-4-1-15,3 6 0 16,-2 0-1-16,-1 6-2 15,-5 5-9-15,6-2-25 0,-1 1-43 16,-4-8-2-16</inkml:trace>
  <inkml:trace contextRef="#ctx0" brushRef="#br1" timeOffset="347722.3776">16107 676 317 0,'0'0'7'15,"0"0"3"-15,0 0 2 16,0 0 2-16,0 0 1 16,0 0 1-16,0 0 0 0,0 0 1 15,0 0-3-15,0 5-7 16,0 0 0-16,0 0-1 15,6 30 1-15,5 19-1 16,-11-29 0-16,3 0-1 0,-3-6-1 16,2 9 0-16,-2-4-2 15,0 3-1-15,0 1-2 16,0 1-3-16,-2-4-4 16,-1 5-10-16,1-8-21 15,-7 1-44-15,9-11-3 16</inkml:trace>
  <inkml:trace contextRef="#ctx0" brushRef="#br1" timeOffset="347831.4542">16303 1042 318 0,'0'0'10'0,"0"0"2"16,0 0 5-16,0 0 2 15,0 0 1-15,10 0 0 16,-10 0 0-16,0 0-1 15,0 0-13-15,0 0-17 0,0-4-41 16,0-7-29-16,0 2-3 16</inkml:trace>
  <inkml:trace contextRef="#ctx0" brushRef="#br1" timeOffset="348414.7443">16713 653 310 0,'0'0'4'0,"0"0"5"0,0 0 2 16,0 0 2-16,0 0 2 16,0 0 3-16,0 0 0 15,0 0 0-15,0 0-5 16,0 0-4-16,0 0-4 16,0 0-2-16,0 0-2 15,0 0-2-15,0 0 0 0,0 0 0 16,0 0 0-16,-5 3 0 15,0 0 2-15,-47 29-1 16,29-17 1-16,23-15 1 16,-19 21 0-16,-3 5 0 15,22-26 1-15,-8 27 0 16,0 0 0-16,8-27 0 0,8 24-1 16,22 26 1-16,-11-35 0 15,-19-15-2-15,37 25 1 16,-12-11 0-16,-7 3-1 15,-1 2 0-15,-1-5 0 16,-4 4-2-16,-2-1-1 0,-5 3 0 16,-5 0-2-16,-2 0-4 15,-11-3-5-15,3 3-12 16,-4-3-25-16,-4-2-31 0,6-2-5 16</inkml:trace>
  <inkml:trace contextRef="#ctx0" brushRef="#br1" timeOffset="350182.5786">17248 637 165 0,'0'0'11'0,"0"0"5"0,0 0 6 16,0 0 4-16,0 0 3 15,0 0 1-15,0 0-1 16,0 0 0-16,0 0-7 15,0-6-6-15,0 2-5 16,0-2-4-16,0-1-2 16,0 2-3-16,0-1 0 0,0 2 0 15,-8-5-1-15,-2 6-1 16,1 0 0-16,-5-1-1 16,5 8 1-16,-1 4-1 15,-3-1 1-15,1 0 0 0,5 6 1 16,-4-3 0-1,3 2-1-15,0 0 2 0,8-1-1 16,-3-2 1-16,3 4-1 16,-2-1-1-16,2-12 3 15,7 3-2-15,3-1 2 16,-1 3-3-16,27-5 1 0,-17-10 1 16,-19 10 1-1,0 0-1-15,7-7-1 0,6-3 0 16,-1 2 1-16,1-4-1 15,-13 12 0-15,0 0 0 16,0 0 0-16,0 0-1 16,0 0 2-16,0 0-1 15,0 0 0-15,3 6-2 16,-1-2 0-16,10 48-4 0,-12-24-7 16,0-28-12-16,0 22-19 15,3 0-37-15,-3-22-5 16</inkml:trace>
  <inkml:trace contextRef="#ctx0" brushRef="#br1" timeOffset="350600.2257">17487 525 300 0,'0'0'7'16,"0"0"4"-16,0 0 3 15,0 0 1-15,0 0 0 16,0 0 2-16,0 0 2 16,0 0 0-16,2 0-7 0,1 5-2 15,-3 0-3-15,2-1 1 16,17 34 0-16,-11-25-3 16,16 37 2-16,-13-31-3 15,4 30 1-15,-5-22-1 16,-3 11-1-16,-4 1-2 15,-1 0 1-15,-2 9 0 0,-5-1-2 16,-2 5-2-16,-8 0-4 16,0 5-7-16,-10-4-30 15,0 6-41-15,-25 18-1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24T03:47:14.391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1742 14587 185 0,'0'0'82'16,"0"0"19"-1,0 0-86-15,0 0 18 0,0 0 45 16,0 0-5-16,0 0-33 16,-13-12-18-16,11 12-2 15,2 0 34-15,-1 0-23 16,1 0-1-16,0 0 30 15,0 0-54-15,0 0 4 16,0 0 4-16,0 0-14 16,0 0 14-16,0 0-14 15,0 0 0-15,0 0 2 16,0 0-1-16,0 0-1 0,0 0 0 16,0 0 6-16,0 0-10 15,0 0 4-15,0 0 0 16,0 0-3-16,0 0 3 15,6 0 0-15,7 0 0 16,3 0 14-16,4 0-19 16,4 1 5-16,1 1 0 15,2 2 1-15,0 1-1 16,-1-1 0-16,-1-2-1 16,-2 1 10-16,-3 2-13 15,-3-2 4-15,0 2 0 16,-3-1-1-16,4 1 1 15,-2-3 0-15,-1 3-3 16,2-2 12-16,-1 2-9 16,-1-2 0-16,3 1 0 0,0 1-1 15,4-5 2-15,0 5-1 16,2-1 0-16,1 0 3 16,0 0-3-16,-3 1 0 15,5-1 0-15,-5-1 0 16,3-2 0-16,-5 3 0 15,5-1 0-15,-4 0 2 16,-1 0 4-16,3 0-6 16,0 2 0-16,-3 0-4 15,0-1 4-15,1-1 0 16,1 1-3-16,-1-3 7 16,3 3-4-16,0-4 0 0,-2 1 1 15,3 0-2-15,1-1 1 16,-1 1 0-16,1-1-5 15,0 2 5-15,-1-1 1 16,1 1-1-16,-3-1 0 16,2 0-3-16,-1 2 3 15,-2 0 0-15,-2 1 1 16,2-2 1-16,-1 0-2 16,-2 1 0-16,1-1 0 15,-1-1 0-15,2 2 0 16,6-2 0-16,-2 2-2 15,2-3 10-15,0 0-10 16,-2 0 2-16,3 3 0 0,-1-2 3 16,0 1-3-1,-1-1 0-15,3 1-1 0,0-2 9 16,-1 1-9-16,0 1 1 16,2-2 0-16,0 2 3 15,3 1 0-15,-5-3-3 16,2 3 1-16,-2-3 8 15,-1 0-9-15,3 0 0 16,0 0 0-16,1 0 8 16,2 0-8-16,1 0 0 15,2 0 6-15,2-1-3 16,-3-2 3-16,1-1-6 16,-6 1 0-16,0 0 24 0,-1-3-21 15,-2 3-3-15,1-2 1 16,2 0 4-16,2 1 4 15,-1-4-9-15,3 1 0 16,2 0 2-16,-3 0-2 16,4 1 0-16,-4-1-3 15,-3 1 13-15,0 1-13 16,-3 0 3-16,-2 1 0 16,2-1 1-16,0-1 1 15,1-1-2-15,2 1 0 16,-2 0 10-16,2 1-20 15,-3-1 10-15,-4 1 0 16,2-1 0-16,-5 1 0 16,-1 2 0-16,-2-1 0 0,-3 1 7 15,-1-1-5-15,-1 1-2 16,0 1 0-16,0-4-2 16,-3 2 4-16,4-2-2 15,-2 2 0-15,-5 1 1 16,0 0-1-16,-3 2 0 15,1 1 0-15,-4 0 0 16,3-2 1-16,-3 2-1 16,0 0 0-16,0 0 1 15,0 0-14-15,3 0-19 16,-1 0-19-16,1 0-24 16,0 3-63-16,-2-1-147 15</inkml:trace>
  <inkml:trace contextRef="#ctx0" brushRef="#br0" timeOffset="16365.5501">5838 13322 187 0,'0'0'33'0,"0"0"15"16,0 0 7-16,0 0 41 16,0 0-30-16,0 0-22 15,0 0 12-15,0 0-30 16,-13-1-13-16,13 1-13 16,0 0 6-16,0 0-6 0,0 0 0 15,0 0 2-15,0 0 1 16,2 0-1-16,2 0-1 15,-2 0-1-15,0 0 7 16,0 0 23-16,-2-2-28 16,0-5 3-16,0 0 3 15,0 2-5-15,0 2-3 16,-4 1 0-16,-4 2 6 16,-4 0 4-16,4 12-10 15,-2 5 0-15,3 0 8 16,4-3-2-16,3 1-6 15,0-5 0-15,0-3 0 16,3-3 4-16,4-4-4 16,3 0-5-16,1 0 1 0,-2-4-6 15,1-8-33-15,-4-5-23 16,-4-2-39-16,-2-1-108 16</inkml:trace>
  <inkml:trace contextRef="#ctx0" brushRef="#br0" timeOffset="17400.4257">5850 13319 59 0,'0'0'122'0,"0"0"-36"0,0 0-51 16,0 0 60-16,0 0-16 16,0 0-4-16,0-14-6 15,0 9-17-15,0 2 25 16,0 0-48-16,0 3 12 15,0 0-7-15,0 0-31 16,0 0 4-16,0 0-7 16,-1 0-17-16,-1 0 17 15,1 10 2-15,-2 0 2 16,3 0-3-16,0-2 0 16,0-2-1-16,0-1-1 0,0-5 1 15,0 1-2-15,0-1 2 16,0 0 0-16,0 0 17 15,0 0-13-15,0 0 1 16,0 0-5-16,0-1 5 16,-2-3-7-16,-1-1 2 15,2 3 0-15,-3 0 8 16,3 2-8-16,0 0-10 16,-3 0 0-16,4 0-63 15,0 9 3-15,0 2-95 16,0-3-167-16</inkml:trace>
  <inkml:trace contextRef="#ctx0" brushRef="#br1" timeOffset="45574.5539">15229 4904 369 0,'0'0'94'0,"0"0"-8"0,0 0-55 16,0 0-25-16,0 0 4 15,0 0 19-15,0 0-15 16,0 0 24-16,0 0-38 15,0 0-3-15,0 0-4 16,0 0-61-16,0 0-115 16,0-2-123-16</inkml:trace>
  <inkml:trace contextRef="#ctx0" brushRef="#br1" timeOffset="46256.8079">15229 4904 407 0,'0'-46'85'16,"0"46"-7"-16,0 0-75 16,0 0 0-16,0 3 0 15,3 6 0-15,0 5 84 16,1 8-59-16,4 4-19 15,-2 3 35-15,1 2-30 16,0 5 13-16,-3 0-8 0,0-1-10 16,-2 1 34-16,-1-6-43 15,1-5 0-15,1-5 12 16,-2-5-12-16,-1-7 0 16,0-1-3-16,0-5 14 15,0-2 14-15,0 0 25 16,0-1 13-16,0-16-23 15,-10-6-40-15,-4-5 0 16,1-2 0-16,-2-4 11 16,3 0-25-16,2-5 14 15,3 1-15-15,1 1 13 16,2 1-13-16,4 0 14 16,0 4-3-16,0 0 4 0,2 7-14 15,9 0 10 1,2 4-1-16,-3 5 1 0,5 0 4 15,0 7 0-15,3 1-8 16,0 1 16-16,3 4-14 16,0 3 6-16,-5 0 0 15,2 0-14-15,-1 15 14 16,-1 7-7-16,-3 1 3 16,1 4 8-16,-8 2-3 15,-3-2-1-15,-3 0 0 16,0-1 15-16,0-3-7 15,-9-1 9-15,-3-2-15 16,-3-5 6-16,0 0 13 0,3-6-21 16,1-1 6-16,1-3-4 15,4-1-2-15,5-3-9 16,1-1-44-16,0 0-93 16,1 0-3-16,17-1-380 15</inkml:trace>
  <inkml:trace contextRef="#ctx0" brushRef="#br1" timeOffset="47529.3536">15736 5050 283 0,'0'0'205'0,"0"0"-56"0,0 0-76 16,0 0-29-16,0 0 36 15,0 0-62-15,-31 0 50 16,16 0-38-16,3 1-13 16,0 9-3-16,0 4-13 15,5 3-1-15,2 0 0 16,5 5 12-16,0-1-20 16,3-2 8-16,13-2 0 15,1-2 8-15,4-5-5 16,-1-5-2-16,-1-3-1 0,-2-2 9 15,-1 0 10 1,-6-9-16-16,0-8-2 0,-3-3 7 16,-6-4-5-16,-1-1-3 15,0-1 0-15,-4 2 4 16,-10 3-11-16,4 7 7 16,1 6 0-16,2 5 2 15,1 3-2-15,-1 0-18 16,0 0 9-16,2 5 6 15,1 9-6-15,4 1 9 16,0 1 0-16,0 0-6 16,4-2 8-16,8-4-2 15,3-3 0-15,0-2 0 16,3-4 5-16,0-1-5 16,0 0 0-16,0 0 19 0,3-7-14 15,-4-7 2 1,2-2-7-16,-2-4 11 0,-1 3-9 15,-5-2-2-15,-3 5 0 16,-4 2 5-16,-2 5-2 16,-2 1-3-16,0 6 1 15,0-2 14-15,0 2-19 16,0 0 4-16,0 0 0 16,-6 0-10-16,-2 0 10 15,2 8-2-15,-3 6 0 16,3 5 4-16,3 2-5 15,2 1 3-15,1-2 0 0,0-1-6 16,0-2 6-16,6-3 0 16,5-4-1-16,0-5 7 15,0-2-4-15,3-3-2 16,0 0 0-16,4 0 2 16,-2-13-1-16,4-3-1 15,-1-1 0-15,-4 0 6 16,1 2-5-16,-4 5-1 15,-2 6 0-15,0 1-6 16,-3 3 6-16,2 0-3 16,-1 10 1-16,2 4 4 15,-4 3-10-15,-3 1 8 16,0-4-11-16,-3 1 6 0,0-4-27 16,0-1-8-1,0-6 25-15,0-1-39 0,0-3 10 16,0 0 16-16,0 0 22 15,0-3 4-15,0-6 2 16,6 1-2-16,-1 2-1 16,2-1 6-16,-1 3 13 15,0-2-12-15,3-1-3 16,3 0 41-16,0-3-27 16,4 0 4-16,-1-5 3 15,3 0-16-15,-2-2 27 16,1-2-15-16,2-4-8 15,-6-2 19-15,1-2-24 16,2-1-2-16,-5-1-2 16,1 4 12-16,-6 5 4 0,-3 4-12 15,-3 6-5-15,0 6 25 16,0-1-22-16,0 5-3 16,0 0 0-16,0 0 0 15,0 0-14-15,-3 12 14 16,-3 7 0-16,2 3-5 15,-1 2 6-15,2 0-1 16,0-2 0-16,3-2 0 16,0-3 0-16,0-4 0 15,6-5 0-15,3-2-6 16,1-3 10-16,5-3-4 16,3 0 0-16,4 0 9 15,2-14-25-15,-1-5-49 0,-6-3-119 16,-4-4-92-16</inkml:trace>
  <inkml:trace contextRef="#ctx0" brushRef="#br1" timeOffset="47694.9556">16346 4817 267 0,'0'0'322'16,"0"0"-239"-16,0 0-83 15,0 0 0-15,0 0 1 0,0 0-1 16,91 0-60-16,-61 0-163 16</inkml:trace>
  <inkml:trace contextRef="#ctx0" brushRef="#br1" timeOffset="48275.6507">16627 5084 429 0,'0'0'112'0,"0"0"-87"0,0 0 2 15,0 0 69-15,0 0-53 16,0 0 4-16,34-74 37 15,-32 57-75-15,-2-2 30 16,0-2-39-16,0-2 0 16,0 6 4-16,0 0 1 15,0 7-5-15,0 6 23 16,0 2-17-16,0 0 14 16,0 2-20-16,0 0-3 15,0 0-10-15,0 0-2 16,5 6 15-16,6 6-3 15,0 5 8-15,0 2-13 16,1 0 8-16,-2 1 0 0,-2 0 13 16,0 1-13-16,-4 1 14 15,1-2 0-15,-4 1-10 16,-1-4 14-16,0-2-18 16,0-3 0-16,0-2 9 15,-1-1-7-15,-2-6-2 16,3 1 0-16,0-3-1 15,0-1-6-15,0 0 7 16,0 0 0-16,0 0 8 16,10-5-8-16,5-1 0 15,0-1-1-15,4 0 6 0,1 1-5 16,1 0 0 0,0-2 0-16,4 2-13 0,-1-2-23 15,-3-1-132-15,0-3-369 16</inkml:trace>
  <inkml:trace contextRef="#ctx0" brushRef="#br1" timeOffset="49422.0125">17350 4867 228 0,'0'0'74'0,"0"0"30"15,0 0-30-15,0 0-13 16,0 0 37-16,0 0-49 0,0 0 13 16,0-2-37-1,0 2-24-15,2 0 11 0,-1 0-12 16,4 0-65-16,-2 0-82 15,3 0-209-15</inkml:trace>
  <inkml:trace contextRef="#ctx0" brushRef="#br1" timeOffset="50592.749">17603 4780 570 0,'0'0'112'16,"0"0"1"-16,0 0-68 16,0 0 6-16,0 0-5 15,0 0-13-15,-95-14 7 16,82 25-10-16,-2 7-28 15,6 4 14-15,5-1-16 16,1-2 0-16,3-1 17 16,0-2-17-16,3-3 0 15,12-3 5-15,1-2 2 16,-1-5 3-16,1-3-10 16,-5 0 0-16,-2 0 9 15,0-6-2-15,-3-7-6 0,-3-4 6 16,-2-5-2-16,-1 2-3 15,0-2-2-15,0 4 0 16,-6 3-6-16,0 5 9 16,2 3-3-16,1 4 0 15,0 3-4-15,3 0-2 16,-3 0-7-16,0 0 6 16,1 0-8-16,-1 10 15 15,3 1-6-15,0 2 6 16,0-2 0-16,0-1-3 15,3 1 3-15,11-5 0 0,-2 0-1 16,7-3 3-16,2-1-2 16,7-2 0-16,7 0 4 15,2 0-4-15,-3 0 0 16,-4 8 0-16,-5 1-7 16,-8 5 7-16,-8 4 0 15,-5 3-5-15,-4-1 10 16,0-3-4-16,-13-1-1 15,1-6 0-15,0-3-2 16,4-4 3-16,5-1-1 16,3-2 2-16,0 0 0 15,8-7 8-15,13-8-10 16,7-4 0-16,2 2-9 16,3 0 10-16,-3 1-1 15,-2 2 0-15,0 1 7 0,-4 1-8 16,-4-1 1-16,-4 0 0 15,-4 0-3-15,-5 3 3 16,-2-2 0-16,-4 3 1 16,-1 2 4-16,0 2-10 15,0 5 2-15,-8 0 3 16,-5 0-16-16,-2 9 16 16,2 7 0-16,2 5-1 15,3 0 3-15,3 1-9 16,4 0 7-16,1-4 0 15,0-3-7-15,6-5 15 16,9-3-9-16,-2-6 1 0,5-1 0 16,-2 0 5-16,2-11-5 15,0-8 0-15,-4-5 5 16,-3-2-4-16,1-6-1 16,-4-1 3-16,-2-4 1 15,-2-1-4-15,1 3 0 16,-5 2 0-16,1 9 0 15,-1 4 1-15,0 8-1 16,0 2 0-16,0 6 6 16,0-1-9-16,0 5 3 15,0 0 0-15,0 0-15 16,0 5 13-16,0 16 2 16,-10 9-5-16,-2 7 12 15,3 3-11-15,2-1 4 16,5-5 0-16,2-3-4 0,0-10 4 15,9-3 0-15,9-9-1 16,7-3 13-16,7-6-10 16,3 0-2-16,3-3-135 15,-3-11-179-15</inkml:trace>
  <inkml:trace contextRef="#ctx0" brushRef="#br1" timeOffset="52055.2816">18646 4940 485 0,'0'0'40'0,"0"0"-20"15,0 0 60-15,0 0 45 16,0 0-6-16,0 0-22 16,77-10-58-16,-47-9-37 15,-2-6 44-15,-1-3-42 16,-2-5 1-16,-4 0 7 0,-3-5-7 15,-5 2 2 1,-7 6-7-16,-1 10 0 0,-5 12 15 16,1 7-15-16,-1 1-3 15,0 4-6-15,-11 18 9 16,-5 8-13-16,4 1 13 16,4 3 0-16,8-4-8 15,0-4 8-15,0-5 0 16,13-3 0-16,3-9 7 15,5-4-8-15,3-5 1 16,7 0 0-16,2-9-18 16,-2-8 17-16,-5-3-11 15,-4-6 10-15,-7-2 2 16,-3-3-1-16,-3-3 1 16,-3 1 0-16,-3 1-1 0,0 4 1 15,0 6 0-15,-1 5 8 16,1 5-3-16,-2 6 7 15,2 5-11-15,-3 1-1 16,0 0 5-16,0 0-5 16,0 4-6-16,1 12 1 15,-1 11 10-15,3 1-9 16,-3 4 4-16,0 3 0 16,0-1 13-16,0-3-11 15,0-4-1-15,0-3 16 16,-7-5-14-16,3-5 14 15,-1-4-17-15,5-4 0 0,0-5-6 16,0-1 10 0,0 0-4-16,0-4 16 0,19-13-9 15,5-2-7-15,-3 3-14 16,-2 5-10-16,-3 7 9 16,-6 4 9-16,-1 0 3 15,-2 3 2-15,2 11-1 16,-2 2-11-16,1 1 11 15,1-3 2-15,4-2-1 16,-1-3 1-16,5-4 0 16,-1-3-1-16,2-2 6 15,0 0-6-15,0 0 1 16,0-7 0-16,-5-4-10 0,-1 2 12 16,-5-2-2-16,-2 2 2 15,-3-1-1-15,-1 6 1 16,-1-1-2-16,0 5 0 15,0-2-6-15,0 2 6 16,0 0-7-16,0 0 4 16,0 0 0-16,-5 2 3 15,1 5-5-15,1 5 5 16,0-3-8-16,3 4 8 16,0-4 0-16,0 0-8 15,0-2 20-15,4-1-23 16,7-1 11-16,0-5 0 15,2 0 1-15,0 0 2 16,1 0-3-16,-4 0 15 0,2-10-14 16,1 1 0-16,-3-3-1 15,0-3 0-15,0 3 16 16,-2-2-16-16,4-2-6 16,0 5 2-16,-3 2 8 15,1 3-7-15,0 2 3 16,-3 4 0-16,2 0-1 15,-1 0 1-15,-2 0-13 16,0 7 12-16,-1 2 1 16,-1 4-5-16,-2-1 4 15,1-3 1-15,1 1-1 16,1-1 1-16,2-2 0 0,4-3 4 16,8-4 1-16,2 0-5 15,-1 0-1-15,2 0-11 16,-6-8-6-16,-7-1-96 15,-9-1-6-15,0 0-122 16</inkml:trace>
  <inkml:trace contextRef="#ctx0" brushRef="#br1" timeOffset="52345.2627">18657 4724 645 0,'0'0'132'0,"0"0"-20"15,0 0-92-15,0 0-13 16,0 0-10-16,0 0 3 16,107-29-8-16,-63 29 1 15,5 0-116-15,0 0-268 0</inkml:trace>
  <inkml:trace contextRef="#ctx0" brushRef="#br1" timeOffset="53653.6672">20243 4811 636 0,'0'0'132'15,"0"0"-41"-15,0 0-17 16,0 0-11-16,0 0-41 16,0 0 30-16,102-73-49 15,-73 47 6-15,-4-1-9 16,1 1 4-16,-6-2 6 15,-6 4-10-15,-1 3 2 0,-7 5 35 16,-4 2-37-16,-2 8 3 16,0 2 22-16,0 3-24 15,0 1 10-15,0 0-11 16,0 0 0-16,0 1-12 16,-6 13 12-16,0 3-2 15,1-1-5-15,2 4 6 16,3-1-1-16,0 0-5 15,0 1 0-15,5 2-5 16,5-2 3-16,2-4-11 16,5-6 8-16,-1-3-7 15,3-4-6-15,2-3-12 0,-4 0 15 16,0-6 12-16,-4-5 1 16,-3-5 8-1,-3 0-2-15,0-1 6 0,0 2-2 16,0 2-1-16,1 1 6 15,-1 2-4-15,4 4 2 16,2 2 0-16,1 4-4 16,0 0 0-16,1 0-1 15,0 8-4-15,-1 7 5 16,-4 5 3-16,-4 2-3 16,-6-2 0-16,0 1-1 15,0-7 4-15,-13 0-1 16,2-5-2-16,4-3 0 15,2-1-6-15,5-5 0 16,0 0-29-16,5 0-9 0,13-11 0 16,9-3 42-16,-2 5-14 15,-4 4 12-15,0 2-2 16,-7 0 6-16,-3 0 0 16,1-2 5-16,-3-2 2 15,3-2 15-15,4-1-2 16,2-5-1-16,3-2-1 15,3-1-18-15,-2-5 0 16,-2-2 8-16,0-2-7 16,-2-3 8-16,-5 1-3 15,-2-1 0-15,0 0 10 0,-5 4-9 16,0 5-4 0,-5 8 17-16,-1 7-8 15,0 4 37-15,0 2-49 16,0 0 1-16,-9 17-6 0,-6 5 5 15,0 4-1-15,2 3-3 16,2-3 8-16,4 1 1 16,4-5-5-16,3-1 0 15,0-4-1-15,0-1 6 16,12-7-5-16,6-3 5 16,3-5-5-16,6-1-16 15,0-2-115-15,-5-17-134 16,-11-3-371-16</inkml:trace>
  <inkml:trace contextRef="#ctx0" brushRef="#br1" timeOffset="53778.3873">21020 4475 125 0,'0'0'429'0,"0"0"-398"15,0 0-31-15,81 0-4 16,-43 0-202-16</inkml:trace>
  <inkml:trace contextRef="#ctx0" brushRef="#br1" timeOffset="54362.6689">21145 4688 277 0,'0'0'155'0,"0"0"-73"16,0 0 18-16,0 0 24 15,0 0-53-15,0 0 25 16,72-17-28-16,-58 3-33 16,0-1 16-16,-1-6-41 15,-2 1 7-15,-1 1 2 16,-1-1-18-16,-3 4 10 16,-1 4-11-16,-2 3 1 15,-2 5 6-15,-1 4-7 16,0 0 0-16,0 0-2 15,0 0-4-15,0 0-2 16,0 7 3-16,0 4 5 0,0 3 2 16,0-2-2-16,0 0 0 15,0 1 0-15,5-3 0 16,5-1-2-16,2-5 1 16,2 0-13-16,2-4 4 15,-2 0 6-15,0 0-6 16,1-6 5-16,-4-5 1 15,4-2 4-15,0 0 0 16,2-1 1-16,1 4-12 16,3 1 11-16,-3 3-2 0,0 2-4 15,-2 2-4 1,1 2-1-16,-1 0 10 16,-6 0 1-16,-1 6-13 0,-2 5 13 15,-6 3-7-15,-1 3 5 16,0-1 2-16,0 2 0 15,0-4 1-15,0-1-1 16,7-3 22-16,2-1-20 16,6-4-2-16,7-4 15 15,5-1-15-15,5 0-7 16,1-6-114-16,-5-9-219 16</inkml:trace>
  <inkml:trace contextRef="#ctx0" brushRef="#br1" timeOffset="57130.2052">21962 4492 662 0,'0'0'123'0,"0"0"-15"16,0 0-33-16,0 0-41 15,0 0-20-15,0 0 11 16,-61 0-14-16,42 15 41 0,2 1-42 16,4 2-1-16,7 0 1 15,5 2-10-15,1-3 0 16,4 4-3-16,15-6 11 15,8-1-7-15,6-6-1 16,1-5 0-16,-1-3 1 16,-3 0-1-16,-9 0-6 15,-6-3 1-15,-10-2 5 16,-5 1 0-16,0 1 0 16,-4 3-8-16,-15 0 6 15,-8 0-4-15,-3 0 6 16,5 10 0-16,4 4 0 15,7-1-8-15,8 1 10 16,5-2-2-16,1 3 0 0,3-3-4 16,17-2 4-16,4 0 0 15,4-3 6-15,0-3-4 16,-4-4-2-16,-5 0-7 16,-4 0 1-16,-4 0-3 15,-7-8-16-15,-4-1 5 16,0-3-19-16,0-1 24 15,-3 0-22-15,-7 4 22 16,1 1 13-16,0 3-5 16,4 4 5-16,2 1 1 15,2 0-16-15,1 0 13 16,0 1-11-16,0 8 8 16,0-2 7-16,0-1 0 15,1 2-1-15,8-2-3 0,5-3 0 16,1-3-4-16,2 0-13 15,-2 0-20-15,0-1 33 16,-3-8-4-16,-2-3 9 16,-2 0 1-16,-2-1 4 15,0-2 2-15,-2 1-4 16,2-2 0-16,-2 0 12 16,3 0-5-16,1 4-5 15,-3 0 11-15,4 7-6 16,-3 3 18-16,2 2-25 15,-1 0 0-15,5 0 0 0,-4 0 0 16,2 4 1-16,0 6-1 16,-4 2 0-16,-2 2 23 15,0 3-19-15,-2 1 15 16,-2 2 12-16,0 1-20 16,0 0 3-16,0-3 6 15,0-4-14-15,0-4 21 16,0-4-27-16,0-2 5 15,0-2 5-15,0-2-8 16,1 0 8-16,5-4 1 16,6-15-6-16,0-3-10 15,1-3-37-15,-2 5 32 16,1 6 0-16,-1 2 2 16,-2 7-14-16,-1 3 5 0,2 2-29 15,-2 0 45-15,-1 0-13 16,1 0 14-16,2 5-3 15,-3 0 3-15,3-1 0 16,1-1-1-16,-3-1 2 16,-1 0-1-16,0-2 0 15,-2 0 0-15,1 0 5 16,0 0-2-16,0-2-3 16,0-6 0-16,1 1 2 15,-2-4 4-15,1 3-6 16,-3-2 0-16,2 3-2 15,-1-3 4-15,2 3-2 16,0 0 0-16,1 1 1 0,1 3 4 16,0 0-5-1,2 3 0-15,-4 0 4 0,0 0-4 16,1 0-1-16,-2 0 1 16,0 10 0-16,-1 3 25 15,-1 4-20-15,-3 0 1 16,0 2 19-16,0 3-13 15,0-4 0-15,-2-1 3 16,-4-3-9-16,0-4 18 16,2-5-24-16,4-2 5 15,0-3 8-15,0 0-12 16,0 0 12-16,0-3-13 16,10-13-9-16,7 0-19 15,2 1-33-15,-2 6-12 16,-4 4 55-16,-1 5-28 0,-4 0 8 15,0 0 4-15,1 12 27 16,0 3 0-16,3-6 0 16,-2 1 7-16,5-3-2 15,0-4 4-15,4-1-2 16,-2-2 3-16,2 0 1 16,1-9 11-16,-1-6-15 15,-1-2 0-15,-1 0 10 16,-4 1-2-16,-4 3 8 15,-2 1 9-15,-3 3-15 16,-4 5 48-16,0 3-33 16,0 1 9-16,0 0-17 0,0 0-17 15,-5 0-4-15,-1 8 4 16,0 5 0-16,1 1-4 16,1 1 4-16,0-1 0 15,4-3-1-15,0-2 10 16,0-1-15-16,0-3 6 15,13-3 0-15,2-2 9 16,3 0-9-16,4 0 0 16,1-2-8-16,5-6-1 15,2-1 4-15,-3-1-1 16,-2 2-24-16,-1 1 27 16,-8-1-5-16,-1 4 8 0,-4 0-1 15,-5 0 1-15,-2 2 0 16,-4 1 0-16,0 1-12 15,0 0 8-15,-13 0 1 16,-3 0 4-16,-1 11-10 16,2 1 17-16,1 2-15 15,4 1 7-15,4 1 0 16,0-3 1-16,6-3-1 16,0 0 0-16,0-2 7 15,6-2-7-15,6-3-5 16,6-3 3-16,1 0 4 15,6 0 10-15,7-7-12 16,2-6 4-16,2-4-6 0,1-7 3 16,-4 1-1-1,-3-4 0-15,-4 0 7 0,-3 0-4 16,-2 0-3-16,-5 3 0 16,-4-1 8-16,-3 1-6 15,0 1 17-15,-5 4 2 16,0 5-17-16,-3 5 24 15,-1 5-22-15,0 4 0 16,0 0-6-16,0 0 0 16,0 0-6-16,0 10-1 15,0 6 7-15,0 1-5 16,0 5 6-16,-1 2-1 16,-4 0 0-16,2 1 1 0,-2-3-1 15,5-1 0-15,0-4 5 16,0-4-10-16,10-2 5 15,8-6 0-15,4-4-6 16,6-1 6-16,4 0-30 16,2-5 2-16,-1-7-9 15,-2 6 32-15,-8-3-4 16,-4 5 3-16,-12 1 5 16,-3 3 1-16,-4 0-18 15,0 0 2-15,0 10 16 16,0 4 12-16,-4 1-2 15,0 1-10-15,1-1 20 0,1-1-14 16,2 2-6 0,0-3 1-16,5-1 1 15,8-1 5-15,3-2-7 0,3-3 0 16,-2 2 18-16,2-3-18 16,1 1-9-16,-1-4 8 15,1 1-19-15,-2 0 16 16,-4-2-7-16,-4 1 4 15,-7 0-4-15,0-2 11 16,-3 0 0-16,0 0-1 16,0 0 4-16,0 0 0 15,0 3-3-15,3 1-3 16,1 2-6-16,2 1 14 16,4-3-5-16,0 1 4 0,2 0-4 15,-1-5 0-15,1 0-1 16,3 0-22-16,-3 0 7 15,-3 0-35-15,1-10 1 16,-2-2-2-16,-5-2 0 16,0-1 25-16,-3-3-7 15,0 3 34-15,0 3 17 16,0 4 32-16,-6 6-15 16,-5 2-3-16,1 0-25 15,0 0 14-15,-2 7-20 16,1 3 1-16,1 0 3 15,5-3-4-15,5 2 0 16,0-2-4-16,0-2 1 16,5-4-9-16,12-1-2 15,2 0 7-15,1 0-19 0,-1-1-33 16,1-6 41-16,1-2 4 16,-1-4-66-16,-1-3-292 15</inkml:trace>
  <inkml:trace contextRef="#ctx0" brushRef="#br1" timeOffset="57325.3421">23793 4429 546 0,'0'0'158'16,"0"0"-150"-16,0 0-2 15,0 0-5-15,0 0 7 16,0 0-16-16,0 0-62 16,-16 25-268-16</inkml:trace>
  <inkml:trace contextRef="#ctx0" brushRef="#br1" timeOffset="58000.2476">21561 5066 673 0,'0'0'61'15,"0"0"-53"-15,0 0 0 16,8 86 10-16,-8-51 30 15,0-2-13-15,0-4-11 16,0-4 32-16,0-3-54 16,0-7 4-16,0-4 6 0,0-4-10 15,0-2 1 1,0-4-3-16,0-1-73 0,0 0-4 16,0-10-203-16</inkml:trace>
  <inkml:trace contextRef="#ctx0" brushRef="#br1" timeOffset="58240.8202">21437 5252 224 0,'0'0'215'0,"0"0"-114"16,0 0-13-16,0 0 8 16,0 0-27-16,0 0 22 15,7 14-7-15,7-4-33 16,2-2 9-16,4-1-42 15,-1-1-6-15,4-3 47 0,3-3-56 16,6 0 7-16,1 0 1 16,0 0-9-16,-2-12-4 15,-3-2-56-15,-3-1-63 16,-4-2-127-16,-3 0-430 16</inkml:trace>
  <inkml:trace contextRef="#ctx0" brushRef="#br1" timeOffset="62382.7132">20617 5880 159 0,'0'0'458'0,"0"0"-427"15,0 0-22-15,0 0 9 16,0 0-8-16,0 0 65 15,0 0-8-15,16 12-1 0,4-12-8 16,2 0 6 0,2 0-32-16,1-9 23 0,-4-5-45 15,-3-3-3-15,-3-3 16 16,-4-4-10-16,-1-2-7 16,-7-4-6-16,0-1 0 15,-3 1 8-15,0 2-8 16,0 6-5-16,-5 5-2 15,1 10 8-15,-2 2-3 16,3 3-3-16,0 2-15 16,2 0 19-16,-1 0-28 15,2 0 22-15,0 0 1 16,0 0 1-16,0 0 0 0,0 0 1 16,3 5 4-1,12 1-1-15,3 0 1 0,6-1 0 16,2 2 6-16,3-3-6 15,1-1 0-15,1-3-1 16,0 0 10-16,2 0-14 16,-2 0 6-16,-4 0-1 15,-6 0 4-15,-10 0-4 16,-9 0-3-16,-2 5 3 16,0 4 0-16,-17 5-9 15,-4 3 8-15,-6 1 1 16,3-1 1-16,6 3-1 15,8 2 0-15,5 2-2 16,5 0 13-16,0-1-12 0,3-3 1 16,15-2-2-16,2-3 2 15,5-4 0-15,1-3 2 16,3-5-4-16,-2-3 4 16,-3 0 1-16,-2-3-3 15,-2-10 0-15,-7-1 9 16,-3-1-9-16,-5-1 0 15,-5 2-1-15,0 3 3 16,0 2-4-16,0 3 2 16,0 6-9-16,-5 0 6 15,-1 0-7-15,-3 3 9 0,4 9-1 16,0 2 2 0,4 3-4-16,1-2 4 15,0 2 0-15,0-5-4 16,9-3 9-16,5-1-5 0,4-4 0 15,6-4 1-15,3 0 4 16,3 0-5-16,4-14-2 16,-1-5 0-16,2-1 4 15,-4-6-2-15,-1-3 0 16,-4-3 1-16,-3-2-1 16,-7 0 0-16,-1 5-2 15,-6 2 2-15,0 6 3 16,-3 5 0-16,0 6-3 15,-3 4 5-15,-2 6 5 0,-1 0-10 16,0 0-7-16,0 0 2 16,0 2-3-16,0 12 8 15,-9 4-1-15,-1 4 11 16,2 2-20-16,3 1 10 16,1 4 0-16,4-3 1 15,0-2-1-15,0-2 0 16,5-5 0-16,7-5 1 15,6-2-1-15,4-6 0 16,6-4 0-16,2 0 10 16,-1 0-10-16,-10-2-5 15,-6-2-11-15,-7 1-19 16,-6 3 24-16,0 0-5 0,-9 0-15 16,-14 5 3-1,0 7 14-15,0 2 14 0,4 2 0 16,6 0 0-16,7-1-9 15,6-3 9-15,0 1 0 16,0-2 6-16,13-4-6 16,8 0 0-16,2-4-2 15,-2-3 4-15,-3 0-3 16,-4 0 1-16,-3 0-5 16,-5-5-2-16,-4-5 5 15,-2 0-3-15,0 1-17 16,0-1-19-16,-6 4 31 15,-3 2-15-15,2 2 25 16,3 2-7-16,1 0 6 0,3 0 1 16,0 6-4-16,0 3 9 15,4 0-5-15,13-4 0 16,4 0 4-16,0-5-12 16,3 0 17-16,0 0-9 15,-1-10 12-15,-3-7 7 16,1-4 25-16,1-4-11 15,-4-5-16-15,1-1 8 16,-1-5-17-16,-1 0 2 16,-3 1-6-16,-2-1 0 15,-2 8 22-15,-3 6-22 16,-3 6-3-16,-2 6 35 16,-2 7-25-16,0 1-1 15,0 2-10-15,0 0 8 16,0 0-16-16,0 8 0 0,-13 10 8 15,2 7 0-15,0 6 0 16,3 5-2-16,5-2 1 16,3-2 2-16,0-8-1 15,0-2 0-15,11-8 0 16,5-3-8-16,1-7 5 16,1-4-64-16,0-1-93 15,-6-16-200-15</inkml:trace>
  <inkml:trace contextRef="#ctx0" brushRef="#br1" timeOffset="62547.7661">21922 5700 374 0,'0'0'144'0,"0"0"-118"15,0 0 12-15,79 12-38 16,-44-9-3-16,0-2-32 15,-5 0-203-15</inkml:trace>
  <inkml:trace contextRef="#ctx0" brushRef="#br1">22149 5917 387 0,'0'0'114'16,"0"0"-61"-16,0 0 58 16,0 0-9-16,0 0 9 15,0 0-41-15,58-33-34 16,-40 15-11-16,-2-3-22 16,1-2-3-16,-4 0 10 15,-4-2-10-15,-2 6 0 16,-4 7 5-16,-3 7 2 15,0 5-7-15,0 0 14 16,-7 0-14-16,-9 11 0 0,-2 6-4 16,4 2 4-1,5 1-10-15,2-2 10 0,7-2 0 16,0-3 0-16,0-4 1 16,16-3 5-16,8-2-6 15,4-4 0-15,3 0 4 16,3 0-4-16,-3 0 0 15,-6-7-1-15,-5 2 1 16,-4 2 0-16,-8 0 0 16,-5 2 0-16,-3 1-7 15,0 0 4-15,0 0-6 16,-7 2 3-16,-3 6 6 16,-2 4-4-16,2 0 4 0,4 0 0 15,4 2-9-15,2 2 19 16,0 0-10-16,0-2 0 15,10-4 2-15,3 0-4 16,0-8 2-16,1-2 0 16,5 0 6-16,0 0-6 15,-1-7 0-15</inkml:trace>
  <inkml:trace contextRef="#ctx0" brushRef="#br1" timeOffset="63871.9722">23045 5702 275 0,'0'0'87'16,"0"0"69"-16,0 0-94 0,20 77 2 15,-20-51 36-15,0 2-64 16,0 1 0-16,0 4-15 16,-5 0-19-16,-10 0 11 15,-3 1-13-15,-5 0-12 16,-4 2-30-16,-10-5-108 16,-7-6-273-16</inkml:trace>
  <inkml:trace contextRef="#ctx0" brushRef="#br1" timeOffset="64706.5091">20635 5530 452 0,'0'0'74'0,"0"0"21"16,0 0-22 0,0 0 12-16,0 0-16 0,0 0-4 15,-31-41-9-15,17 41-56 16,-4 10 0-16,0 8 10 15,0 5 2-15,1 2 10 16,0 1 3-16,1 4-24 16,-1 0 53-16,1 1-44 15,2 2 5-15,1-1 11 16,4 3-18-16,6-1-4 16,3 0-4-16,0 0 0 15,9-1 6-15,12-3-1 16,6 1-5-16,2-5 0 15,6-2 5-15,4 1-12 0,4-5-12 16,-1 0-57 0,-2-3-106-16,-4-4-297 0</inkml:trace>
  <inkml:trace contextRef="#ctx0" brushRef="#br1" timeOffset="66939.8085">22556 5822 178 0,'0'0'147'16,"0"0"-39"-16,0 0-43 0,0 0 14 16,0 0 16-16,0 0-59 15,0-18 13-15,-3 18-35 16,0 0-7-16,-1 0 18 15,-2 0-24-15,-5 1 3 16,-2 10-3-16,-2 3 2 16,-5 1 25-16,0 2-22 15,2-1 11-15,0-2 16 16,3 1-26-16,3-2 8 16,4 1-13-16,4-1 5 15,2 3 3-15,2 2-10 0,0 1 0 16,16-2 22-1,4 0-15-15,4-5 14 0,3-1-15 16,-2-3-2-16,1-3 23 16,-2-5-27-16,-2 0 2 15,-1-3 36-15,-5-7-27 16,-2-1-3-16,-2-2-2 16,-5-3-4-16,-5-1 19 15,-2-2-21-15,0-1 0 16,-3 3 2-16,-6-2-2 15,-2 4-1-15,1-1-5 16,1 3 6-16,0 3-12 16,2 1 11-16,0 6 1 15,1 1-16-15,2 2 16 16,-2 0-12-16,0 0 6 16,1 9-7-16,1 5 5 15,1 3 8-15,2 0 0 0,1 1-8 16,0-3 9-16,0-1-1 15,6 0 0-15,4-2 3 16,2-4-9-16,2 0 6 16,0-5 0-16,-2-2-9 15,1-1 9-15,-3 0-7 16,-3 0 4-16,-1-4 3 16,-1-7 0-16,0-3 0 15,0 2 0-15,-1-3-2 16,2 3 2-16,1 0 0 15,1 0-1-15,0 0 6 16,2 1-9-16,2 2 4 0,-1 0 0 16,2 2-7-16,-4 1 10 15,0 2-6-15,-3 3 3 16,-1 1 0-16,0 0-14 16,0 0 14-16,-1 3-3 15,1 7-6-15,-2 2 9 16,-3 2 0-16,0 2-7 15,0 0 22-15,0 2-23 16,0-2 8-16,0-2 0 16,-5-2 2-16,0-1-2 15,0-3 0-15,0-5 5 16,3-1-2-16,0-2 18 16,2 0-19-16,0-2 3 0,0-12 2 15,12-6-6-15,3-2-2 16,1 5 0-16,-5 5 1 15,-2 5-6-15,-4 5 3 16,-3 2 3-16,1 0-8 16,-1 0-3-16,2 9 11 15,1 3 0-15,2 1 6 16,2-1-9-16,0 0 3 16,1-2 0-16,0-3 1 15,3-2 0-15,-1 0-1 16,5-4 0-16,3-1 1 15,1 0-5-15,1 0-31 0,3 0-161 16,-2-1-190-16</inkml:trace>
  <inkml:trace contextRef="#ctx0" brushRef="#br1" timeOffset="74601.7751">15678 5554 274 0,'0'0'117'0,"0"0"-76"0,0 0 0 15,0 0 4-15,0 0-17 16,0 0 13-16,0 0-24 15,0 0-1-15,0 0 9 16,0 0-24-16,2 0 1 16,2 0 16-16,1 0-11 15,3 0 28-15,2 0-17 16,2 0-5-16,5 0 25 16,4 0-29-16,0 0 3 15,5 0 2-15,-1 0-13 16,2 0 25-16,-1 0-23 15,1-3 0-15,-1 2 14 0,-1-1-11 16,-2 1-2-16,-3 1 6 16,-3-2-1-16,-2 2 2 15,-5 0-11-15,-4 0 1 16,-4 0 15-16,1 0-10 16,-3 0-6-16,0 0 15 15,0 0-15-15,0 0 21 16,0 0-21-16,0 0 0 15,0 0 2-15,0 0-2 16,0 0 0-16,0 0-2 16,0 0-24-16,0 0-21 15,1 0-45-15,5-5-67 16,-2-4-128-16</inkml:trace>
  <inkml:trace contextRef="#ctx0" brushRef="#br1" timeOffset="75877.4971">20607 5124 184 0,'0'0'84'0,"0"0"-48"0,0 0-26 16,0 0 0-16,0 0 19 15,0 0 48-15,-2 0 12 16,2 0-48-16,0 1-2 16,0-1 18-16,0 0-40 15,0 0 2-15,0 0-7 16,0 3-9-16,0-2 9 15,9 2-7-15,6 0 12 16,4 0 27-16,2-3-43 16,5 3 10-16,0-1 10 0,4-2-10 15,0 2 12 1,1-2-23-16,-2 1 4 16,-4-1 18-16,-1 2-18 0,-5-2-4 15,-2 1 11-15,-7-1-11 16,-2 0 5-16,-4 1-5 15,-1-1 0-15,-3 2 9 16,0-2-5-16,0 1-4 16,0 0 0-16,0-1-31 15,0 1-1-15,0-1-22 16,1 2-22-16,2 1-31 16,2-3-119-16,1 0-70 15</inkml:trace>
  <inkml:trace contextRef="#ctx0" brushRef="#br1" timeOffset="79810.7189">18405 5641 390 0,'0'0'49'15,"0"0"20"-15,0 0 11 16,0 0-27-16,0 0 2 15,0 0 20-15,0 0-51 16,0-35 28-16,0 35 7 16,0 0-37-16,0 0 8 15,0 0-30-15,0 0 0 16,0 7-4-16,0 16 4 16,0 11 0-16,0 11 19 15,0 7-7-15,0 3 18 0,0 1-14 16,0 0-14-1,0-3 44-15,3-1-41 0,0-1 10 16,0 0-12 0,-2-6 8-16,1-2-2 0,1-11-9 15,-2-2 5-15,2-10 2 16,3-4 1-16,-4-7-8 16,-1-2 0-16,1-6 1 15,-2-1 0-15,0 0-1 16,0-3-26-16,0-17-14 15,-6-6-152-15,-11-8-24 16,-6 2-97-16</inkml:trace>
  <inkml:trace contextRef="#ctx0" brushRef="#br1" timeOffset="80151.9665">18185 6082 131 0,'0'0'162'16,"0"0"-65"-16,0 0-22 15,0 0-19-15,0 0-8 16,0 0-27-16,-5 10 7 16,5 11 35-16,0 12-6 15,0 4 15-15,0 5-43 16,10 1 9-16,1-2 2 16,2-6-32-16,6-5 19 15,4-8-17-15,2-7 7 16,3-4 37-16,2-8-43 15,3-3 27-15,4 0-15 16,1-9-17-16,2-11 12 16,2-2-18-16,-5-2 0 0,-6 1 3 15,-7 3-3-15,-7 4 0 16,-4 3 0-16,-7 7-11 16,-1 3-7-16,-4 3-58 15,-1 0-106-15,0 0-62 16,0 5-227-16</inkml:trace>
  <inkml:trace contextRef="#ctx0" brushRef="#br1" timeOffset="82582.256">15534 3400 469 0,'0'0'193'0,"0"0"-175"16,0 0 36-16,0 0-54 16,0 0 0-16,0 0 0 15,-3 20 3-15,13 7 27 16,0 6-2-16,0-1-9 16,-1 1 32-16,-5-5-27 15,-1-6-2-15,-2-5 21 16,-1-11-26-16,0-3-3 0,0-3 8 15,0 0-14 1,0-5 64-16,0-12-37 0,-1-7-32 16,-8-11 5-16,2-3-6 15,2-2-4-15,-1-3 2 16,0 1 0-16,-1 0-11 16,1 3 11-16,6 2 0 15,0 5-6-15,0 3 6 16,10 6-11-16,6 4 7 15,4 7 4-15,1 2-10 16,0 6 10-16,1 4-7 16,-2 0 3-16,2 2-2 15,-5 18 2-15,-1 7 2 16,-5 4 2-16,-6 5-6 0,-5 0 6 16,0 1 0-16,-20-1 29 15,-8-4 2-15,-5-3-11 16,2-3-20-16,6-5 12 15,10-6-1-15,12-6-11 16,3-5-36-16,19-4-59 16,20 0-121-16,4-18-245 15</inkml:trace>
  <inkml:trace contextRef="#ctx0" brushRef="#br1" timeOffset="83706.8202">15820 3575 600 0,'0'0'14'0,"0"0"3"16,0 0-3-16,0 0 1 16,0 0 20-16,0 0 10 15,78 12-21-15,-61-12 9 16,-2-9 0-16,-2-2 20 15,-3 1-34-15,-1-4-12 16,1-3 19-16,1-3-23 16,2-1-2-16,3-2-1 15,2 0 4-15,-5 1-2 0,4 6-2 16,-4 6 0-16,0 6-6 16,-2 4 5-16,-2 0 0 15,0 0-4-15,2 9 0 16,-4 7-7-16,1 2 12 15,-2-1 0-15,1-1 1 16,4-1 8-16,1-2-10 16,4-4 1-16,5-3 0 15,0-2 3-15,3-4-3 16,-1 0 0-16,-2 0 5 16,-6 0-5-16,-7 0 0 15,-7 0-4-15,-1 0 9 16,0 0-12-16,-1 3 1 15,-11 4 6-15,2 2 1 16,3 1-1-16,4-1-1 0,3 3-2 16,0 3 6-16,2-1-3 15,16 3 0-15,7-2 0 16,3-4 8-16,2-2-7 16,-6-7 5-16,-6 1-6 15,-9-3 6-15,-4 0-6 16,-5 0 7-16,0-8-7 15,-5-9 0-15,-10 0-8 16,-4-3-17-16,2 2 20 16,1 0 10-16,5 7-10 0,6 3 5 15,2 5-21-15,3 3 6 16,0 0-48-16,0 8 24 16,3 4 34-16,8 4 10 15,4 0-6-15,2-2 1 16,3-5 0-16,0-5-9 15,2-4 9-15,1-3 0 16,-4-17 2-16,4-5 5 16,0-6-9-16,3-4 2 15,-1-2 0-15,-2-1 31 16,-6 2-22-16,-5 0 18 16,-5 2 38-16,-3 4-18 15,-4 2 39-15,0 8-37 16,0 7-35-16,0 7 25 15,0 6-33-15,0 0-4 0,0 0-2 16,0 9-9-16,0 15 3 16,0 10 6-16,0 5 0 15,0-3 1-15,0-2-1 16,0-3 0-16,-4-4 2 16,0-7 0-16,1-6-1 15,2-7-1-15,1-4 0 16,0-3 9-16,0 0-6 15,3-8-3-15,16-16 1 16,3 2 0-16,-1 1-2 16,2 6-11-16,-5 8 12 15,-2 1-7-15,-2 6 7 0,-1 0-8 16,-1 0 7-16,-3 13-5 16,-5 6-3-16,-4 3 9 15,0-1 0-15,-4 1-4 16,-17-1 12-16,-3-2-8 15,0-2 3-15,3-4 4 16,6-6-14-16,8-7-12 16,7 0-115-16,0-16-106 15</inkml:trace>
  <inkml:trace contextRef="#ctx0" brushRef="#br1" timeOffset="84681.7206">16908 3456 404 0,'0'0'42'0,"0"0"6"16,0 0-8-16,0 0-28 15,91-40 72-15,-77 27 15 16,-3-1-15-16,2-4-25 15,-1-3-21-15,-3-1-1 16,0-4-27-16,-3-1 7 16,-3 1 24-16,0 4-23 0,-2 7 8 15,1 5-2 1,-2 7-19-16,0 3 11 0,0 0-16 16,0 0-3-16,0 15-14 15,-11 9 28-15,-2 6-19 16,6 1 11-16,2-3-3 15,5-3 0-15,0-5-1 16,0-4 1-16,8-5 1 16,8-5-1-16,6-3 0 15,3-3-4-15,3 0 8 16,0 0 0-16,-6-7-4 16,-7 5 0-16,-7-1 0 15,-6 3 0-15,-2 0-1 0,0 0-1 16,-3 0-22-1,-13 7 23-15,1 4-7 0,0 0 8 16,5 1 2-16,4 1-2 16,4 1-5-16,2 2 5 15,0 0-7-15,8 1 0 16,8-1 7-16,4 1 0 16,0-3 10-16,-1-3-10 15,-2-7-3-15,-5-4-2 16,0 0 10-16,-3 0-2 15,-1-12-3-15,-4-5 0 16,-2-2-3-16,-2-1 3 16,0 0-2-16,0 1-16 15,-3 4 5-15,-8 4 12 0,2 2-19 16,-1 6 10-16,4 3-4 16,1 0 8-16,2 0-15 15,0 0 10-15,1 7-6 16,0 6 11-16,0 3 6 15,-2-2 0-15,4 1-1 16,0 0 1-16,0-2 0 16,0 1-6-16,7-5 14 15,4-4-16-15,5-3 6 16,1-2 1-16,0 0-9 16,5-13 10-16,-2-2 0 15,6-3 0-15,-3 0 3 16,2 2-3-16,-2-1 1 15,-2 0-1-15,-2 8 39 16,0 1-34-16,-2 3 4 0,-2 4 6 16,3 1-13-16,-6 0-1 15,1 0-1-15,-1 7 0 16,-2 6 0-16,1 4 0 16,-3 1 0-16,-1 2-1 15,3 1 8-15,3-4-14 16,4-3-4-16,3-7-59 15,4-7-3-15,3 0-111 16,-1-16-268-16</inkml:trace>
  <inkml:trace contextRef="#ctx0" brushRef="#br1" timeOffset="86114.9452">17223 3498 302 0,'0'0'134'0,"0"0"-31"16,0 0-36-16,0 0-2 16,0 0-11-16,59-84 15 15,-47 64-19-15,1-4 15 16,-4 1-15-16,-3 0-13 15,-3 3 33-15,-3 4-38 16,0 5-13-16,0 6 27 16,0 4-46-16,0 1 2 15,0 0-2-15,-9 1 0 16,-7 13-2-16,-2 6-5 16,-2 2 7-16,5 5-2 15,2-2 2-15,6-4 0 16,3 1-2-16,4-3 6 15,0-2-6-15,11-3 2 0,10-2 0 16,2-4 0-16,2-3 0 16,2-3-3-16,-5-2 1 15,-1 0-5-15,-6 0 4 16,-1-5 3-16,-3-3 0 16,-2-3 0-16,0 2 0 15,-3 1 0-15,1-1 0 16,2 1 5-16,2 2-5 15,-2 0 0-15,3 1 0 16,-1 3-2-16,3 2 2 16,2 0 0-16,-1 0-6 15,2 13 10-15,-4 4-8 0,0 3 4 16,-5 3 0-16,-3 1 0 16,-5-2 0-16,0-1 0 15,0-2-5-15,-8-2 9 16,3-4-4-16,0-7 0 15,4 1 3-15,1-7-18 16,0 0-4-16,0-11 1 16,15-14-49-16,9-4-34 15,-1 3 39-15,-1 1 20 16,-3 9 42-16,-5 8 8 16,-5 7 1-16,-3 1-4 15,0 0 16-15,0 3-17 16,2 10 31-16,2 0-4 15,2 4-19-15,2-1 36 16,3-2-42-16,0-3-4 0,2-4 21 16,2-5-17-16,1-2-2 15,2 0-4-15,-2-16-47 16,0-5-129-16,-1-9-328 16</inkml:trace>
  <inkml:trace contextRef="#ctx0" brushRef="#br1" timeOffset="87125.8539">18250 2755 583 0,'0'0'118'0,"0"0"-89"16,0 0 3-16,0 0 46 15,0 0 24-15,0 0 41 16,18-37-98-16,-18 23-24 16,-14-5-1-16,-13-3-19 15,-8-4 0-15,-8 1-1 16,-10 1 4-16,-5 3 0 15,-10 2-4-15,-6 3 0 0,-12 4-5 16,-7 2 12-16,-5 1-7 16,-2 1 0-16,2-1 2 15,-1 3-18-15,-3-5 16 16,-2 0 0-16,0 2 5 16,-5-1-5-16,-2 3 8 15,-3 7-20-15,-6 0 27 16,-1 0-14-16,1 3-1 15,0 6-5-15,3 5-2 16,-3 5 7-16,-1-1 0 16,3 3-4-16,5 2 10 15,4 1-4-15,6 3-2 0,4 8 0 16,3 2 3-16,8 9-3 16,12 3 0-16,12 5-4 15,9 5 4-15,10-5-8 16,8 4 8-16,7-1 0 15,9 0-8-15,4 4 8 16,7 3 0-16,4 5-6 16,5 1 12-16,1 6-9 15,0 7 3-15,0-2 0 16,14 1-4-16,18-6 4 16,14-7 0-16,12-5 0 15,17-5 3-15,17-4 3 16,14-6-6-16,18-8 0 15,18-7 1-15,11-8-1 16,9-6 0-16,9-10-7 0,0-5 14 16,3-5-6-1,-4-5-1-15,-8-18 0 0,-4-10 5 16,-14-9-5-16,-12-5-5 16,-13-7 2-16,-17 0 6 15,-16-4 1-15,-14-4-4 16,-12-3 0-16,-10-9 8 15,-3-2-8-15,-3 1 5 16,-3 2-5-16,-2 6 6 16,-2 3-10-16,-6 2 4 15,-4 0 0-15,-9 2 4 16,-5-2-1-16,-10 1-6 0,-3-6 0 16,-9-1 3-16,-16 2-11 15,-15 5 11-15,-5 8 0 16,-9 10-5-16,-6 9 5 15,-4 10-1-15,-12 7-2 16,-7 10 3-16,-10 7-18 16,-7 0 11-16,3 7-5 15,6 9 6-15,8 6-16 16,13 8-30-16,12 10-48 16,13 8-63-16,10 2-57 15</inkml:trace>
  <inkml:trace contextRef="#ctx0" brushRef="#br1" timeOffset="88942.3733">15347 4102 396 0,'0'0'106'16,"0"0"-50"-16,0 0-29 15,0 0 30-15,0 0-42 16,-101-7 6-16,72 5 68 15,-1 2-50-15,-2 0 2 16,-3 0 9-16,-6 9-15 16,-3 9-22-16,-6 8-8 0,-5 5-5 15,-3 2 13-15,-2 4-3 16,4 1-10-16,3 2 2 16,5 5 1-16,6 2 14 15,3 3-17-15,4 4 0 16,5 5 8-16,4 7-2 15,4 8-6-15,3 2 7 16,4 2-3-16,3-1 8 16,6 0-12-16,6-1 0 15,0-1-4-15,7 0 4 16,16-4 0-16,2-4 3 16,3 2 5-16,4-2-9 15,1 1 1-15,1 2 0 16,5 2-4-16,1 6 5 15,3 1-1-15,2-3 2 0,5-6 1 16,3-8-3-16,2-3 0 16,5-3 0-16,7 0 3 15,10-6-3-15,3 0 0 16,0-4 8-16,0-2-8 16,-3-5 11-16,0 0-11 15,-2-3 0-15,-3 0 17 16,2-2-16-16,-7-3-1 15,-3 1 7-15,-4-3 1 16,-5-5 0-16,-4-2-8 16,-5-1 0-16,-7-4 23 15,-4-5-19-15,-9-2 2 16,-5-3 2-16,-6-2-8 16,-6-2 11-16,-3-3-11 0,-3 2 0 15,-2-2 11-15,1 0-6 16,-2-8-10-16,0-9 5 15,0-6-61-15,0 1-38 16,1-5-140-16,2-4-210 16</inkml:trace>
  <inkml:trace contextRef="#ctx0" brushRef="#br1" timeOffset="89293.7857">16227 6481 714 0,'0'0'50'0,"0"0"-11"15,0 0-31-15,0 0-2 16,0 0 2-16,0 0-8 16,91 61 21-16,-69-29 49 15,-3 6-14-15,1 3-1 16,-5 2-26-16,-6 1-6 15,-4-5-2-15,-5 0-5 16,0-2-13-16,-9 0 44 16,-12 0-45-16,-3-1 8 0,-6-4 0 15,0-5-8 1,1-6 10-16,0-12-12 0,11-2 0 16,2-7 3-16,5 0-3 15,4-10-11-15,5-10-38 16,2 0-111-16,0 0-125 15,2 4-415-15</inkml:trace>
  <inkml:trace contextRef="#ctx0" brushRef="#br1" timeOffset="91612.0978">16825 7153 709 0,'0'0'74'15,"0"0"-3"-15,0 0-6 16,0 0-60-16,0 0-3 16,0 0 12-16,-71-21-2 15,53 28 10-15,0 8-4 16,3 4-16-16,0 6 36 15,5 4-29-15,2 2-8 16,6 6 15-16,2 1-15 16,0-1 6-16,0-4-7 0,10-5 0 15,3-6-2 1,2-8 2-16,0-6 0 0,3-5 6 16,-2-3-3-16,2 0 8 15,0-17-11-15,-3-7 5 16,0 0 6-16,-6-3-10 15,-3 4-1-15,-3 2 2 16,-2 3 7-16,1 5-10 16,-1 7 1-16,-1 3 0 15,0 3-7-15,3 0 7 16,1 4-16-16,-1 15 13 16,0 10 3-16,1 3 0 15,-4 7 0-15,0 0 1 16,0 3-3-16,-8-5 2 15,-8-1 0-15,-3-4 2 0,-2-5 0 16,1-3 3-16,3-7-5 16,3-5 6-16,5-4-11 15,4-4 10-15,4-4-5 16,1 0 4-16,0 0-1 16,1-4-6-16,14-7-9 15,8 0 12-15,3 2-8 16,4-2 8-16,1 5-1 15,2-2-1-15,-1 0 3 16,1 0-1-16,-5-3 0 16,0 1 2-16,-1-1 0 15,0-5-2-15,-4 2 0 0,0-5 5 16,-5-2-1-16,-6-3 0 16,-3-2-4-16,-3 0 3 15,-3-3-1-15,-3 4-2 16,0 0 0-16,0 2 0 15,-11 4 4-15,0 2-6 16,-2 1 2-16,-1 6 0 16,-1-1-8-16,1 4 8 15,1 3 0-15,6 1-6 16,2 3 6-16,2 0-2 16,3 0-3-16,0 3-6 15,0 9 6-15,0 5 5 16,0 2-6-16,10-2 2 15,7 0 8-15,4-4-2 16,4-1-2-16,6-4 0 0,5-5 22 16,6-3-19-16,6 0 1 15,1 0 10-15,-2-1-10 16,-4-5-4-16,-6-2 0 16,-8 0 5-16,-6 3-4 15,-4 1 2-15,-5 2-3 16,-4 0 5-16,-4 2 4 15,-4-2-11-15,-2 2 2 16,0 0 0-16,0 0 2 16,0 0-2-16,0 6-2 15,-5 6-1-15,-5 5 6 16,2 0-3-16,4 2 0 0,1 0 1 16,0 2 4-16,3-1-5 15,0 1 0-15,0-2-1 16,7-1 4-16,10-1-3 15,2-3 0-15,5-1 3 16,4-3 0-16,2-6-3 16,1-2 0-16,-1-2 6 15,-7 0-6-15,-7 0-15 16,-7-5 10-16,-9 0 4 16,0 2-10-16,-2 3 11 15,-18 0-22-15,-4 0 7 16,0 3 7-16,6 7 7 15,6 0-1-15,11 1-2 0,1-1-5 16,0 1 9 0,9-2 0-16,10-1 0 0,6-2 0 15,1-2 0-15,0-3-4 16,0-1 9-16,-8 0-10 16,0 0 5-16,-6-1 0 15,-5-8-4-15,-1-3 4 16,-3 1-3-16,-3-2-1 15,0 1-25-15,0 3 28 16,-3 3-40-16,-3 4 34 16,3 2-2-16,3 0 0 15,0 0-1-15,0 9-3 0,0-1 13 16,15-4-7 0,3-1 7-16,7-3 0 0,1 0 3 15,0-1 0-15,0-13-5 16,-1-6 2-16,-2-3 0 15,-1-5 5-15,-1-5-5 16,-6-3 0-16,-1-3 1 16,-4-4 3-16,-4 4 2 15,-3 6 23-15,-2 5-5 16,-1 12 25-16,0 10-30 16,0 3 2-16,0 3 4 15,0 0-25-15,0 3-4 16,0 19-3-16,0 10 7 15,0 7 1-15,0 2-1 16,0 2 0-16,0-2 8 0,0-3-6 16,0-3 0-16,0-5 4 15,0-7 0-15,0-4 4 16,0-7-10-16,0-7 0 16,-1-3 2-16,1-2 3 15,0 0-2-15,0-9 12 16,0-13-15-16,2-8 11 15,8-7-11-15,0-4-10 16,0-5-1-16,2 0 11 16,0 1-9-16,1 12 8 15,0 7 1-15,-4 12-7 0,1 7 7 16,-3 4 0-16,-1 2-10 16,2 1 10-16,2 0-3 15,-1 5 2-15,0 11 1 16,0 4-11-16,-3 3 9 15,-5 0 2-15,-1 2 0 16,0-3 0-16,-4-1 0 16,-9-5 0-16,-1-3 5 15,4-2-13-15,2-5-20 16,7-3-198-16,1-3-246 16</inkml:trace>
  <inkml:trace contextRef="#ctx0" brushRef="#br1" timeOffset="92190.1577">18314 7654 527 0,'0'0'108'16,"0"0"-59"-16,0 0 22 15,0 0-4-15,0 0-6 16,85-5 1-16,-66 1-21 15,2-6-5-15,-2 0-29 16,-3-2 14-16,-3-5 3 16,0 0-17-16,-4-2 13 15,2-2-20-15,-8-6 0 0,1 1 10 16,-1-2-10-16,-1 3 0 16,-1 5-4-16,-1 5 13 15,2 8-11-15,-2 5 2 16,1 2 0-16,1 0 1 15,-2 0-1-15,1 4-8 16,-1 16 5-16,0 6 3 16,0 5 16-16,0 3-16 15,0-2 2-15,-4-1 18 16,-4-3-18-16,1-7 11 16,1-3-3-16,3-9-6 15,1-4 12-15,2-5-16 16,0 0 0-16,0 0 15 15,5-5-15-15,13-14-2 16,3-1-1-16,-2 2-21 0,-1 4 21 16,-5 7-3-16,2 5 6 15,-1 2-12-15,2 0 11 16,-1 10 1-16,3 3-1 16,-3 3 4-16,4-3-6 15,2 0 3-15,0-3 0 16,4-5 5-16,-3-3-5 15,2-2-12-15,-4 0-89 16,1-11-99-16,0-9-111 16</inkml:trace>
  <inkml:trace contextRef="#ctx0" brushRef="#br1" timeOffset="93240.2821">18615 7079 463 0,'0'0'55'15,"0"0"80"-15,0 0-78 16,-82-34-18-16,42 26 6 15,-6-1-3-15,-9-2 23 16,1 0-9-16,-6-4-38 16,-1 1 38-16,-3-2-50 15,1-1 10-15,2 2 1 0,2 0-14 16,-4 3 8-16,0 0-11 16,-4 0 0-16,-6 4 7 15,-2 3-7-15,1 1 0 16,-4 4-5-16,3 0 16 15,-2 0-19-15,0 0 8 16,0 8 0-16,1-2-3 16,-3-1 8-16,-1 3-5 15,2-1 0-15,1 7 7 16,6 1-12-16,6 3 5 16,2 4 0-16,3 0-2 15,3 0 2-15,10-2 0 16,7 3-3-16,10-2 11 15,8 2-16-15,4 4 8 16,1 0 0-16,2 3-5 0,-2 1 5 16,0 4 0-16,-4 2-2 15,-3 3 8-15,2 4-15 16,4 1 9-16,8-3 0 16,10 2-4-16,0-1 4 15,13-1 0-15,17 3 0 16,13-4 5-16,14-1-10 15,13 1 5-15,12 0 0 16,7 0 5-16,9-4-5 16,9-3-1-16,10-5-2 0,12-6 3 15,14-5 8-15,4-12-8 16,9-6 0-16,5 0 4 16,-3-6-4-1,2-14 0-15,-7-4-1 0,-8-7 1 16,-9 1 7-16,-14-4-7 15,-16 0 0-15,-15-4 2 16,-15-3-2-16,-18-5 0 16,-15-1 6-16,-11-5-1 15,-16-2 4-15,-13-6-9 16,-3 2 0-16,-24-2-4 16,-12 5 5-16,-9 10-1 15,-4 9 0-15,-6 4 5 16,-4 6-7-16,-9 6 2 0,-4 0 0 15,-5 6-6-15,-5 1 6 16,-3 5-2-16,-1 8-2 16,1 0-3-16,0 4-6 15,0 14-29-15,0 6-82 16,3 2-28-16,3 3-269 16</inkml:trace>
  <inkml:trace contextRef="#ctx0" brushRef="#br1" timeOffset="95793.3335">12920 12216 309 0,'0'0'154'0,"0"0"-104"15,0 0-31-15,0 0 32 16,0 0 46-16,-85 27-39 16,70-19 17-16,-2 2-45 15,1 0 17-15,2 2 0 16,0 2-20-16,3 4 6 15,3-3-23-15,8 3-2 16,0 2-8-16,0-2 9 16,15-1-9-16,0-3 1 15,7-3 0-15,2-8 6 16,0-1-7-16,1-2 0 16,-1 0 12-16,-5 0-12 15,-7 0 0-15,-4-4 6 16,-2 1-3-16,-6-2 11 0,0-2-10 15,0-2 9-15,0-4 0 16,0 1-11-16,0 0-2 16,0-2 0-16,10-1 12 15,7 6-24-15,7-1 5 16,2 6-5-16,1 4 1 16,-2 0 6-16,-2 0 2 15,-8 0 3-15,-2 10 0 16,-2 1-5-16,-5 5 3 15,-3-3 2-15,-2 4-7 16,-1 1 7-16,0-2 0 16,0 5 14-16,0-1-14 15,0 2 25-15,0 2-24 0,0-2 0 16,-3-3 29-16,0-2-24 16,0-6-6-16,2 0 2 15,-2-2 0-15,3-6-4 16,0 2-36-16,0-5-132 15,9-1-147-15</inkml:trace>
  <inkml:trace contextRef="#ctx0" brushRef="#br1" timeOffset="96212.4614">13629 12276 321 0,'0'0'286'0,"0"0"-193"15,0 0-37-15,0 0 38 16,0 0-8-16,0 0-26 16,-97 3 8-16,80 11-51 0,0 3-17 15,1 2 38 1,3 2-31-16,4 0-3 0,2 0 6 16,7 1-7-16,0 0 0 15,0 0-3-15,6-3 0 16,12-4 8-16,7-1-8 15,5-4 0-15,4-5 9 16,3-1-9-16,-2-4-11 16,-1 0-84-16,-6-7-175 15,-4-7-455-15</inkml:trace>
  <inkml:trace contextRef="#ctx0" brushRef="#br1" timeOffset="96890.1987">13943 12278 244 0,'0'0'298'15,"0"0"-140"-15,0 0-98 16,0 0 24-16,0 0 31 16,0 0 7-16,0-12-81 15,0 12-12-15,0 0-6 16,0 0-17-16,0 0-12 0,2 3 2 16,3 11 4-1,2 5 0-15,0 1 3 16,1 4-3-16,-2-1 16 0,1 0-10 15,1-1 9-15,2 0-15 16,-4-3 3-16,2-2 9 16,-2-4-12-16,-1-3 0 15,1-4 0-15,-3-3 2 16,4-3 5-16,2 0-7 16,7-3 0-16,6-13 58 15,5-4-58-15,-1-4 4 16,-1-3 7-16,-3-2-7 15,-4 3 4-15,-3 0-8 16,-3 3 0-16,-2 4-3 16,-4 1 3-16,-3 7 0 0,0 6-5 15,-1 2 5-15,-1 3-10 16,-1 0-35-16,5 0-34 16,4 0-40-16,1 0-225 15,1 0-314-15</inkml:trace>
  <inkml:trace contextRef="#ctx0" brushRef="#br1" timeOffset="97272.8479">14443 12414 302 0,'0'0'465'0,"0"0"-398"15,0 0-49-15,0 0 8 16,0 0 60-16,0 0-73 15,0-3-5-15,0 18 47 16,0 3-40-16,0 6 6 0,0 3 26 16,-1-1-30-16,-14 1 5 15,-3-2-17-15,-3-2-2 16,5-4 8-16,0-2-11 16,11-6-26-16,5-8-57 15,0-3-164-15,15-7-168 16</inkml:trace>
  <inkml:trace contextRef="#ctx0" brushRef="#br1" timeOffset="97946.5531">14651 12293 360 0,'0'0'169'0,"0"0"-63"15,0 0 3-15,0 0 28 16,0 0-1-16,0 0-57 16,-6-13-23-16,6 13-43 15,0 0-7-15,0 5-6 16,0 7 0-16,0 7 3 15,0 2 4-15,1 3 8 16,2 1 1-16,2 3-4 16,-2 4 5-16,0-1-4 0,1 1-9 15,-3-1 13 1,4-7-17-16,-2-5 0 0,0-11 5 16,-2-3-2-16,0-5-3 15,-1 0 0-15,5 0 0 16,2-13 34-16,1-13-32 15,0-6 5-15,-4-6-6 16,-1-1 3-16,-1 2-8 16,-2-1-4-16,1 7 2 15,1 4-9-15,1 5 8 16,-2 2-9-16,3 11 11 16,-2 3 8-16,-2 6-3 15,0 0 0-15,0 0 5 16,0 0-14-16,0 0 9 0,0 0-2 15,0 0-3-15,0 2-1 16,0-1 5-16,6 2 1 16,2 0 0-16,2 1-1 15,5-2 5-15,-4 1-4 16,5-3 22-16,-3 2-22 16,0-1 1-16,1-1-1 15,-1 1 0-15,-2-1 1 16,-1 0-1-16,-2 3-21 15,-5 2-21-15,-3 4-96 16,0 4-49-16,0 2-34 16,-18-1-207-16</inkml:trace>
  <inkml:trace contextRef="#ctx0" brushRef="#br1" timeOffset="98126.7538">14773 12417 38 0,'0'0'222'0,"0"0"-110"16,0 0 62-16,0 0-4 15,0 0-88-15,0 0-36 16,52-5-16-16,-39 5-24 16,2-1 14-16,2 1-20 15,-1 0 0-15,-5 0-3 16,0 0-23-16,-8 1-83 0,-3 8-86 16,0 0-108-16</inkml:trace>
  <inkml:trace contextRef="#ctx0" brushRef="#br1" timeOffset="98310.2625">14781 12566 134 0,'0'0'127'0,"0"0"-26"15,0 0 73-15,0 0-57 16,0 0 1-16,0 0-18 16,56 22-46-16,-37-22-2 15,2 0-40-15,-3 0-10 16,1 0 14-16,1-8-16 15,-1-4-39-15,2-3-126 16,-3-6-269-16</inkml:trace>
  <inkml:trace contextRef="#ctx0" brushRef="#br1" timeOffset="98695.3834">15253 12243 394 0,'0'0'201'0,"0"0"-141"0,0 0 12 15,0 0-1-15,0 0 4 16,0 0-20-16,54 30 1 15,-41-12-38-15,1 1 36 16,-1-2-43-16,-1 3 9 16,1-1 26-16,-3-2-46 15,-3 3 10-15,0 2-10 16,-5 3 11-16,-2 5 4 16,0 2-15-16,0 1 2 15,-3 1 2-15,-9-1-4 16,1-5 0-16,-2-2-4 15,4-5-7-15,3-6 4 16,2-2-91-16,1-7-126 0,0-5-139 16</inkml:trace>
  <inkml:trace contextRef="#ctx0" brushRef="#br1" timeOffset="99977.4904">13959 12625 302 0,'0'0'165'0,"0"0"-153"15,0 0-5-15,0 0 51 0,0 0 0 16,0 0 33 0,-4 7-36-16,4-5-26 0,0-2 32 15,2 3 0-15,5-1-30 16,7 1 10-16,4 0-9 16,3-2 6-16,6-1-34 15,1 0 2-15,2 0 10 16,-2 0-8-16,-2 0-8 15,-7 0 1-15,0 0 1 16,-8 0-4-16,-6 0 1 16,-2 0-40-16,-3 0-2 15,0 0-114-15,2 0-53 16,1-1-153-16</inkml:trace>
  <inkml:trace contextRef="#ctx0" brushRef="#br1" timeOffset="100526.1192">14179 12753 432 0,'0'0'136'16,"0"0"-41"-16,0 0-72 0,0 0-14 16,0 0 64-16,0 0-15 15,-28 58-4-15,25-28 8 16,-1 3-18-16,2 3 25 15,1 1-34-15,1 0-19 16,0-2 46-16,0-1-61 16,0-3 10-16,0-5-1 15,-3-1-6-15,0-5-2 16,-1-4-2-16,1-3 0 16,0-6-11-16,0-2-22 15,-4-5-61-15,0 0-98 16,-2-3-145-16</inkml:trace>
  <inkml:trace contextRef="#ctx0" brushRef="#br1" timeOffset="100789.2184">13987 13050 363 0,'0'0'153'0,"0"0"-59"15,0 0-15-15,0 0-13 16,0 0-13-16,0 0-51 15,-5 12 16-15,5 4 69 16,9 1-49-16,5 1 11 16,-1-1-14-16,4-1-7 15,1-3 3-15,4-5-31 16,3-3 4-16,3-3 22 16,4-2-23-16,2 0-3 0,2-12 0 15,0-3-3-15,1-2-61 16,-9 2-162-16,-8-1-260 15</inkml:trace>
  <inkml:trace contextRef="#ctx0" brushRef="#br1" timeOffset="101590.4445">13177 13762 446 0,'0'0'127'0,"0"0"19"0,0 0-62 16,0 0 46-16,0 0-4 16,0 0-54-16,0-7-37 15,-3 7-32-15,3 0 1 16,-1 17-4-16,1 11 0 15,0 11 19-15,-2 2-18 16,2 0 9-16,0-4-3 16,0-6 3-16,9-4 2 15,3-6-12-15,-2-7 0 16,0-6 3-16,3-5-1 16,3-3 5-16,2-3-4 0,5-16 4 15,0-5 2 1,-3-5-9-16,-4-3 0 0,-2-1-2 15,-4 3-15-15,-1 7-15 16,-2 9-19-16,-1 11-54 16,2 3-79-16,-7 0-193 15,1 12-55-15</inkml:trace>
  <inkml:trace contextRef="#ctx0" brushRef="#br1" timeOffset="102423.9977">13375 14045 208 0,'0'0'97'16,"0"0"51"-16,0 0-39 0,0 0 100 16,0 0-110-16,0 0-36 15,65-17-7-15,-43 3-47 16,-1 1-3-16,-1-1 4 16,-2 2-7-16,-4 1 15 15,-4 5-18-15,-5 3 0 16,-4 3 10-16,-1 0-7 15,0 0-6-15,0 0-2 16,-6 0 5-16,-2 9 3 16,0 2-3-16,2 1 0 15,6 5-5-15,0 0 4 16,0-1 1-16,4 0 0 0,11-2 3 16,2-5-2-1,5-1-1-15,1-3 0 0,2-5 13 16,-1 0-7-16,-3-2-4 15,-6-9-2-15,-4-1 5 16,-5-1-10-16,-3-1 5 16,-1-2 0-16,-2 1 5 15,0 3-5-15,3-1 0 16,3 3-3-16,3 3 1 16,3 1-12-16,4 1 7 15,1 0-8-15,2 5 14 16,-2 0-8-16,-3 0-2 15,-2 0 4-15,-3 7 7 16,0 6-16-16,-1 0 16 16,-2 0-4-16,-2-1 4 0,5 1 0 15,-2-2-1-15,2-5-3 16,3-2 4-16,2-4 17 16,0 0-11-16,4 0-5 15,2-7 17-15,-4-7-17 16,-2-4 3-16,2 1-4 15,-4-6 4-15,-3 0 7 16,2-4-11-16,-1-4 0 16,-1 1 0-16,0-1 6 15,1-3-6-15,-2-1 0 16,1 3 6-16,-2 4-11 16,0 6 5-16,-3 7 0 15,0 5 3-15,-3 7-3 0,1 1 0 16,-2 2 0-16,0 0 1 15,0 13-14-15,0 12 13 16,-5 6 0-16,-1 3 5 16,2-1-4-16,0-2 5 15,1 0 6-15,3-4-8 16,0-5 26-16,0-3-30 16,0-7 0-16,4-2 6 15,5-5-1-15,2-2-5 16,6-3 0-16,0 0-12 15,-2-1-74-15,-6-16-232 16</inkml:trace>
  <inkml:trace contextRef="#ctx0" brushRef="#br1" timeOffset="102566.9057">14088 13825 443 0,'0'0'0'0,"0"0"-2"16,0 0-50-16,97-10-176 16</inkml:trace>
  <inkml:trace contextRef="#ctx0" brushRef="#br1" timeOffset="103675.6631">14213 13958 360 0,'0'0'118'15,"0"0"-44"-15,0 0 105 16,0 0-58-16,0 0-37 16,0 0-23-16,72-17-37 15,-53 5 8-15,0 0-31 16,-2 1-1-16,-5-3 14 16,0 2-7-16,-6 0-1 15,-3 2 6-15,-3 3-12 16,0 2 45-16,0 0-34 15,0 5-10-15,0 0 4 16,-3 0-5-16,-1 3-2 16,2 8-4-16,2 2 6 0,0 2 3 15,0-2-3-15,11 0 0 16,2 0-1-16,0-2 3 16,0-3-2-16,0-2 0 15,-1-5 3-15,-2-1-9 16,2 0 6-16,-1-1-26 15,-5-10 24-15,1-8-17 16,-3-2-3-16,1-1-11 16,-2-3-6-16,3-2 28 15,-1 7-28-15,-1 3 28 0,-3 6 3 16,1 5 9 0,-2 2-1-16,0 4 2 0,0 0 0 15,0 0 6-15,0 0-8 16,0 0-3-16,0 0-10 15,0 0-2-15,1 0-4 16,-1 0 18-16,0 0 1 16,1 0-4-16,-1 0 4 15,0 0 0-15,2 0-3 16,0 0 6-16,-1 0-3 16,4 0 0-16,-2 0 4 15,1 0 13-15,2 0-9 16,0 0-1-16,0 0 28 15,3 0-28-15,-1 0-2 16,2 0 8-16,-2 0-13 0,2-3 16 16,1-1-16-1,-2 2 0-15,-1-1 12 0,-2 1-8 16,-2 2-3-16,-4 0-1 16,0 0 7-16,0 0-9 15,0 0 2-15,-5 4 0 16,-9 7 9-16,-2 3-9 15,1 3 0-15,3-3-2 16,3 1 4-16,2-1 4 16,7-3-6-16,0 0 0 15,0-4 6-15,0-1-3 16,4 0-3-16,11-6 10 0,5 3-2 16,3-3 33-16,3 0-38 15,0 0 3-15,-3-3 12 16,-7-2-18-16,-1-1 0 15,-9 3-1-15,-1 1 8 16,-4 1-1-16,-1 1-6 16,0 0 0-16,0 0-5 15,0 0 4-15,0 0-7 16,-9 9 7-16,6 2 2 16,0 1-6-16,3-1 5 15,0-3 0-15,0 3-6 16,9-6 11-16,5-2-5 15,2-3 0-15,1 0 4 16,2 0-2-16,-3-4-2 16,1-6 0-16,-4 0-8 0,-1 3 11 15,-6 2-3-15,-3 4 0 16,-2 1 0-16,-1 0-6 16,0 8-4-16,2 12 10 15,1 3 0-15,-1 5 0 16,-1-2 0-16,2 6-43 15,-3-6-112-15,0-2-168 16</inkml:trace>
  <inkml:trace contextRef="#ctx0" brushRef="#br1" timeOffset="104529.7979">13219 14559 534 0,'0'0'36'0,"0"0"-13"16,0 0 32-16,0 0 47 15,0 75-8-15,0-50-29 16,0 0-20-16,0-1 16 16,1 1-55-16,1-4 23 15,2-9-9-15,-2-2-15 16,-1-8 7-16,-1-2-12 15,0 0 0-15,0-1 44 16,0-19-24-16,0-10-11 16,5-4-9-16,2-1 3 0,0 2-12 15,4 0-10-15,-1 6 19 16,2 7-4-16,2 4 4 16,2 6-5-16,5 3 1 15,-1 2 8-15,5 4-11 16,-1 1 7-16,-2 0 0 15,-1 0 0-15,-3 3 0 16,-7 7 0-16,-2 0-4 16,-6 2 8-16,-3 2 3 15,0 1-7-15,-13 2 2 16,-6 0 15-16,-2-1-14 16,1-2-3-16,7-3 1 15,9-2-1-15,4-5-28 0,1-4-181 16,20 0-115-16</inkml:trace>
  <inkml:trace contextRef="#ctx0" brushRef="#br1" timeOffset="105589.2916">13633 14696 593 0,'0'0'111'16,"0"0"-43"-16,0 0 54 15,0 0-25-15,-91 53-30 16,84-42-31-16,7 3-30 0,0-1 3 16,2-3-9-16,14 2 0 15,9-2 22-15,-1-4-17 16,2-4-5-16,-4-2 8 16,-3 0-6-16,-2-2 12 15,-4-9-14-15,-4-3 2 16,-3 0-10-16,-3-2 8 15,-3 0-10-15,0 5-5 16,0 1 7-16,-8 6-1 16,2 4 6-16,-1 0 0 15,0 0-17-15,2 0 20 16,2 5-8-16,3 4 5 0,0-1 3 16,6-1-4-16,11 1 4 15,5-6 0-15,0-2 14 16,2 0-4-16,-2 0-10 15,1-2 14-15,-4-6-9 16,-1 0 14-16,-3-1-19 16,-5 1 7-16,-2 2-7 15,-5 4 8-15,-2 0-8 16,-1 2 1-16,0 0 3 16,0 0-8-16,0 0-5 15,-1 3 9-15,-2 5-4 16,1 2 4-16,2 3 0 15,0-4-3-15,0 2 8 16,5-1-5-16,10-3 0 16,1-1 0-16,5-1 2 0,-3-5-2 15,1 0 0 1,-1 0-2-16,-6-8 11 0,0-3-10 16,-2-2 1-16,0 0 0 15,-1-1 5-15,1 0-5 16,-1 2-3-16,-3 0 3 15,3 2 0-15,-2 1-2 16,1 2 2-16,-4-1 0 16,2 2-2-16,0 2 2 15,1-1 0-15,-1 1-4 16,1 0 9-16,2 1-7 16,-2 0 2-16,0 1 0 0,1 1-8 15,-2 1 8 1,1 0-1-16,-2 0-5 0,1 1 10 15,0 7-8-15,0 0 3 16,1 4 1-16,-3-1-4 16,-1 2 4-16,-1 0 0 15,-2-1-1-15,0 5 9 16,0-4-9-16,0 0 1 16,-6-3 0-16,-1-3-3 15,5-4 3-15,1-3 0 16,1 0 3-16,0 0-1 15,0 0-2-15,0-12 0 16,11-2-43-16,0-3 14 0,1 4-46 16,4 5 13-1,-4 2 39-15,0 5 1 0,-3 0 22 16,-3 1-5-16,-1 0 2 16,5 0-2-16,-6 0 5 15,4 0 0-15,0 0 2 16,0 1 3-16,1 0 2 15,-1-1-7-15,2 0 0 16,-2 0 10-16,-2 0-10 16,-3 0-22-16,0-5-33 15,-3 1-214-15</inkml:trace>
  <inkml:trace contextRef="#ctx0" brushRef="#br1" timeOffset="106711.6629">14425 14758 85 0,'0'0'406'16,"0"0"-291"-16,0 0-22 15,0 0 21-15,0 0-31 16,0 0-16-16,72-67 18 0,-60 52-38 16,1-2-10-16,-1 0-1 15,1-4-32-15,-3 1 35 16,2-3-39-16,-2 3 0 15,-3 3 16-15,-2 5-16 16,-2 3 7-16,-1 6-6 16,-2 0 10-16,0 3-12 15,0 0 1-15,0 0-16 16,0 0 14-16,-2 11 1 16,-6 3 1-16,4 1 0 15,1 1 2-15,3 1-5 16,0-3 3-16,0-2 0 15,0-4-5-15,8 0 5 0,2-3 0 16,3-2-1 0,-1-3 7-16,3 0-5 0,-1 0-1 15,-1 0 0-15,-6 0 4 16,-2 0-4-16,-3 0 0 16,0 0-2-16,0 1 2 15,-1 12-9-15,-1 1 9 16,0 3 0-16,0 2-3 15,0-3 8-15,0-4-10 16,0-2-8-16,0-5-63 16,0-5-26-16,0 0-114 15,0-10-126-15</inkml:trace>
  <inkml:trace contextRef="#ctx0" brushRef="#br1" timeOffset="106878.7009">14539 14568 191 0,'0'0'543'15,"0"0"-455"-15,0 0-85 16,0 0-6-16,0 0 3 16,82 4-88-16,-68-4-196 15</inkml:trace>
  <inkml:trace contextRef="#ctx0" brushRef="#br1" timeOffset="107860.2619">13274 15550 295 0,'0'0'100'0,"0"0"66"15,0 0-54-15,0 0-20 16,0 0-3-16,0 0 24 15,0 41-32-15,0-41-44 16,0 0 25-16,6 0-28 16,6 0 11-16,6-12 0 15,4-5-44-15,1-5 23 16,3-3-24-16,0-6 0 16,-4 1 1-16,-4 1-1 15,-2 4 0-15,-6 8 4 16,-1 8 6-16,-6 6-19 15,-1 3 9-15,-2 0 0 16,2 1-14-16,-1 16-1 16,2 6 15-16,0 3 0 15,3-1 7-15,-1-4-8 0,2-3 1 16,0-5 0-16,-1-4-9 16,2-4 9-16,-1-5 0 15,4 0 7-15,2 0-6 16,8-11 27-16,3-7-28 15,1-4 5-15,-2-1-5 16,-2 1 1-16,-4 1-2 16,-5 4-3-16,2 5-37 15,-7 7-1-15,2 5-79 16,-4 0-187-16,-1 0-246 0</inkml:trace>
  <inkml:trace contextRef="#ctx0" brushRef="#br1" timeOffset="109345.8026">13881 15543 93 0,'0'0'592'0,"0"0"-505"16,0 0-82-16,0 0 6 15,0 0 46-15,0 0 30 16,-39 58-15-16,27-41-25 16,3-2-18-16,5-3-3 0,2-3-26 15,2-4 1-15,0-2 7 16,12 0 2-16,13-3-7 16,5 0 9-16,0-2-10 15,0-7 1-15,-9-3-3 16,-5 0-26-16,-10-2 16 15,-6 1-60-15,0-2-18 16,-16 4 29-16,-10 1 22 16,3 5 35-16,-1 5-1 15,3 0 3-15,10 0 0 0,7 0 0 16,4 4-6 0,0 3 2-16,6 2 4 0,10-3 8 15,4-1-8 1,5-3 6-16,-1-2 5 0,0 0-3 15,3 0-8-15,-5-1 0 16,1-5 2-16,-6 0 2 16,-6 1-4-16,-1 2 0 15,-4 2 4-15,-6 1 1 16,0 0-5-16,0 0 3 16,-3 0-3-16,-10 6-2 15,2 5-1-15,0 3 3 16,2 2-11-16,2 4 13 15,4-1-2-15,3 0 4 16,0-4-3-16,0-1 8 0,13-5-9 16,4-4 0-16,1-5-2 15,3 0 3-15,0-5-1 16,-3-11 10-16,0-5-10 16,-3-4 11-16,-2-3-11 15,-5-2 0-15,-1 0 18 16,0-3-8-16,-4 0 0 15,0 1-2-15,-1 5-6 16,-1 2 9-16,2 7 6 16,-1 3-9-16,0 7 24 15,-2 2-29-15,0 6 2 16,0 0 5-16,0 0 1 0,3 0-22 16,-3 3 6-1,3 12 5-15,-2 5-9 0,1-1 15 16,-1 3-6-16,3 0 4 15,-1 5 0-15,0-2-6 16,2 1 2-16,-1-3 0 16,2-3 1-16,5-2-1 15,-2-4-2-15,1-7 0 16,5-3 2-16,-1-4 11 16,3 0-2-16,0-1 24 15,4-9-4-15,-2-5-22 16,-1-2 2-16,-3 2-8 15,-2 1 5-15,-1 2 1 16,-7 1-7-16,-2 5 0 16,-3 3-4-16,0 3 5 0,0 0-2 15,0 0-1-15,0 0-8 16,-7 0 6-16,2 4 0 16,0 5 4-16,2 0-9 15,2 1 9-15,1-2 0 16,0 1-3-16,0-2 7 15,0 0-6-15,6-2 2 16,2 0 0-16,2-1 1 16,0-4-1-16,3 0 0 15,-2 0 2-15,7 0 2 16,-3-6-2-16,1-5-2 16,-2 0 0-16,0-3-2 0,-2-1 2 15,-1-2-6 1,-2-1 3-16,-2 1-22 0,-3 3 24 15,1 3 1-15,-3 3 0 16,-1 4-10-16,1 1 14 16,-2 0-4-16,0 3 0 15,0 0-8-15,4 0 1 16,0 3-7-16,1 6 14 16,0 2-4-16,1 2 4 15,0 4 0-15,1-1-3 16,-1 2 3-16,-2-1 0 15,0 3-3-15,-2-3 3 16,-2 5 15-16,0-3-6 0,0 0 1 16,0-1 11-16,-2-2-18 15,-5-4 6-15,3-2-9 16,-2-4 0-16,6-3 10 16,-1-2-10-16,1-1-5 15,0 0-1-15,5-1 11 16,10-11-10-16,5 1-10 15,-2 0 0-15,0 3 9 16,-2-1 6-16,-1 4-14 16,0 0 10-16,-2 3-87 15,-5-2-73-15,-3-1-331 16</inkml:trace>
  <inkml:trace contextRef="#ctx0" brushRef="#br1" timeOffset="113342.261">15247 12783 112 0,'0'0'148'0,"0"0"-74"16,0 0 6-16,0 0 30 15,0 0-39-15,0 0 20 16,0 0-30-16,2-8-12 15,-2 5 41-15,0-1-43 16,0 1-19-16,0 0 18 16,0 3-5-16,0-2-4 15,0 2-37-15,0 0 8 16,0 0-21-16,0 0 12 16,6 0-19-16,4 8 15 0,11 3 10 15,6 0-7-15,4-1 2 16,7-1 0-16,4 0 5 15,3-2-5-15,3 2 0 16,2-1-3-16,-1 2 16 16,-6 2-17-16,-2-1 4 15,-5 0 0-15,-6-1 1 16,-1-1 1-16,-6-3-2 16,0 0 7-16,-4-1-6 15,0-5 7-15,-6 0-8 16,0 0 0-16,-1 0 4 15,-6 0 2-15,-3 0-6 16,-2 0 0-16,-1 0-8 0,0 0-25 16,2 0-69-16,-1-9-136 15,1-8-17-15</inkml:trace>
  <inkml:trace contextRef="#ctx0" brushRef="#br1" timeOffset="113597.3277">15878 12809 345 0,'0'0'154'0,"0"0"-98"16,0 0-26-16,0 0 34 15,0 0 3-15,0 0-39 16,81-2 13-16,-45 11-13 16,-1 3-23-16,-4 7 3 0,-5 3 4 15,-4 3-8-15,-7 3 22 16,-9 0-21-16,-6-2-5 15,0 1 18-15,-6-1 2 16,-7-5 11-16,2-4-31 16,7-5 0-16,4-2-4 15,0-7-125-15,16-3-103 16</inkml:trace>
  <inkml:trace contextRef="#ctx0" brushRef="#br1" timeOffset="115225.9917">16850 13063 614 0,'0'0'148'16,"0"0"-76"-16,0 0-64 0,0 0 23 16,0 0 39-16,0 0 20 15,14-4-57-15,8-9-33 16,5-2 9-16,-4-2-3 15,2 0-3-15,-7-4-3 16,-6-1 0-16,-7 4 16 16,-2-1-16-16,-3 3 0 15,0 6-1-15,0 3 11 16,0 6-20-16,-3 1 10 16,-2 0-14-16,-1 3 5 15,-5 14 4-15,0 5 5 16,2 0-5-16,4 0 8 15,5-1-6-15,0-2 3 16,2-2 0-16,13-4 0 16,10-6 0-16,3-2 0 0,7-3 8 15,3-2-6-15,2 0 4 16,1-7-6-16,-2-3 7 16,-4 0-7-16,-5 3 0 15,-12 2 0-15,-6 0 2 16,-6 5 1-16,-6 0-1 15,0 0-2-15,0 0 8 16,0 0-24-16,-3 0 13 16,-12 5 1-16,-4 4-1 15,-5 2 6-15,0 3-6 16,0 1 2-16,5 3 1 16,1 0-6-16,9 4 6 0,6-5 0 15,3 0 0-15,0-1 3 16,6-5-3-16,9-2 0 15,6-7 4-15,-1-2-1 16,0 0-2-16,-1-2-1 16,1-13 14-16,-2-2-9 15,-1-7-1-15,0-1-4 16,-4-4 2-16,-1-4 1 16,-7-1-3-16,1 0 0 15,-2 4 2-15,-4 2-2 16,2 7 0-16,-2 9-2 15,0 4 6-15,1 7-3 0,-1 1-1 16,0 0-5-16,0 0 2 16,0 4-30-16,0 12 30 15,-3 4 2-15,2 1 2 16,1 1-6-16,0-2 5 16,0 0 0-16,9-3 1 15,3-3-1-15,7-2 0 16,0-3-1-16,2-5 4 15,5-4 0-15,0 0-1 16,4 0-2-16,-3 0 6 16,0-8-4-16,-6 0-2 15,0-2 0-15,-6 1 2 16,-3 2 2-16,-6 2-4 0,-2 2 0 16,-2 1 11-1,-2 1-7-15,0 1-8 0,-6 0 0 16,-9 0-10-16,-2 3 3 15,1 10 11-15,-2 1 0 16,5 1-8-16,5-1 8 16,4 0-2-16,2-3 2 15,2 0 0-15,0-4-6 16,3-2 6-16,12-3 0 16,5-2 1-16,0 0-1 15,4 0 0-15,-4-11-6 16,-1 2 6-16,-5 1-14 15,-4 0 14-15,-1 5 0 16,-6 2-6-16,-3 1 6 16,0 0-5-16,0 9-16 0,0 11 21 15,0 4-8-15,0-2 8 16,-3 0 0-16,-2-1 6 16,-1-6-6-16,2-1 4 15,0-6-4-15,4-4 2 16,-1-1-5-16,1-3 3 15,0 0 0-15,0 0 7 16,0 0-7-16,11-10-6 16,9 1-14-16,-1-1-27 15,0 3 42-15,-2 2-24 16,-3 0 21-16,0 3 6 16,-3 1 2-16,2 0-3 0,-1-1 0 15,1-2 3-15,2-1 2 16,3 0 0-16,2-2-2 15,0-3 12-15,4-2-12 16,0-2 0-16,1-5-3 16,-3-1 15-16,1-1-8 15,-7 1-4-15,-5 1 0 16,-7 6 2-16,-4 4 4 16,0 6-3-16,0 3 24 15,-6 0-9-15,-7 5-30 16,-1 12 12-16,4 3-1 15,5-1-7-15,5 3 15 0,0-5-9 16,0 0 2-16,5-3 0 16,7-1 0-16,3-4 0 15,-2-2-95-15,0-6-134 16</inkml:trace>
  <inkml:trace contextRef="#ctx0" brushRef="#br1" timeOffset="136029.7056">17327 13631 527 0,'0'0'66'0,"0"0"81"15,0 0-12-15,0 0-83 16,0 0 28-16,0 0 10 15,-39-49-61-15,36 46 29 16,0 2-23-16,-2-1-29 16,-5 2 14-16,-4 0-20 15,-5 4-2-15,-5 12 2 16,-1 8 0-16,-2 2 1 0,5 4-1 16,1 1 0-16,9-3 3 15,6 1-3-15,6-5-1 16,0-4 0-16,7-3 1 15,18-3 5-15,7-3-5 16,8-6 0-16,3-2 5 16,-5-2-5-16,-7-1 0 15,-11 0-1-15,-10 0 5 16,-6 0-7-16,-4 0 3 16,0 2 0-16,0 3-10 15,-10 1 7-15,-6 2 3 16,0 1-1-16,5 2 6 15,3 1-9-15,7 1 4 16,1 1 0-16,0 2-8 16,6 0 13-16,14 0-5 0,9 1 0 15,1-5 7-15,-6-3-10 16,-2-4 3-16,-7-5 0 16,-6 0 2-16,-3 0 0 15,-4-5-2-15,2-9 0 16,-4-3 4-16,0-2-18 15,0-1 14-15,0 3-6 16,-6 1-5-16,-2 3 4 16,1 4 3-16,-2 4-1 15,3 4-6-15,0 1 3 16,0 0 3-16,1 0-2 16,4 2-4-16,-1 7 11 0,2 0 0 15,0 4-7-15,6 1 7 16,8-2-11-16,5-3-2 15,-2 0-22-15,0-3 24 16,-4-5-9-16,-2-1 20 16,-3 0-3-16,-2 0 6 15,0-7 2-15,0-4-5 16,1-2 0-16,-2-3-2 16,1-1 2-16,1 0 0 15,2 0 0-15,-3 3 4 16,0-1-3-16,2 3-1 15,-2 0 0-15,4 1 3 0,-1 3 0 16,4 0-3-16,1 1 0 16,4 3 3-16,0 0-10 15,-2 2 7-15,-1 1 0 16,-2 1 0-16,-2 0 1 16,-1 1-1-16,-1 12 0 15,-1 1 3-15,-4 5 5 16,-4 2-8-16,0 0 0 15,0 3 29-15,0-3-28 16,0-1 13-16,-3-1-5 16,-1-4-9-16,1-3 27 15,0-5-27-15,1-1 0 16,2-4 20-16,0-1-19 0,0-1 8 16,0 0 11-16,0-6-16 15,8-11 9-15,7-3-13 16,-1 3-4-16,3 1-9 15,-1 6 5-15,-1 2-1 16,0 4 2-16,-3 1-20 16,0 3 16-16,-3 0 1 15,-4 0 10-15,2 0-10 16,0 3 10-16,-2 2-3 16,1-1 2-16,-3-1 1 15,-1-1-1-15,2-2 1 16,-1 0 0-16,4 0 0 15,1 0 4-15,-1-6-4 16,4-2 0-16,0-3 3 0,0 0-4 16,-3-1 1-16,6 2 0 15,-3 3-6-15,2-1 7 16,-1 3-1-16,-2 3 0 16,1 1 0-16,1 1-3 15,-3 0 3-15,3 0 0 16,-3 4-10-16,0 9 10 15,-2 1-2-15,-5 5-1 16,-2 0 6-16,0 3-2 16,0-2-1-16,-4 0 0 15,-4-3 12-15,2-6-12 16,4-2 0-16,1-6 0 16,1-1 8-16,0-2 1 0,0 0-9 15,16-8 1-15,4-10-12 16,3 0-2-16,-3 4-15 15,-2 5 15-15,-4 4 1 16,-4 4 2-16,-1 1 8 16,-1 0 2-16,-4 0-11 15,4 6 11-15,0 1 0 16,2 2 11-16,1-4-8 16,-1-1 18-16,3-3-16 15,3-1-3-15,1 0 35 16,2-5-36-16,1-8 1 15,1-1-2-15,-4-2 8 0,-1 1-5 16,-6 2-3 0,-2 0 0-16,-4 5 8 0,-2 1-7 15,-2 2-1-15,0 5 5 16,0 0 3-16,0 0-13 16,-10 0 5-16,0 8 0 15,0 3-2-15,3 0 3 16,2 3-1-16,4-5 0 15,1-1 4-15,0 0-6 16,10-6 2-16,9 0 0 16,7-2 6-16,2 0-6 15,3-3 0-15,1-6-2 0,-2 1 4 16,-5 1-12 0,-4-1 1-16,-9 0 9 0,-5 5-5 15,-4-2 5-15,-3 3-1 16,0 2-1-16,-1 0-5 15,-14 0-1-15,-3 0 8 16,1 10 0-16,1 4-11 16,2 0 11-16,3 3 0 15,5 5-2-15,4 0 7 16,2 1-14-16,0 0 9 16,11-5 0-16,10-3 4 15,4-5-4-15,3-8 0 16,5-2-4-16,1-4 11 15,4-15-10-15,-2-6 3 16,-3-6 0-16,-1-1 7 0,-5-2-3 16,-2-4-4-16,-2-4 11 15,-7 1-9-15,-4 0 25 16,-5 3-27-16,-3 1 4 16,-1 4 9-16,-3 8-9 15,0 11-4-15,0 5 0 16,0 6 2-16,0 3-5 15,0 5-3-15,-2 19 6 16,-10 9-4-16,0 2 4 16,1 1 0-16,3-5-1 15,5-4 5-15,3-5-3 16,0-3-1-16,0-9 0 0,11-3 0 16,7-6 0-16,5-1-1 15,-1-4-28-15,-1-17-164 16,-6-5-249-16</inkml:trace>
  <inkml:trace contextRef="#ctx0" brushRef="#br1" timeOffset="136164.8255">18851 13738 447 0,'0'0'81'15,"0"0"-48"-15,0 0-11 16,0 0-22-16,87 8 0 15,-62-4-163-15</inkml:trace>
  <inkml:trace contextRef="#ctx0" brushRef="#br1" timeOffset="136674.3132">18999 13946 356 0,'0'0'246'0,"0"0"-140"0,0 0-22 16,0 0 106-16,0 0-99 15,0 0-48-15,69-24-39 16,-40 8 5-16,2-2-9 16,0-2 7-16,-5 3-11 15,-4-1 4-15,-10 4 0 16,-7 3 15-16,-4 5-13 0,-1 3-2 16,0 3 0-1,-4 0-3-15,-6 0-4 0,0 13 7 16,4 0 0-16,5-1-6 15,1 2 6-15,0-1 0 16,0-3 0-16,10-1 7 16,10-4 3-16,6-4-10 15,4-1 0-15,2 0 3 16,2-3-3-16,-7-7 0 16,-8 0-1-16,-5 3 3 15,-8 2-4-15,-5 2 2 16,-1 2 0-16,0 1-4 15,0 0 4-15,-4 0-2 16,-2 0-1-16,-1 2 6 0,7 5-11 16,0 2 8-16,0-1 0 15,13-1-3-15,9 4 3 16,3-3-41-16,7 2-45 16,3 0-30-16,-1-2 34 15,-2 3 51-15,-11-5-24 16,-8 0-12-16,-9-1-87 15,-4-1-10-15,-2-1-171 16</inkml:trace>
  <inkml:trace contextRef="#ctx0" brushRef="#br1" timeOffset="139763.8341">17437 14526 629 0,'0'0'121'0,"0"0"-6"16,0 0-67-16,0 0 48 15,0 0-23-15,0 0-35 0,-11-47 23 16,11 47-53-16,-4 0-8 16,-3 0 0-16,-6 8-2 15,-4 10 2-15,-1 3 0 16,-2 4 0-16,6 2-4 15,3-1 6-15,5-2-2 16,6-4 0-16,0-3 8 16,11 0-15-16,12-6 7 15,9-3 0-15,4-4 10 16,1-4-10-16,-3 0 0 16,0-1 1-16,-11-7 8 15,-4 3-17-15,-11 1 8 16,-3 1 0-16,-5 1-9 15,0 2 9-15,-9 0-7 16,-8 0-9-16,-6 3 6 0,2 10 4 16,8 0 4-16,3 2 2 15,8 2-10-15,2 1 10 16,0-1 0-16,13 0-4 16,6-1 12-16,7-8-5 15,0-5-3-15,0-3 0 16,-3 0-6-16,-7 0 13 15,-4-6-7-15,-7-2 2 16,-1-6 3-16,-4 0-10 16,0 0-1-16,-4-1 1 15,-8 4-9-15,0 3 0 16,3 1 3-16,1 4 6 0,3 3-18 16,1 0 18-16,3 0-34 15,1 4 3 1,0 9 21-16,0 2 11 0,0 1 4 15,6-3 1-15,7 1 2 16,2-3-6-16,6-4 3 16,0-5 0-16,-1-2-3 15,-4 0 7-15,-1 0-5 16,-2-8 2-16,-7-4-1 16,-3-2 5-16,0-1-5 15,-1 4 0-15,-1-5 5 16,1 2-1-16,1-1-4 15,5 1 0-15,1 3 5 0,2 3-13 16,5 0 8-16,-1 4 0 16,5 1-5-16,-3 3 5 15,-5 0 0-15,2 0-4 16,-4 0 7-16,-1 7-10 16,-3 4 7-16,-3 0 0 15,-1 4-8-15,-2 4 8 16,0 0 0-16,0-1 7 15,0-2-7-15,0-2 8 16,0-4-8-16,0-3 0 16,0-3 11-16,0-3-3 15,-2-1-3-15,-1 0 17 0,-2 0-16 16,4-8-2 0,1-6-4-16,0-2-40 0,0 4 10 15,8 4-40-15,5 7 9 16,-1 1 25-16,0 0 16 15,0 0 15-15,-3 0-2 16,1 0 7-16,-2 3-4 16,-4 0 4-16,2-3 0 15,0 0-1-15,4 0 8 16,3 0-7-16,1-3 0 16,3-6 0-16,1-1-4 15,0 1 6-15,-2-1-2 16,-4 1 0-16,1 4 7 15,-2-1-7-15,-2 0 0 16,1 1 0-16,-1 1 19 0,3-1-17 16,5 2-1-16,-2 3 11 15,4 0-12-15,-1 0 11 16,-5 0-11-16,0 0 0 16,-2 5 7-16,-3 7-2 15,-2 3-5-15,-3 1 8 16,-3 3 2-16,0 1 20 15,0 0-9-15,0-1-9 16,-3-2 31-16,-2-5-33 16,-1-2 9-16,1-4-7 15,4-4-10-15,1-2 15 16,0 0-17-16,0 0 5 0,0-9 12 16,6-5-17-16,5 0-14 15,3 6-13-15,-2 1-8 16,2 7 18-16,-3 0-3 15,-1 0 20-15,4 0-14 16,-3 12 21-16,1 0-11 16,0-4 4-16,-1-3 0 15,3-1-1-15,1-2 1 16,1-2 0-16,-1 0-2 16,2 0 7-16,-1 0-7 15,1-11 2-15,-2-2 0 16,1 2-1-16,-4 0-11 15,0 2 2-15,-6 4-6 0,-3-1 16 16,-2 5 0-16,-1 1-3 16,0 0-4-16,0 0-1 15,0 7-4-15,-1 3 12 16,-5 1-6-16,3 1 6 16,3-2 0-16,0-2-5 15,0-1 11-15,0-1-5 16,3-3-1-16,12-1 0 15,7-2 0-15,4 0 2 16,3 0-2-16,0-3 0 16,-3-5 6-16,-3-1-4 15,-4 3-2-15,-4 1-1 0,-6 1-15 16,-1 2 10-16,-1 1 5 16,-1-1-13-16,1 1-23 15,-2 1 8-15,-5 0-40 16,0 0-20-16,-2 0 63 15,-14 6 19-15,0 10 7 16,1 0 22-16,1 4-4 16,7-2 3-16,4-1-21 15,3-2 4-15,0-4-5 16,1 0 8-16,14-7-7 16,3-4 6-16,2 0-5 15,0-2 5-15,3-11-6 16,-2-1 0-16,1-5 6 15,-1-3 8-15,0 1-4 16,-2-3 24-16,-1 1 11 0,-3-4-23 16,0 4-9-16,-5-1-9 15,0 2 45-15,-2 0-32 16,0 4-4-16,-4 5 13 16,-1 5-9-16,0 5 14 15,-1 1-6-15,-2 2-13 16,0 0-2-16,0 3-10 15,0 14-1-15,-5 6 1 16,-2 1 6-16,-1 1 17 16,7 1-23-16,1-6 3 0,0-3 1 15,0-2 0 1,10-5-4-16,6-5 4 0,0-5-4 16,0 0-42-1,-1-11-156-15,-6-11-526 0</inkml:trace>
  <inkml:trace contextRef="#ctx0" brushRef="#br1" timeOffset="140611.4306">19175 14892 383 0,'0'0'225'16,"0"0"-119"-16,0 0-86 16,0 0 48-16,0 0 117 15,0 0-107-15,0 0-16 16,25-23-40-16,-4 6-17 15,1-3 8-15,4-1-13 16,-3 0 0-16,0 4 1 16,-10 5-1-16,-6 5 0 15,-2 4 0-15,-5 3-2 16,0 0-2-16,-7 6-30 16,-10 7 34-16,-1 3-9 15,6 0 9-15,5 3 0 16,3-3-3-16,4-1 7 15,0-3-7-15,0-4 3 16,13 0 0-16,4-4 2 16,6-4-2-16,3 0 0 0,-1 0 4 15,-1-5 2-15,-3-8-12 16,-2-3 4-16,-1-2 2 16,-6 0-15-16,-2-1 15 15,-1 1-9-15,-1 2 5 16,-4 4 8-16,1 2-5 15,-4 4 1-15,-1 3 0 16,2 3 40-16,-2 0-40 16,0 0 0-16,0 0-1 0,0 13-1 15,0 8-4-15,0 8 6 16,0 2 0-16,0-2 6 16,0-3-6-16,0-5 0 15,0-5 2-15,1-3 7 16,4-6-2-16,0-2-6 15,3-5 9-15,3 0 38 16,6-3-26-16,6-14-14 16,-2-5-1-16,3-5-7 15,1-4-4-15,-3 6-86 16,-7 6-181-16,-7 13-221 16</inkml:trace>
  <inkml:trace contextRef="#ctx0" brushRef="#br1" timeOffset="141099.7778">19689 14922 475 0,'0'0'102'15,"0"0"2"-15,0 0-2 16,0 0-15-16,0 0-37 16,0 0-4-16,90-15-20 15,-82 9-23-15,1 2 9 16,-7 3-12-16,-2 1 0 15,0 0 8-15,0 0-8 16,0 0-7-16,0 0 6 16,-7 5 1-16,2 1-10 15,5 0 9-15,0 0 1 0,0-2-11 16,1 1 17-16,14-4-6 16,8-1 14-16,2 0 5 15,3 0-3-15,6-6-16 16,-3-8 0-16,0-4 5 15,-4-3-2-15,-2-2-3 16,-4-2 0-16,-7 0 7 16,-3-1-5-16,-4 2-2 15,-3 3 0-15,-1 6 45 16,-1 6-25-16,-2 6 2 16,0 3 10-16,0 0-30 15,0 0-2-15,0 12-6 16,0 14 6-16,-7 3-8 0,4 7 8 15,3-4 0 1,0-3 2-16,0-6 1 0,13-5 2 16,5-6-5-16,10-9-11 15,1-3-25-15,3-7-269 16</inkml:trace>
  <inkml:trace contextRef="#ctx0" brushRef="#br1" timeOffset="141208.937">20220 14866 454 0,'0'0'269'16,"0"0"-231"-16,0 0-38 16,0 0-6-16,-52 77-283 0</inkml:trace>
  <inkml:trace contextRef="#ctx0" brushRef="#br1" timeOffset="143114.8288">17237 15702 518 0,'0'0'168'0,"0"0"-110"16,0 0-25-16,0 0-14 16,0 0 93-16,0 0-15 15,13 27-21-15,-5-21-12 16,10 0-39-16,3 1-9 16,7-4 27-16,9-3-41 15,5 0-2-15,-2-3 7 16,-2-9-4-16,-8-2-6 15,-7-3-1-15,-9-1-1 16,-10-3-16-16,-4-2 13 16,0 0 1-16,0 2 3 0,-9 1 4 15,5 0 4 1,4 6-4-16,0 5 0 0,0 2-18 16,16 4 5-16,4 1-15 15,5 2 27-15,2 0-15 16,0 0 15-16,-2 0-9 15,-5 6 10-15,-3 3-2 16,-4 2 2-16,-8-2-7 16,-5 6 3-16,0-1 8 15,0 2 10-15,0 0-8 16,0-3-5-16,0 2 20 16,0-3-17-16,5-1-4 15,13-1 13-15,4-1-11 16,3-6 2-16,4-3-4 15,-3 0 0-15,1 0 6 0,-4-12-6 16,-4-1-5-16,-1-1 0 16,-5 0 4-16,-3 3-5 15,-3 2-1 1,-4 5 7-16,-2 3-1 0,-1 1 1 16,0 0-12-16,0 0 4 15,0 3-1-15,-7 9 2 16,1 3 5-16,3 0 2 15,3 4-3-15,0-3 3 16,0-4 0-16,12-1-1 16,3-7 6-16,6-4-6 15,4 0 1-15,3-1 0 0,2-15-9 16,1-3 7-16,2-5 2 16,2-1 2-16,-1-4-1 15,-1 0-2-15,-3-2-2 16,-4-2 3-16,-2 2 9 15,-9 2-9-15,-5 8 0 16,-5 6 12-16,-2 7 2 16,-3 5 20-16,0 3-34 15,0 0 7-15,0 0-18 16,-5 5 11-16,-8 12 0 16,4 4-8-16,3 3 16 15,6-1-13-15,0-1 5 16,3-2 0-16,14-4 0 15,8-5 0-15,8-1 0 16,8-4 4-16,4-3-1 0,6-1 1 16,-6-2-4-16,-9 2 0 15,-14-2-13-15,-10 0 11 16,-11 0-13-16,-1 3 7 16,0 2-42-16,-14 5 19 15,-9 2 17-15,-1 0 14 16,2 4-7-16,6-2 7 15,7 2 0-15,5-3-3 16,4 0 8-16,0-1-10 16,10 1 5-16,9-6 0 15,3 1 5-15,2-6-5 16,-3-2 0-16,-6 0 4 0,-6 0-4 16,-8-11-1-16,-1-2-39 15,0 0-47-15,0-1 41 16,-3 3-12-16,-3 3 25 15,-1 1 18-15,1 6-6 16,3 1 14-16,-1 0 0 16,4 0 1-16,0 0-4 15,0 0 10-15,0 3 0 16,7 0 53-16,6-3-18 16,2 0 3-16,6 0 0 15,0-3-31-15,2-8 40 16,3-4-22-16,4-4-6 15,5 0 28-15,-1-4-4 0,0-2-13 16,-5 0-23 0,-6 2-6-16,-6-1 49 0,-7 7-36 15,-5 5-10-15,-5 4 29 16,0 5-31-16,0 3 8 16,0 0-10-16,0 0-7 15,-9 11-2-15,-9 6 9 16,3 8 0-16,-1-1 0 15,5 4 3-15,5-1-4 16,4-5 1-16,2-3 0 16,0-2-6-16,11-5 6 15,7-5-2-15,0-4 0 0,0-3-51 16,-2 0-118-16,-4-10-169 16</inkml:trace>
  <inkml:trace contextRef="#ctx0" brushRef="#br1" timeOffset="143246.186">18899 15552 124 0,'0'0'0'0</inkml:trace>
  <inkml:trace contextRef="#ctx0" brushRef="#br1" timeOffset="148607.2382">19068 15695 487 0,'0'0'95'0,"0"0"64"15,0 0-92-15,0 0 22 16,0 0-1-16,0 0-26 15,0 0-33-15,14-19-27 16,4 9 20-16,0-2-22 16,4 3 0-16,0-3 19 0,0 2-16 15,-2-2 5-15,-2 2-8 16,-3 0 1-16,-3 3 11 16,-6 2-12-16,-5 5 0 15,-1 0-1-15,0 0 1 16,0 0-2-16,-7 0-7 15,-12 16 9-15,-2 2 4 16,4 2-4-16,7-3-1 16,9-2-2-16,1-1 6 15,0-3-10-15,17-1 7 16,9-6 0-16,6-3 9 16,6-1-9-16,1 0 0 15,-5 0 3-15,-5-7 2 16,-7 2-5-16,-9-1 0 15,-6 3 1-15,-5 3 11 0,-2 0-12 16,0 0-6-16,-12 0-1 16,-10 14 7-16,-4 0 0 15,6-1-2-15,6-2 9 16,8-2-14-16,3-3 7 16,3-1 0-16,0 1-2 15,9-2 6-15,12-2-8 16,0-2 3-16,1 0 1 15,-6 0 12-15,0 0-12 16,-9-7-3-16,-2 0-7 16,-5-3 9-16,0 1-5 15,-3-1-9-15,-10 0-28 0,-3 3 43 16,3 0-15-16,0 4 13 16,8 0-1-16,2 3 0 15,3 0-3-15,0 0 6 16,0 0-22-16,0 0 22 15,1 0 0-15,13 7-4 16,1 0 4-16,7 0 0 16,2 1 7-16,3-3-7 15,1 0 3-15,5-3 0 16,-2 0-3-16,3 4-18 16,-1 1-14-16,0 4-50 15,-3 2-3-15,-3 7 11 16,-2 1 13-16,-4 1 49 15,-2-2-5-15,1 1 17 16,-2-3 8-16,1-4 0 0,5 0 22 16,0-5-2-16,4-3-2 15,1-2-24-15,-1-4-2 16,-1 0-330-16</inkml:trace>
  <inkml:trace contextRef="#ctx0" brushRef="#br1" timeOffset="167146.485">14124 12682 283 0,'0'0'95'16,"0"0"-49"-16,0 0-37 15,0 0 7-15,0 0 9 16,0 0 12-16,0 0 8 0,42-19-15 15,-33 19-10 1,6 0-2-16,4 0 3 0,5 0 28 16,4 0-16-16,7 0-29 15,3 0 22-15,3 0-19 16,2-1-7-16,5-1 0 16,1 2 5-16,-3 0-20 15,0 0-44-15,-7 0-169 16</inkml:trace>
  <inkml:trace contextRef="#ctx0" brushRef="#br1" timeOffset="168660.8642">6117 16852 331 0,'0'0'306'0,"0"0"-235"16,0 0-67-16,-88 23-1 16,55-7 38-16,-4 4 9 15,1 8 8-15,2 6-38 16,4 9 3-16,9 8 20 15,6 2-26-15,14 0 9 16,1-5-14-16,11-8-8 16,18-4 7-16,5-14-10 15,5-8-1-15,2-6 18 16,2-8-11-16,-1 0 9 16,-3-14 25-16,-4-11-29 15,-5-8 21-15,-6-4-30 16,-3-5 0-16,-11-5 13 15,-7-3-16-15,-3-1 0 16,-1 6-1-16,-16 4 7 0,-5 12-6 16,1 4 0-16,-3 9 0 15,-4 8-6-15,-2 5 6 16,-6 3-8-16,2 4 3 16,1 14-5-16,6 5-2 15,8 3-63-15,10 1-43 16,5-2-51-16,4-8-168 15</inkml:trace>
  <inkml:trace contextRef="#ctx0" brushRef="#br1" timeOffset="169440.847">5311 16696 478 0,'0'0'199'16,"0"0"-99"-16,0 0-44 15,0 0-50-15,0 0-6 0,0 0-17 16,-2 20 13-16,2 12 8 16,2 3 9-16,8 1 8 15,0-3-20-15,0-8 8 16,0-5 2-16,-3-6-10 15,1-8 29-15,-7-3-30 16,1-3 0-16,-2 0 42 16,0-1 56-16,0-20-23 15,0-6-61-15,0-9-6 16,-8-8-7-16,-3 0-1 16,-2-1-11-16,0 2 7 15,0 5 4-15,8 7 0 16,5 7-2-16,0 7 11 15,0 5-17-15,0 9 8 16,0 1 0-16,0 2-8 0,13 0 0 16,2 3 0-16,9 13 4 15,1 3 8-15,4 6-19 16,-1 3 15-16,-4-2 0 16,0 1 13-16,-5-4-10 15,-5-1 1-15,-4-3-4 16,-6-6 10-16,-2-1-27 15,-2-3 9-15,0-4-118 16,0-5-42-16,-12 0-98 16</inkml:trace>
  <inkml:trace contextRef="#ctx0" brushRef="#br1" timeOffset="169582.2047">5434 16712 635 0,'0'0'125'0,"0"0"-124"16,0 0 3-16,0 0-4 15,0 0 0-15,0 0 18 16,60 14-16-16,-14-11-2 16,8-3-43-16,1 0-217 15</inkml:trace>
  <inkml:trace contextRef="#ctx0" brushRef="#br1" timeOffset="170495.3391">6207 17024 368 0,'0'0'184'0,"0"0"-66"15,0 0-30 1,0 0-21-16,0 0 40 0,0 0-35 16,-3 0 5-16,7-4-54 15,15-9-18-15,11-2 6 16,8 0-6-16,11-1 3 15,8-4-8-15,7 1 0 16,6-1 0-16,3-1 3 16,6-2-5-16,7-2 4 15,0 0-4-15,-3 2 4 16,-7 1-7-16,-10 3 10 16,-13 2-2-16,-12 6 1 15,-5-1-4-15,-13 4 7 16,-6 2-7-16,-4 1 2 15,-5 2-5-15,-2-2 10 0,1 4-11 16,-1-2 4-16,2 0 0 16,1-4 0-16,-1 0 0 15,0-3-3-15,-4 0-50 16,-4-3-70-16,0 0-23 16,-10 1-105-16</inkml:trace>
  <inkml:trace contextRef="#ctx0" brushRef="#br1" timeOffset="170736.0524">7016 16584 109 0,'0'0'495'0,"0"0"-362"15,0 0-86-15,0 0-47 0,0 0 1 16,96-19 2-16,-48 15 3 16,4 4 0-16,-5 0-3 15,-4 0 4-15,-8 10 2 16,-9 7-9-16,-10 2 0 15,-9 3 3-15,-5 0 3 16,-2 2 10-16,0-3 10 16,-13 2-10-16,-3-2-3 15,-1-1-12-15,3-3-1 16,7-5-63-16,7-10-201 16</inkml:trace>
  <inkml:trace contextRef="#ctx0" brushRef="#br1" timeOffset="171599.8122">7524 16452 516 0,'0'0'135'0,"0"0"-111"15,0 0-24-15,0 0 5 16,0 0 86-16,-21 85-31 15,15-60-12-15,5 1 24 16,1-2-51-16,0-4 2 16,0-1-1-16,0-4-15 15,0 1 33-15,0-2-37 16,0-4-1-16,1 0 25 16,5-3-27-16,-3-1 1 15,-2-4-1-15,1 0 0 16,-1-2 6-16,-1 0-6 15,0 0 0-15,0 0 17 0,0 0-12 16,0 0 47-16,0-14-33 16,0-1-4-16,0-9-14 15,0-3-1-15,-3-5 0 16,-7-2 1-16,0-2-1 16,0-1-2-16,3 2 0 15,1 4 4-15,3 4 4 16,3 3-6-16,0 4 0 15,0 4-6-15,0 1 17 16,3 4-21-16,7 0 10 16,5 2 0-16,3 2-9 15,2 4 9-15,5 3 0 0,1 0-8 16,-4 0 15 0,0 6-15-16,-5 8 2 0,-8 5 4 15,-9 3-20-15,0 3 13 16,-11 3 2-16,-14-4-1 15,1-2 14-15,6-8-6 16,6-4 0-16,11-5-2 16,1-1-13-16,8 1 8 15,19-2 7-15,9-1-2 16,3 1 5-16,3 3-3 16,-7 1 0-16,-9 4 5 15,-5 3-13-15,-8 5 8 16,-10 1-4-16,-3 4 4 15,-7 2 0-15,-16-2 3 16,-3-4-3-16,2-3 2 0,6-6-3 16,7-5 1-16,7-6-66 15,4 0-100-15,0-12-121 16</inkml:trace>
  <inkml:trace contextRef="#ctx0" brushRef="#br1" timeOffset="172084.7672">7549 16199 475 0,'0'0'187'0,"0"0"-177"16,0 0 36-16,-88 17-45 15,67 7 33-15,-1 9 25 16,1 6-41-16,6 7-6 15,0 7 14-15,6 1-21 16,3 1 42-16,6-5-43 16,0 0 7-16,3-5 5 15,17-4-15-15,4-6 21 16,10-7-22-16,10-8 0 16,6-8 10-16,15-10-7 15,2-2 5-15,4-4 26 16,-4-16-28-16,-7-4 10 15,-7-5-11-15,-7-4 0 0,-8-2 24 16,-7-5-18-16,-10-4-10 16,-11-2 16-16,-10-5-15 15,0-1 7-15,-13 0-9 16,-13 6 0-16,-5 5-9 16,-4 9 18-16,2 7-7 15,-4 7-2-15,0 8-6 16,-3 5 3-16,2 5-1 15,5 0 4-15,3 8-8 16,6 10 8-16,9 7-42 16,4 8-66-16,8 3-6 15,3 0-157-15</inkml:trace>
  <inkml:trace contextRef="#ctx0" brushRef="#br1" timeOffset="173301.5495">5986 17006 460 0,'0'0'203'0,"0"0"-91"16,0 0-56-16,0 0 6 16,0 0 7-16,0 0-46 15,0-4-10-15,0 4-13 16,0 0-4-16,0 2-4 15,3 12 13-15,2 4-5 16,-1 3 0-16,2 1 2 16,0-2 9-16,1 1-11 15,-2-4 0-15,-1-2 6 16,2-1-1-16,-1-6-6 16,-2-2 1-16,-2-2 0 15,-1-4 1-15,0 0 5 16,0 0-6-16,0 0 19 0,0-1 9 15,0-13 24 1,0-3-52-16,-3-7 6 0,-4-5-13 16,-1 2 7-16,2-2 0 15,3 6-1-15,2 7 0 16,1 2 1-16,0 5 0 16,0 1-3-16,3 5-11 15,3 0 12-15,1 3-1 16,1 0-4-16,2 0 4 15,-1 0-1-15,-1 3-4 16,5 10 8-16,-3 1-9 16,-3 0 9-16,4 1-5 0,-6-1 3 15,-2 2 0-15,-2-2 2 16,-1 2 0-16,0-4 1 16,0 2 3-16,0-3-4 15,0-6-4-15,0 0-24 16,0-1-69-16,0 1-29 15,-4-5-38-15,-5 0-153 16</inkml:trace>
  <inkml:trace contextRef="#ctx0" brushRef="#br1" timeOffset="173483.2091">6031 17104 122 0,'0'0'364'0,"0"0"-261"15,0 0-48-15,0 0-12 0,0 0 37 16,0 0-69-16,6 0-10 16,13 0 8-16,3 2-5 15,0-2-4-15,-2 0-102 16,-5 2-180-16</inkml:trace>
  <inkml:trace contextRef="#ctx0" brushRef="#br1" timeOffset="174781.0391">8201 16663 603 0,'0'0'155'15,"0"0"-51"-15,0 0-101 0,0 0 14 16,0 0 103-16,0 0-74 15,0-26-8-15,0 26-23 16,0 0-10-16,0 0 9 16,0 0-14-16,0 0-6 15,4 3-2-15,15 11 7 16,9 7 1-16,13 3 0 16,9 1 2-16,5 0 0 15,5 3 0-15,1-2-2 16,-2-1 9-16,-3-1-9 15,2-2 6-15,-9-7-6 16,-5-2 0-16,-6-4 1 16,-7-4-1-16,-8-1 0 0,-8-2 1 15,-4-2 2 1,-5 0 3-16,-1 0-6 0,-2 0 0 16,2 0-8-16,5 0-38 15,0-10-100-15,1-5-132 16,1-5-381-16</inkml:trace>
  <inkml:trace contextRef="#ctx0" brushRef="#br1" timeOffset="175049.9097">8798 16721 685 0,'0'0'90'0,"0"0"-35"0,0 0-51 16,0 0 1-16,0 0-5 15,0 0 0-15,101 20 41 16,-53-1-39-16,-4 2 0 16,-6 4 5-16,-13 4-7 15,-11 2 0-15,-13 1-2 16,-1-1 2-16,-13-2 46 16,-14 0-14-16,-6-7 15 15,-3 0-20-15,1-8-13 16,12-3-14-16,8-5-3 15,15-6-172-15,0-2-177 16</inkml:trace>
  <inkml:trace contextRef="#ctx0" brushRef="#br1" timeOffset="175605.4534">9621 17034 724 0,'0'0'71'0,"0"0"-22"15,0 0 14-15,0 0 28 16,0 0-34-16,0 0-7 16,-81-15-10-16,70 15-27 15,-1 10-2-15,1 6-11 16,-2 1 3-16,4 5 9 15,0 2-8-15,3 3 2 16,3 1 5-16,3-1-8 16,0 0 14-16,15-5-17 0,3-3 0 15,9-4-4 1,4-6 11-16,6-4-7 0,2-5 14 16,0 0-5-16,-3 0 10 15,-6 0-19-15,-1-7 0 16,-8 1 9-16,-9 1-9 15,-3 1 0-15,-3 0 4 16,-3 1-2-16,-3 3-4 16,0-6-1-16,0 3-33 15,1-2-6-15,2-4-106 16,0-5-234-16</inkml:trace>
  <inkml:trace contextRef="#ctx0" brushRef="#br1" timeOffset="176093.678">9464 16706 634 0,'0'0'62'0,"0"0"-12"16,-118 4-25-16,78 12 30 16,3 6 13-16,1 7 9 15,8 7-40-15,5 8-14 0,10 6-8 16,4 7-13-16,9 7 19 16,0 3-14-16,24 3-7 15,12-3 30-15,11-11-27 16,11-6-3-16,8-11 6 15,4-10-5-15,7-12 19 16,0-12-14-16,0-5 9 16,-6-5 33-16,-7-18-46 15,-9-7 6-15,-9-7 3 16,-9-9-10-16,-10-3 7 16,-10-13-8-16,-11-2 0 15,-6-3-6-15,-6 9 6 16,-16 10-5-16,-8 14-5 15,-9 12 0-15,-10 13 3 16,-11 9-26-16,-7 0-13 0,-5 20 17 16,-1 10-67-16,0 4-49 15,6 5-88-15</inkml:trace>
  <inkml:trace contextRef="#ctx0" brushRef="#br1" timeOffset="177157.49">6272 17324 267 0,'0'0'295'16,"0"0"-289"-16,0 0 0 15,0 0 3-15,93 16 45 16,-50 2-27-16,0 7-5 0,1 5 39 15,7 2-59 1,2 2 11-16,5-3 10 0,6-2-21 16,5-7 11-16,11-4-11 15,7-2 7-15,7-5 37 16,6-3-25-16,6-5 8 16,0 0-18-16,1 0 0 15,-1 0 2-15,-3-1-12 16,-2 1 2-16,-7-3-6 15,-4 0 3-15,-4 0 0 16,-4-2 11-16,0-7-11 16,-4-2 29-16,-5-2-25 15,3-2-1-15,-4-1 31 16,-4 0-31-16,-5 1-1 0,-5 1 7 16,-7 3-8-16,-5 0 6 15,-1 3-7-15,-8 1 0 16,2 3 4-16,-4 0-3 15,4-1-1-15,-1 1 18 16,-4-3-6-16,4 0 12 16,-2-1-24-16,2 0 6 15,-2-3-6-15,-4 6 0 16,-5 1 0-16,-9 1-2 16,-10 3-6-16,-7 0-10 0,-1 0-36 15,0 0-37 1,-6 0 14-16,-16 0-154 15</inkml:trace>
  <inkml:trace contextRef="#ctx0" brushRef="#br1" timeOffset="177485.2988">8855 17350 460 0,'0'0'199'0,"0"0"-196"16,0 0-2-16,0 0 11 15,0 0-2-15,89 0 36 0,-58 5 8 16,5 1-31-16,-3 0 6 16,-2 4-14-16,-2-1-8 15,-7 4 34-15,-3 4-23 16,-5 1-12-16,-10 3 2 15,-4 2 8-15,0-3 8 16,0 1-17-16,-3-1 1 16,-6-5 13-16,0 1-21 15,2-5-3-15,2-2-84 16,4-4-63-16,1-5-183 16</inkml:trace>
  <inkml:trace contextRef="#ctx0" brushRef="#br1" timeOffset="179511.3293">5953 16794 716 0,'0'0'85'16,"0"0"-20"-16,0 0-60 16,0 0 71-16,0 0 3 15,0-82-52-15,0 53 33 16,0-5-39-16,0-3-15 16,-3-5 35-16,2-4-40 0,-1-6 9 15,2-4 0 1,0-7-4-16,0-2 2 0,0-1-8 15,3-1 0-15,6 3-1 16,-1 4 1-16,-2 12 0 16,0 15-1-16,-5 11 7 15,2 13-13-15,-3 6 7 16,0 3-29-16,0 0-1 16,0 4-171-16,-3 9-81 15,-13 5-170-15</inkml:trace>
  <inkml:trace contextRef="#ctx0" brushRef="#br1" timeOffset="179796.0077">5668 16056 574 0,'0'0'205'15,"0"0"-179"-15,0 0-14 16,-3-102-10-16,21 68 6 15,5 1 15-15,2 3-17 16,3 4-6-16,-2 8 5 16,-6 9 2-16,-6 9-7 15,-1 0-11-15,-2 1 11 16,1 17-7-16,1 3 7 16,1 4 0-16,-2 2-3 15,-1-3 8-15,0 3-10 0,1-5-3 16,3-1-38-1,1-8-87-15,2-10-124 0</inkml:trace>
  <inkml:trace contextRef="#ctx0" brushRef="#br1" timeOffset="180516.5414">5862 15219 566 0,'0'0'115'16,"0"0"-115"-16,0 0-12 0,0 0 12 15,37 101 23-15,-26-67 24 16,5-2 5-16,-7-6-40 16,-1-5 2-16,-2-4 43 15,-2-6-57-15,-1-5 0 16,-3-3 9-16,0-3 4 16,0 0 6-16,0 0 47 15,0 0-12-15,0-12 16 16,0-8-70-16,-10-5 0 15,-5-2 2-15,-3-8 5 16,-2 0-6-16,-2-2-1 16,3 1 0-16,5 0 0 15,3 6 0-15,3 4 0 16,5 4-2-16,0 8 9 0,3 3-5 16,0 7-2-16,0 2 0 15,0 2-5-15,0 0 5 16,0 0-6-16,6-1 2 15,12 1 8-15,3-2-10 16,4-5 6-16,5 1 0 16,-2-3 1-16,-1 2-1 15,-2-1 0-15,-9 4-2 16,-3 1 2-16,-9 3-47 16,-2 0-100-16,-2 0-83 15,-5 17-28-15,-20 2-155 16</inkml:trace>
  <inkml:trace contextRef="#ctx0" brushRef="#br1" timeOffset="180588.922">5862 15219 280 0</inkml:trace>
  <inkml:trace contextRef="#ctx0" brushRef="#br1" timeOffset="180674.3415">5862 15219 280 0,'45'26'58'0,"-34"-24"-14"0,2-2 106 16,3 0-48-16,4-4 47 15,5-10-123-15,2-3-13 16,-2 1-13-16,1 0-4 15,-6-1-41-15,-9 2-249 16</inkml:trace>
  <inkml:trace contextRef="#ctx0" brushRef="#br1" timeOffset="181154.1433">5876 14794 352 0,'0'0'55'0,"-87"40"-22"16,41-7-21-16,1 5 58 16,5 7 32-16,7 3-85 0,8 8 24 15,10-2 3 1,15 6-40-16,0-2 42 0,21-2-44 15,13-2 8-15,6-7 28 16,5-5-21-16,3-9-9 16,6-7-3-16,-4-10 2 15,1-8 12-15,-2-7-17 16,-2-1 2-16,-3-5 60 16,-2-15-53-16,-8-6 24 15,2-8-20-15,-8-7 2 16,-7-4-10-16,-10-5-7 15,-11-5 0-15,0 1 4 16,-23-2-4-16,-5-1-3 16,-3 6-11-16,-4 5-6 15,1 7 8-15,-2 14 12 0,2 12-20 16,-2 13 8-16,2 8-50 16,-2 25 4-16,3 13 1 15,0 12-56-15,-1 0-55 16,7 5-255-16</inkml:trace>
  <inkml:trace contextRef="#ctx0" brushRef="#br1" timeOffset="182954.7804">2548 17252 704 0,'0'0'90'16,"0"0"-76"-16,0 0-14 15,0 0 9-15,0 0-7 16,-3 81 34-16,8-48 1 16,6 4 49-16,0 0-66 15,-3-4 20-15,6-3 3 0,-6-7-29 16,-2-8-3-16,-1-7-11 15,-5-3 6-15,2-5 7 16,-2 0-9-16,0 0 59 16,0-18-3-16,0-9-34 15,-7-13-26-15,-7-1-3 16,-2-4 3-16,1 2-9 16,-3 0 9-16,6 4 0 15,-1 2-3-15,7 7 8 16,2 8-10-16,3 5 3 15,0 8 2-15,1 8 7 16,0 1-7-16,-2 0 0 16,2 0-2-16,0 0-6 15,0 0 7-15,0 0-5 0,12 0 6 16,9 0-4-16,9 0 7 16,1-5-3-16,5-7 6 15,1-1-6-15,-1-1 0 16,-8 6-62-16,-8 5-17 15,-7 3-10-15,-13 6-118 16,0 14 29-16,-12 7 123 16,-14 2-96-16,-6 0 71 15,-1 0 13-15,5-2 67 16,10-4 1-16,7-6 14 16,10-3 6-16,1-3 14 15,4-5-8-15,13-1 38 16,7-5 48-16,1 0-41 15,0 0 33-15,-2 0-76 0,-2 0 1 16,-8 0-19-16,-1 0-3 16,-4 0-9-16,-2 6 1 15,-5 10-43-15,-1 6 32 16,0 0-59-16,-7 1 17 16,4-2 6-16,3-5 28 15,0-3 19-15,0-6 0 16,10-5 0-16,3-2 11 15,4 0-11-15,4-9 28 16,1-5-14-16,5-4-14 16,-9 0-52-16,1-2-481 0</inkml:trace>
  <inkml:trace contextRef="#ctx0" brushRef="#br1" timeOffset="183613.8983">2533 16749 358 0,'0'0'380'0,"0"0"-377"16,-118 30 6-16,65-3-3 16,-7 11 23-16,2 9 46 15,5 8-45-15,10 10 12 0,12 10-27 16,17 7-8-16,10 4 7 16,4-4-14-16,18-2 7 15,16-6-3-15,17-8-4 16,6-13 0-16,16-14 2 15,9-19 3-15,6-11-1 16,3-9-4-16,-3-9 3 16,-5-14 7-16,-13-15-8 15,-12-4-2-15,-13-4 19 16,-7-7-16-16,-13 0 28 16,-7-7-31-16,-14-6 1 15,-4-9 7-15,-10-11-8 16,-17 2-19-16,-15 5-16 15,-7 14-30-15,-17 19 65 0,-14 17-7 16,-10 17-2-16,-8 12 7 16,-3 16-53-16,-1 21 11 15,8 15 10-15,12 9-36 16,18 5-81-16,22-1-175 16</inkml:trace>
  <inkml:trace contextRef="#ctx0" brushRef="#br1" timeOffset="204239.2066">2069 1120 724 0,'0'0'59'0,"0"0"-21"16,0 0-21-16,0 0-15 15,0 0 58-15,0 0-60 16,0 0-1-16,0 0 1 16,0 77 13-16,-3-35 39 0,-5-1 10 15,1-1-29 1,1-4 8-16,0-3-37 0,-1-3-4 15,1-4 14-15,3-6-14 16,0-5 0-16,1-6 9 16,2-4-9-16,0-5-16 15,-1 0-68-15,-7-14 9 16,-3-15-143-16,-3-8-182 16</inkml:trace>
  <inkml:trace contextRef="#ctx0" brushRef="#br1" timeOffset="204447.9795">1847 1271 262 0,'0'0'107'0,"0"0"10"16,0 0-48-16,0 0 6 0,0 0 10 15,0 0-35-15,-3-4 12 16,28 4-52-16,10 0 42 16,2 5-8-16,3 12-24 15,-3 4 7-15,-2-1-24 16,-7 2 0-16,-3-1 3 15,-4 1 4-15,-1 0-20 16,-4-3-30-16,1-7-155 16,-6-7-370-16</inkml:trace>
  <inkml:trace contextRef="#ctx0" brushRef="#br1" timeOffset="205678.556">2450 1175 371 0,'0'0'173'16,"0"0"-80"-16,0 0-77 15,0 0 12-15,0 0 10 16,0 0 1-16,16 0-8 15,2 0-8-15,10 0 22 16,8 0 0-16,10-4-41 0,6-4 1 16,9 0 26-16,8 1-30 15,6 2 22-15,5-1-23 16,1 0 7-16,5 1 2 16,-5 0-9-16,1 0 0 15,-4-1-3-15,-1 1 6 16,-2-2-3-16,-4-1 0 15,-5 2 3-15,-7 0-3 16,-2 1 1-16,-7 0-1 16,-4 1 6-16,-9 1-2 15,-6 1-2-15,-5-1-2 16,-7 3 11-16,-7 0-6 16,-3 0-5-16,-3 0 0 0,-5 0 7 15,-1 0-7 1,0 0-5-16,0 0-6 0,0 0-72 15,0 0-4-15,-16-2-144 16</inkml:trace>
  <inkml:trace contextRef="#ctx0" brushRef="#br1" timeOffset="206015.96">3708 969 368 0,'0'0'21'0,"0"0"-20"0,0 0 19 16,0 0 35-16,77-11-8 16,-52 17 33-16,0 6-17 15,3 4-29-15,1 1 17 16,-3 0-34-16,-6-1 30 15,-2 1-26-15,-6-3 11 16,-3 1-8-16,-3-1 2 16,-6-1 7-16,0 1-14 15,0-2-17-15,-15 2 38 16,3-1-40-16,-1-1 0 16,-1-3-3-16,5-1-35 15,4-4-121-15,5-4-222 16</inkml:trace>
  <inkml:trace contextRef="#ctx0" brushRef="#br1" timeOffset="207674.599">4897 727 314 0,'0'0'279'16,"0"0"-128"-16,0 0-94 15,0 0-30-15,0 0-21 16,0 0-7-16,3 9 11 16,3 10 7-16,2 0 70 15,0 2-59-15,3-1 3 16,-2 0 10-16,4-3-26 15,-4-2 14-15,-1-1-22 16,0-1 2-16,0-1 17 0,-2 1-17 16,0-6-6-16,2 2-6 15,2-4 12-15,2-2 1 16,3 1-10-16,0-4 0 16,7 0 11-16,0 0-7 15,-2 0 0-15,1-4-4 16,-6-4 1-16,-2 1 3 15,-1-2-4-15,0-1 0 16,-3-3 19-16,-3-3-17 16,6-1 1-16,-6-5-3 15,0 0 12-15,-3 3-11 16,-1 4-1-16,2 3 0 16,-3 7 0-16,-1 0 0 15,0 5 0-15,0 0-7 0,0 0 3 16,0 3-3-1,0 12 2-15,0 6 5 0,0 5-6 16,0-1 6-16,0 2 0 16,-3-4-1-16,0 0 9 15,0 1-10-15,0-1 2 16,0-1-1-16,2-2-1 16,-4-1 2-16,4-5 0 15,-5-3-1-15,6-5-9 16,-3-3-19-16,0-3-92 15,-5 0-88-15,-6-6-118 16</inkml:trace>
  <inkml:trace contextRef="#ctx0" brushRef="#br1" timeOffset="208219.7755">4912 589 421 0,'0'0'220'16,"0"0"-144"-16,0 0-64 16,0 0 15-16,0 0 11 0,-97 51-20 15,75-15 26 1,5 9-17-16,3 8-5 0,6 3 26 15,8 1-35-15,0-1-4 16,8-1-1-16,15-1-2 16,7-7 6-16,6-6-12 15,10-6 2-15,5-8 14 16,9-8-14-16,8-11 16 16,8-8 0-16,0-2-13 15,-4-19 9-15,-6-5-14 16,-11-6 8-16,-2-2-18 15,-9-4 15-15,-8-4-5 16,-10 0 2-16,-5-5 5 16,-12 2-6-16,-9-3-1 0,0-2 0 15,-16 3-5-15,-14 0 5 16,-6 8 0-16,-4 3-11 16,-2 9 14-16,-1 8-8 15,-2 5 5-15,-2 11 0 16,3 3 2-16,-5 0-2 15,4 12-13-15,5 9 9 16,1 9-28-16,5 8-17 16,12 6-15-16,6 2-41 15,10 0-35-15,6-7-240 16</inkml:trace>
  <inkml:trace contextRef="#ctx0" brushRef="#br1" timeOffset="208837.4162">5250 886 561 0,'0'0'103'0,"0"0"-26"15,0 0 6-15,0 0 24 16,0 0-48-16,0 0-31 16,-5-6 1-16,5 6-29 15,0 1-4-15,-4 12 1 16,0 7 3-16,0 6 13 16,-2 4-13-16,-6 3 16 15,3 1-1-15,-9 2-14 16,0-7 5-16,-2 0-6 0,3-7 10 15,0-5-9-15,7-5-1 16,1-5 0-16,6-4 1 16,-1-3 5-16,1 0-6 15,-2-3 4-15,-1-11 5 16,3-3-14-16,3 0 5 16,0 3 0-16,1 3-13 15,15 2 13-15,4 0 0 16,7-4 0-16,3 4 2 15,6-2-6-15,1 0 4 16,4-1-7-16,2 0-6 16,2-3-90-16,-2-2-58 15,-1-2-105-15</inkml:trace>
  <inkml:trace contextRef="#ctx0" brushRef="#br1" timeOffset="211460.2456">3085 672 407 0,'0'0'294'16,"0"0"-219"-16,0 0-47 15,0 0-24-15,0 0-3 16,0 0 14-16,3 27 8 16,0-2 45-16,-3-2-21 15,0 1-26-15,0 0 26 16,3-5-44-16,1-2 2 15,-1-5 5-15,-1-4 0 16,5-3-20-16,-1-3 1 0,7-2-133 16,1-5-3-16,5-17-458 15</inkml:trace>
  <inkml:trace contextRef="#ctx0" brushRef="#br1" timeOffset="211827.5648">3255 710 126 0,'0'0'363'0,"0"0"-321"16,0 0-41-16,0 0 13 16,0 0 43-16,0 0-56 15,4 54 45-15,10-47-26 16,6-5 6-16,3-2 24 0,-2 0-35 15,1 0-14-15,-4-4 15 16,-6-2-13-16,-4 2 18 16,-7-2-20-16,-1 4 43 15,0-5 11-15,-1 2-20 16,-11 1-27-16,-2 0-8 16,2 0 1-16,3 4 28 15,5-2-15-15,-1 2-12 16,1 0-2-16,0 0 0 15,-1 0-12-15,2 0 12 16,3 5-78-16,0-1 2 16,0 0-122-16,12-4-154 0</inkml:trace>
  <inkml:trace contextRef="#ctx0" brushRef="#br1" timeOffset="212218.7605">3562 689 565 0,'0'0'94'16,"0"0"-94"-16,0 0 6 16,0 0 3-16,0 0-3 15,0 0 33-15,-13 60 0 0,13-45-30 16,0-1 4-16,0-2-13 15,13-7 8-15,1-3-5 16,0-2-1-16,0 0 1 16,4-4 11-16,-6-9-6 15,-5 1-7-15,-5-3-2 16,-2 3 12-16,0 1-4 16,-2-1-6-16,-11 4 0 15,-5-1 14-15,1 2-6 16,1 4 4-16,1 0 21 15,0 3-19-15,5 0-7 16,-1 0-8-16,3 0 0 0,0 10-4 16,5-1-62-16,3-1-64 15,0-1-68-15</inkml:trace>
  <inkml:trace contextRef="#ctx0" brushRef="#br1" timeOffset="212630.3833">3671 574 408 0,'0'0'7'16,"0"0"19"-16,0 0 73 0,0 0-44 16,4 86 17-16,-2-63-49 15,-1-2 19-15,-1-3-42 16,2-2 4-16,-1-5-11 16,2-5-44-16,2-6-245 15</inkml:trace>
  <inkml:trace contextRef="#ctx0" brushRef="#br1" timeOffset="213043.9853">3885 543 42 0,'0'0'596'0,"0"0"-537"16,0 0-59-1,0 0 0-15,0 0 49 0,0 0-8 16,5 52-11-16,-10-38 7 16,-3 0-36-16,2-2 21 15,-3-1-22-15,2-1 3 16,1-3 6-16,1-4-8 16,2-2-1-16,3-1 0 15,-1 0 7-15,1 0-1 16,0-1-6-16,0-13-2 15,9 4-9-15,4-2 9 16,-3 5-4-16,3 3 6 0,-2 3 0 16,-3 1 0-1,-2 0 0-15,-1 0-5 0,3 0-9 16,-2 5 14-16,3 1 0 16,1 0 0-16,1 2 0 15,1-2-1-15,1-3 1 16,4 1-9-16,-2-4-17 15,1 0-205-15</inkml:trace>
  <inkml:trace contextRef="#ctx0" brushRef="#br1" timeOffset="213171.3938">4128 694 555 0,'0'0'0'0,"0"0"-17"15,0 0-170-15</inkml:trace>
  <inkml:trace contextRef="#ctx0" brushRef="#br1" timeOffset="214579.7135">2372 1838 292 0,'0'0'117'16,"0"0"-10"-16,0 0-54 15,0 0 104-15,0 0-98 16,0 0-5-16,0-7-28 16,0 7-17-16,0 0-9 15,0 13 0-15,6 10 0 16,5 6 25-16,8 6-21 16,3 7 30-16,7 5-8 15,-1 6-9-15,5 3 25 16,2 4-16-16,4 6-15 15,5 1 24-15,-1 5-24 16,8 9-9-16,-5 6 18 0,-1 2-18 16,1-5 7-16,-6-6-9 15,0-8 0-15,-3-8 4 16,-1-6-4-16,-3-7-4 16,-3-8 4-16,-3-8 4 15,-7-9-4-15,-3-6 0 16,-7-8 0-16,-4-4 9 15,-3-6-9-15,-3 0-24 16,0-6-3-16,0-14-144 16,-7-6-77-16,-8 0-383 15</inkml:trace>
  <inkml:trace contextRef="#ctx0" brushRef="#br1" timeOffset="214956.8818">2773 2888 635 0,'0'0'128'16,"0"0"-105"-16,0 0-4 15,0 0-18-15,0 0 96 16,20 72 10-16,-2-32-72 15,8 2-12-15,-2 0 26 0,6 1-27 16,-2-7-3 0,2-3-15-16,0-10-2 0,0-10 26 15,-1-7-21-15,3-6 6 16,1-4 19-16,4-23-21 16,5-9 8-16,1-8-19 15,-1-6 0-15,-9 1 4 16,-8 2-4-16,-3 8-12 15,-6 9 1-15,0 9-22 16,-3 8-9-16,2 8-87 16,-3 5-83-16,-1 0-169 15</inkml:trace>
  <inkml:trace contextRef="#ctx0" brushRef="#br1" timeOffset="215653.9247">3216 3713 294 0,'0'0'469'0,"0"0"-393"15,0 0-72-15,0 0 19 16,0 0 35-16,0 0 16 15,40 4-11-15,-3-8-30 16,7-1 2-16,4-2-30 16,1 2-5-16,-3 2 5 15,-3 3-2-15,-7 0 2 16,-8 8-5-16,-11 7 0 16,-6 1-4-16,-9 2 4 15,-2 3-1-15,-5 1-4 16,-18 2 10-16,-7 0 2 15,2-2-7-15,4-7 0 16,8-4 37-16,7-3-31 16,7 0-5-16,2-4 3 0,0 4 2 15,19 0-6-15,13-3 0 16,7-4 0-16,5-1 4 16,-3 0-4-16,-4-5-43 15,-9-5-56-15,-10-7-97 16,-15-2-73-16</inkml:trace>
  <inkml:trace contextRef="#ctx0" brushRef="#br1" timeOffset="216207.6501">3347 3480 695 0,'0'0'60'16,"0"0"3"-16,0 0-26 15,0 0-14-15,-89 9 4 16,62 15 14-16,5 9-5 15,2 10 28-15,4 13-55 16,4 9-4-16,5 8 15 0,7 2-18 16,0-2 3-16,8-3-2 15,15-3 5-15,8-8 5 16,8-9-13-16,7-12 0 16,11-12 8-16,8-12-6 15,8-14 11-15,1 0 4 16,-3-12-14-16,-1-16 20 15,-6-9-17-15,-7-7-6 16,-6-3 8-16,-11-8-6 16,-10-2-2-16,-15-1 0 15,-9-3 3-15,-6 2-4 16,-6 4 1-16,-25 4 0 0,-7 9 0 16,-11 11-1-16,-2 9-4 15,-4 13 5-15,0 9-7 16,-2 0-7-16,1 2-2 15,5 14-7-15,5 3 22 16,13 3-45-16,9 4-57 16,12 3-78-16,6-3-102 15</inkml:trace>
  <inkml:trace contextRef="#ctx0" brushRef="#br1" timeOffset="220451.6597">2806 2082 294 0,'0'0'160'15,"0"0"-67"-15,0 0-34 0,0 0 21 16,0 0-6 0,0 0 11-16,0 0-29 0,0-26 25 15,0 26-49-15,0 0-7 16,0 0 12-16,0 0-31 15,0 0-1-15,0 0-5 16,0 0 4-16,1 7-9 16,3 11 5-16,3 7 0 15,5 2 16-15,-3 3-9 16,3 0-4-16,1-2 4 16,1-5 8-16,-3-1-13 15,0-5-2-15,-2-4 0 16,-2-4 7-16,-2-6-7 15,-2-1 0-15,-2-2-14 16,4 0-74-16,-1-3-24 0,-1-14-148 16,0-2-381-1</inkml:trace>
  <inkml:trace contextRef="#ctx0" brushRef="#br1" timeOffset="221166.1381">3124 2106 203 0,'0'0'181'0,"0"0"-62"16,0 0-54-16,0 0 47 15,0 0-38-15,0 0-9 16,-5-8-9-16,-2 8-6 15,4 0 12-15,-5 0-48 16,1 0-10-16,-1 8 17 16,4 7-21-16,4 6 0 15,0-1-1-15,0-1 5 0,6-6-9 16,13-3 6 0,1-6-1-16,2-2 10 0,2-2-5 15,-2 0 0-15,-2-11-3 16,-4-3 4-1,-4-2-4-15,-2-1-2 0,-5 0 0 16,-5 1-9-16,0 3 9 16,-3-1 0-16,-10 4-7 15,-1 5 16-15,-1 1-14 16,2 4 5-16,-2 0 0 16,7 0-11-16,2 0 11 15,5 3-10-15,1 2-38 16,0-1-47-16,9-2-36 15,13-2-130-15</inkml:trace>
  <inkml:trace contextRef="#ctx0" brushRef="#br1" timeOffset="221547.624">3486 2020 623 0,'0'0'137'16,"0"0"-102"-16,0 0 15 16,0 0-6-16,0 0-11 15,0 0 14-15,-45 50-47 16,45-38 0-16,8 1 13 0,4-4-13 16,4-4 2-1,-2-1-3-15,-1-4 4 0,-1 0 9 16,-2 0-12-16,-2-2 10 15,-4-8-2-15,-2-2-4 16,-2 1-4-16,0 0 9 16,-8 1 0-16,-11 4-9 15,-3-1 0-15,-1 6 3 16,1 1-14-16,6 0 13 16,2 0-2-16,8 1 0 15,0 6 2-15,6-4-14 16,0 3-46-16,0-3-27 15,15 1-11-15,4-4-162 16</inkml:trace>
  <inkml:trace contextRef="#ctx0" brushRef="#br1" timeOffset="221960.5349">3780 2017 664 0,'0'0'140'16,"0"0"-106"-16,0 0 10 16,0 0 37-16,0 0-40 0,-85 34 8 15,79-22-45 1,6 2-1-16,0 1 5 0,0-5-7 15,0 1-1-15,11-5 9 16,2-4-7-16,-1-2 8 16,1 0-10-16,-1 0 0 15,-3-3 5-15,-2-9-3 16,-4 0-2-16,-3-1 6 16,0-1-4-16,-3 3 5 15,-13 1-7-15,0 3 0 16,-3 2-3-16,4 2 3 15,2 3 0-15,4 0-4 16,6 0 1-16,1 0-33 0,2 0-113 16,0 0-39-16,10 3-134 15</inkml:trace>
  <inkml:trace contextRef="#ctx0" brushRef="#br1" timeOffset="222360.8076">3965 1894 649 0,'0'0'103'0,"0"0"-5"16,0 0-77-16,0 0-1 15,0 0 4-15,0 0-21 16,0 45 66-16,-2-14 10 15,1-1-54-15,-1-4 4 16,2 1-29-16,-1-3 0 16,1-6 10-16,0-4-10 0,0-8-41 15,0-6-115-15,6 0-106 16,10-17-378-16</inkml:trace>
  <inkml:trace contextRef="#ctx0" brushRef="#br1" timeOffset="222897.892">4133 1898 694 0,'0'0'109'0,"0"0"-94"16,0 0-2-16,0 0 18 16,0 0 75-16,0 0-26 0,-3 61-47 15,-5-40-12 1,-3 0-5-16,5-3-14 0,-3-3 17 15,3-1-19-15,2-3 0 16,1-5-8-16,3-3 13 16,0 1-10-16,0-4 5 15,0 0-8-15,0 0 2 16,0-10 6-16,7-6-15 16,3 1 10-16,-2 3-12 15,0 3 16-15,-4 6-4 16,2 3 2-16,0 0 1 15,-1 0-7-15,2 0 7 16,-1 10-6-16,3-2 8 0,3 1 0 16,-2 0-2-1,3-4 7-15,-2 1-12 0,3-3 3 16,-1-3 4-16,-1 0 12 16,4 0-12-16,-2 0 0 15,-1-6 0-15,4-3 7 16,-4-2-4-16,-1 5-3 15,-4 1 0-15,3 4-4 16,-3 1 4-16,-1 0-5 16,-1 1 5-16,1 13-8 15,1 0 8-15,0 5 0 16,2-2 6-16,6-2-4 0,2-2-1 16,5-4-2-1,2-4-2-15,2-5-199 0,-3 0-541 16</inkml:trace>
  <inkml:trace contextRef="#ctx0" brushRef="#br1" timeOffset="224615.4605">4136 3988 279 0,'0'0'282'15,"0"0"-153"-15,0 0-97 16,0 0 33-16,0 0 7 0,0 0-24 16,8-25-16-16,4 24 10 15,16 1-31-15,9-1 27 16,9-2-6-16,8-2-11 15,9-3 21-15,9-3-28 16,7-5-4-16,4 0 22 16,4 0-24-16,1-1-5 15,-3 3-3-15,-3 1 13 16,-9 3-11-16,0 3-2 16,-9 3 0-16,-4 0 0 15,-11 1 4-15,-4 2-8 16,-8-4 2-16,-3 2 2 15,-4-4 1-15,-6 3-1 16,-2-2 0-16,-5 2-2 16,-7 1 2-16,-2 1-7 0,-5 0-20 15,-3 2-52-15,0 0-30 16,0 0-67-16,-18-1-105 16</inkml:trace>
  <inkml:trace contextRef="#ctx0" brushRef="#br1" timeOffset="224915.4043">5250 3598 750 0,'0'0'85'0,"0"0"-5"16,0 0-76-16,0 0-4 15,0 0 0-15,0 0 0 16,121-2-6-16,-71 15 6 15,-1 4 0-15,-1 5 22 16,-7 1-21-16,-8 6 9 16,-9 1-5-16,-9 3 2 15,-9 2-4-15,-6 2-1 16,-9 1-2-16,-19 2 31 16,-8-3-30-16,1 0 8 15,4-10 3-15,9-4-12 16,9-6-36-16,11-7-110 15,2-10-162-15</inkml:trace>
  <inkml:trace contextRef="#ctx0" brushRef="#br1" timeOffset="226723.8944">6390 3375 99 0,'0'0'476'15,"0"0"-378"-15,0 0-96 16,0 0 1-16,0 0 123 16,11 91-66-16,0-51 5 15,2 9 15-15,4 1-52 16,-2 0 19-16,2-5-34 15,-7-11-11-15,-4-11 27 16,-1-6-21-16,-5-8-4 0,0-4 6 16,0-5-6-16,0 0 20 15,0 0 14-15,0-14 2 16,-9-13-8-16,-5-10-32 16,1-10 0-16,2-7 1 15,2-4 2-15,1 7-6 16,0 2 3-16,2 11 0 15,6 9-2-15,-2 7 2 16,2 8 0-16,0 7 4 16,-1 1-3-16,1 5-2 15,0 0 0-15,0 1 1 16,0 0-1-16,0 0 1 0,0 0-1 16,0 0 1-16,9-3 1 15,14 0-1-15,9-1-2 16,6 0 2-16,2-1 1 15,0 3 3-15,-1-1-4 16,-3-1 0-16,-3 1-34 16,-1 0-21-16,-2 3-75 15,-9 0-156-15,-10 0-254 16</inkml:trace>
  <inkml:trace contextRef="#ctx0" brushRef="#br1" timeOffset="227092.6467">6560 3609 448 0,'0'0'47'0,"0"0"37"16,0 0-1-16,0 0-33 16,94-11-29-16,-72 1 0 15,-2 0-20-15,-1 3 5 16,-8 4-9-16,-10 3 3 15,-1 0-105-15,-6 9 37 16,-19 10-10-16,-6 3-130 16,-2 3 4-16,1-4 128 15,4-3 76-15,7-1 23 16,11-9 90-16,4-5 70 0,6 0-58 16,0-3 8-16,9 0 23 15,16-3-45-15,6-6 31 16,5-1-120-16,2-1-11 15,2 1 5-15,-3-3-16 16,-1-1 7-16,-3 2-7 16,-6-3-58-16,-4 1-67 15,-9-3-146-15</inkml:trace>
  <inkml:trace contextRef="#ctx0" brushRef="#br1" timeOffset="227608.7409">6596 3005 580 0,'0'0'116'0,"-82"0"-48"16,42 4-51-16,-6 12 19 15,-4 9-16-15,-5 4 11 16,3 8 21-16,3 7-42 16,4 6 63-16,6 3-66 15,14 5 17-15,6 5 6 16,19 4-28-16,0 8 10 0,23 3-11 16,16-1 7-1,13-6 19-15,14-13-22 0,14-12 7 16,5-13 13-16,6-10-24 15,3-10 12-15,-1-8 20 16,5-5-33-16,-4-12 29 16,-5-17-29-16,-9-4 0 15,-10-10 7-15,-9-11-4 16,-12-12-3-16,-15-9-4 16,-14-3-22-16,-14 0 16 15,-6 0-19-15,-16 10 20 16,-17 7 0-16,-7 11 0 15,-7 13 7-15,-7 11-14 16,-8 14-22-16,-7 7 28 16,-8 5-38-16,1 5 3 0,0 13 0 15,9 9-43-15,10 3-12 16,9 6-123-16</inkml:trace>
  <inkml:trace contextRef="#ctx0" brushRef="#br1" timeOffset="228457.2713">4644 4247 548 0,'0'0'167'0,"0"0"-119"16,0 0-38-16,0 0-2 16,0 0 30-16,0 0-12 15,16 27 62-15,-10-9-41 16,2 6 1-16,-1 2 25 16,-3 3-51-16,0 0 3 15,-2 2-8-15,1-3-15 16,0-4 7-16,-2-3-9 15,3-4 0-15,-1-7-7 16,1-6-31-16,6-4-101 16,3-4-70-16,4-18-293 15</inkml:trace>
  <inkml:trace contextRef="#ctx0" brushRef="#br1" timeOffset="228778.2764">4890 4407 618 0,'0'0'171'16,"0"0"-129"-16,0 0-31 16,0 0 1-16,0 0 46 15,0 0-18-15,-15 61-23 16,15-46 32-16,0-3-46 16,4-4 4-16,11-5 10 15,5-3-16-15,0 0 27 16,1-5-19-16,-1-7-5 15,-2-2 18-15,-9 0-20 16,-3 3-2-16,-6 2 6 0,0 0 6 16,0 4-22-16,-14 0 10 15,-4 4 0-15,2 1-2 16,4 0 2-16,6 0 0 16,3 0-2-16,3 0-68 15,0 3-58-15,0-2-41 16,9-1-88-16</inkml:trace>
  <inkml:trace contextRef="#ctx0" brushRef="#br1" timeOffset="229071.6885">5291 4325 800 0,'0'0'101'0,"0"0"-99"15,0 0 22-15,0 0 2 16,0 0 77-16,0 0-41 16,0 87-37-16,0-58 19 15,0 1-44-15,0-1 4 16,-3-4 9-16,0-5-12 15,-1-9-2-15,2-4-10 16,2-7-57-16,0 0-63 16,0-10-78-16</inkml:trace>
  <inkml:trace contextRef="#ctx0" brushRef="#br1" timeOffset="229377.9416">5442 4361 154 0,'0'0'474'15,"0"0"-366"-15,0 0-98 16,0 0 87-16,0 0-15 16,0 0-33-16,-12 60 18 15,3-42-58-15,-2-3-2 16,-2-1 0-16,-1-4-7 16,1-2-14-16,1-5-34 0,4-3-9 15,1 0 57-15,3 0-12 16,1-1 12-16,3-4 6 15,0 0 1-15,0 2 41 16,1 3-23-16,13-4-14 16,6 3 58-16,9-3-59 15,8-1 6-15,5 0-9 16,4-3-7-16,5-1-19 16,-2-5-181-16,-6-3-366 15</inkml:trace>
  <inkml:trace contextRef="#ctx0" brushRef="#br1" timeOffset="231328.4934">4221 3103 120 0,'0'0'0'15,"0"0"0"-15,0 0-1 16,0 0-5-16,0 0-7 15,0 0 10-15,-32 29 3 0,32-24 9 16,0-4-9 0,0 2 0-16,4-2-2 0</inkml:trace>
  <inkml:trace contextRef="#ctx0" brushRef="#br1" timeOffset="231943.4479">4100 3400 531 0,'0'0'107'0,"0"0"-74"16,0 0-16-16,0 0 32 15,0 0 48-15,0 0-22 16,42-39-17-16,-15 12 31 16,6-6-54-16,6-8-15 15,4-5 21-15,0-6-37 16,3-9 37-16,2-6-39 16,3-9 8-16,0-8 0 15,6-2-5-15,-4-3-5 16,1 0 0-16,-2 2 11 15,-3 3-13-15,2 8 2 16,-1 3 0-16,0 7-1 0,4-1 9 16,1 2-11-1,-4 2 3-15,-5 1 0 0,-11 5-5 16,-8 4 5-16,-7 4 0 16,-11 6 7-16,-5 8-7 15,-4 5 0-15,0 9-8 16,0 2 18-16,-1 6-15 15,-7 4 7-15,4 1-2 16,-3 4 5-16,5-1-2 16,2 2-3-16,0 3 0 15,0-1 2-15,0 1-2 16,-3 0 0-16,3 0 0 0,0 0-8 16,0 0 8-16,0 0-27 15,0 0-17-15,0 3-55 16,0 4 47-16,0 4-47 15,0-2 13-15,3 0-44 16,-3-2-59-16,0-1-247 16</inkml:trace>
  <inkml:trace contextRef="#ctx0" brushRef="#br1" timeOffset="232264.9829">4963 1775 650 0,'0'0'52'0,"0"0"-46"16,62-82 2-16,-27 60-8 15,4 3 5-15,2 2 24 16,3 5 6-16,-1 4-20 15,-3 8 10-15,2 0-22 16,-5 22 2-16,-4 4 10 16,-5 8-10-16,-10 3 21 15,-6 1-26-15,-8 0 0 16,-4-4 20-16,0-3-20 16,1-3-9-16,3-3-44 15,2-6-98-15,0-7-167 0</inkml:trace>
  <inkml:trace contextRef="#ctx0" brushRef="#br1" timeOffset="236487.5197">4930 2597 64 0,'0'0'431'16,"0"0"-325"-16,0 0-44 15,0 0-4-15,0 0 12 16,0 0-61-16,0 0-7 16,0-5-4-16,0 5 2 15,0 0-61-15,0 0-62 16,0 0-108-16,0 0-76 16</inkml:trace>
  <inkml:trace contextRef="#ctx0" brushRef="#br1" timeOffset="236942.9994">4930 2597 175 0,'9'-21'155'0,"-9"16"-44"0,0 3-37 16,-5 0 24-16,-4-1-1 16,-4 3-29-16,-2 0 1 15,-4 0-33-15,-2 12-13 16,3 5-2-16,0 4-9 15,6-1 21-15,6 0-33 16,6-3 0-16,0-3 1 16,0-3-1-16,20-2 0 15,2-8 0-15,5-1 16 16,-2 0-10-16,3-7-6 16,-5-5 2-16,-2-5 9 0,-5 2-6 15,-5 4-4-15,-7 1 6 16,-1 5-4-16,-1-1 53 15,-2 0-48-15,0 3 1 16,0 3 29-16,0-2-36 16,0 2 4-16,0 0-6 15,0 0 1-15,1 0-14 16,5 5 12-16,-2 9 1 16,2 1-3-16,-1-3 9 15,-2-2-4-15,0-1-2 0,0-2 1 16,-1-3-4-1,2-4 3-15,0 0-57 16,2 0-55-16,5 0-65 0,-1-15-194 16</inkml:trace>
  <inkml:trace contextRef="#ctx0" brushRef="#br1" timeOffset="237312.5068">5267 2506 561 0,'0'0'134'15,"0"0"-97"-15,0 0-36 16,0 0 26-16,-61 84 23 0,56-68-27 16,5-2 5-16,0-5-14 15,0-4-10-15,9-5 13 16,9 0-7-16,2 0 15 15,2-14 15-15,-1-1-39 16,-6-2 9-16,-2 0-10 16,-8 2 1-16,-5 3 23 15,0-2-24-15,-3 2 1 16,-12 3-11-16,0 1 10 16,2 3 0-16,-1 4-2 15,5 1 15-15,2 0-24 16,4 0 11-16,3 0-14 15,0 6 13-15,1 3-89 0,14-7-28 16,3-2-198-16</inkml:trace>
  <inkml:trace contextRef="#ctx0" brushRef="#br1" timeOffset="237635.5371">5427 2528 685 0,'0'0'69'0,"0"0"-69"15,0 0 0-15,0 0-10 16,0 0 20-16,0 0-8 16,53 33 21-16,-27-33-19 0,-3 0 15 15,-4 0-19-15,-8-2 2 16,-5-5 12-16,-4-3-4 15,-2 0-3-15,0 3-7 16,-13-4 4-16,-4 3 9 16,-4 5-13-16,-1 3 0 15,2 0 20-15,3 0-20 16,6 0-1-16,6 6-1 16,5 0-30-16,0-4-80 15,17-2-198-15</inkml:trace>
  <inkml:trace contextRef="#ctx0" brushRef="#br1" timeOffset="237867.6945">5694 2328 753 0,'0'0'81'0,"0"0"-79"15,0 0-3-15,0 0 2 16,7 78 18-16,-6-37-8 16,1 0-3-16,-2-3 24 15,0-5-29-15,0-8-6 16,0-8-15-16,0-11-94 0,0-6-189 16</inkml:trace>
  <inkml:trace contextRef="#ctx0" brushRef="#br1" timeOffset="238193.1276">5880 2300 556 0,'0'0'39'15,"0"0"33"-15,0 0-25 16,-15 84 6-16,2-62-25 15,4-5-26-15,1-3 13 16,1-6-14-16,4-3 4 0,3-4-5 16,0-1 4-16,0 0 0 15,0 0 17-15,0 0-2 16,0-3 43-16,0 0-58 16,7 0 10-16,-1 3 13 15,5 0 1-15,2-1-7 16,5-2-8-16,5 2-5 15,3-2 1-15,1 0-9 16,-3-2-140-16,-3-2-189 16</inkml:trace>
  <inkml:trace contextRef="#ctx0" brushRef="#br1" timeOffset="240867.301">5779 880 345 0,'0'0'148'0,"0"0"-96"0,0 0-24 16,0 0-27-16,0 0 18 16,86-13 9-16,-62 12-12 15,5 1 33-15,3 0-14 16,7 0-15-16,4 0 43 16,6 7-63-16,5 4 7 15,10 4 17-15,2 0-12 16,12 2 6-16,2-1-9 15,3-3 15-15,1 2 76 16,2 0-83-16,1 1 1 16,0 3 1-16,-4 1-19 15,-9 4 16-15,-3 3-16 16,-10 1 0-16,-9 1 13 0,-4-2-13 16,-8 2 0-16,-1-3-2 15,-6-1 11-15,-4-4-16 16,1 1 7-16,0 0 0 15,0 2 7-15,0 3-7 16,0 2 0-16,-2 2 6 16,-1 3-4-16,-2 2 1 15,-2 0-3-15,-1-1 0 16,-1-2-3-16,1 1 3 16,1-5 0-16,0 0-1 15,0 4 11-15,4-2-11 16,0 5 1-16,-2-3 0 15,2 3-9-15,-5 2 9 16,2 1 0-16,0 2 3 0,0 1 8 16,1-3-15-16,-4 3 4 15,3-2 0-15,1-1 12 16,-5 2-12-16,5-2 0 16,-7 1 2-16,1 4 0 15,-5 4 7-15,-4 8 3 16,-4 0-10-16,-1 0 12 15,-2-3-11-15,-3-4-3 16,0-3 4-16,0-2 3 16,0-5-4-16,0-2-3 15,0-6 3-15,-8-4 8 16,3-5-8-16,-3-3-3 16,2-4 4-16,-2 0-2 0,-1-2 2 15,-1 0-4 1,-2-1 0-16,-1 2 2 0,-1-3 3 15,-1 0-6-15,3-3 1 16,0-2 0-16,-1 0 0 16,-2-1 0-16,-1-2 0 15,-1 0 5-15,-2-2-4 16,-2 2-1-16,-2 1 3 16,-5 2 0-16,1 3 2 15,-3-1-5-15,2 1 0 0,3-2 0 16,3 0 0-1,5-4 0-15,1 4-1 0,1 0 1 16,0-3 2-16,1 3-2 16,-3-2 0-16,-2 1-6 15,-4 1 7-15,-1 2-1 16,-2 0 0-16,3 0 3 16,2 0-8-16,3-1 5 15,4-1 0-15,3-1-2 16,6-2 2-16,2-3 0 15,0 1-2-15,3-2 6 16,0 2-6-16,-3 0 2 16,1 3 0-16,1-5-14 15,-2 0 0-15,-4 0-37 16,0 0-53-16,-4-9-136 0,-1-11-302 16</inkml:trace>
  <inkml:trace contextRef="#ctx0" brushRef="#br1" timeOffset="241242.3916">7352 2984 496 0,'0'0'269'0,"0"0"-188"15,0 0-15-15,0 0-30 16,0 0-11-16,0 0-4 15,-16 10-10-15,8 10 30 16,1 4-8-16,-5 2-13 0,2 3 12 16,2 1-27-16,-2-2 15 15,4-1 4-15,3 0-15 16,3-5 0-16,0 2-9 16,0-3 5-16,9-4-4 15,4-2 6-15,4-6-6 16,3-1 13-16,4-6-6 15,4-2 13-15,5 0-11 16,6-4-2-16,6-9 5 16,-2 1-13-16,-1 2-11 15,-3 1-26-15,-7 5-21 16,-5-1-66-16,-7 2-164 16,-7-1-429-16</inkml:trace>
  <inkml:trace contextRef="#ctx0" brushRef="#br1" timeOffset="243232.9142">8073 1085 659 0,'0'0'50'0,"0"0"-30"16,0 0 0-16,0 0-8 15,0 0 15-15,0 0 14 0,0 0-1 16,-75 41 4-16,74-29-37 15,1 3-7-15,0-1 0 16,10-1 4-16,11 1 1 16,3-3-5-16,1-2 0 15,-2 1 12-15,-4-1-10 16,-6-1-2-16,-3 3 0 16,-6 0 13-16,-3 2-15 15,-1 2 4-15,0 4 5 16,-9 1 37-16,-7 2-36 15,1 0 17-15,-1-1-8 16,5-4-10-16,1-3-7 0,7-2-4 16,3-5 3-16,0-4-2 15,11-3-137-15,12 0-46 16,4-22-446-16</inkml:trace>
  <inkml:trace contextRef="#ctx0" brushRef="#br1" timeOffset="243560.6877">8465 1148 515 0,'0'0'66'15,"0"0"-59"-15,0 0 2 16,0 0 3-16,0 0 85 16,0 0 3-16,0 63-61 15,0-34 17-15,0 0-12 16,0-2 0-16,0 2-2 16,0-4-33-16,0-2-7 15,0-5 21-15,0-4-23 16,0-5-1-16,0-6-21 15,0-3-114-15,0-8-49 16,2-16-467-16</inkml:trace>
  <inkml:trace contextRef="#ctx0" brushRef="#br1" timeOffset="243722.104">8337 1134 428 0,'0'0'393'0,"0"0"-309"15,0 0-79-15,0 0-5 16,0 0 0-16,0 0 9 16,-5 30-9-16,20-17-6 15,8-3-32-15,2-8-227 16</inkml:trace>
  <inkml:trace contextRef="#ctx0" brushRef="#br1" timeOffset="243910.034">8684 1444 733 0,'0'0'71'0,"0"0"-67"16,0 0 8-16,0 0-12 15,0 0-2-15,0 0 2 16,45-3-35-16,-29-7-197 0</inkml:trace>
  <inkml:trace contextRef="#ctx0" brushRef="#br1" timeOffset="244757.4228">8508 1146 350 0,'0'0'433'16,"0"0"-398"-16,0 0-34 15,0 0-1-15,0 72 37 16,-4-44 0-16,-2-2 9 0,6 0-11 16,0-4-28-16,0-3 8 15,0-2-15-15,12-6 0 16,0-5-4-16,4-6-72 16,-1 0-49-16,-2-23-348 15</inkml:trace>
  <inkml:trace contextRef="#ctx0" brushRef="#br1" timeOffset="245064.3954">8687 1066 737 0,'0'0'88'0,"0"0"-78"15,0 0-3 1,0 0-6-16,0 0 12 0,-53 85 32 15,43-65-31-15,0-2-4 16,3-2-10-16,1-3 2 16,4-7-11-16,1-1 0 15,1-5-21-15,0 0 21 16,0 0 9-16,15 0 2 16,1-5-2-16,1 2 5 15,-1 3 20-15,-4 0 4 16,7 0-8-16,2 0 1 15,-1 2-15-15,9 5-1 16,-2-2-6-16,3-5-174 16</inkml:trace>
  <inkml:trace contextRef="#ctx0" brushRef="#br1" timeOffset="251129.8152">2044 1015 245 0,'0'0'106'0,"0"0"-25"15,0 0-10-15,0 0 22 16,0 0-83-16,0 0 25 15,0 0 19-15,0 0-47 16,-24-31 18-16,22 26 3 16,-1 2-16-16,2 2 19 15,-2 1-23-15,1 0-1 16,-1-2 28-16,2 2-35 0,-6 0-4 16,-1 0 2-16,-4 0 4 15,-1 0 0-15,-1 0-2 16,-2 0 0-16,2 3-1 15,-2 2 11-15,-2-1-10 16,3 0 4-16,0 0 5 16,-1-1 4-16,5-1-13 15,-2 1 0-15,1 1 3 16,0 1-3-16,-1 2 0 16,1 1-3-16,-6 1 14 15,3 1-14-15,-1-2 3 16,-1 2 0-16,2-1 4 15,2-1-3-15,-2 1-1 16,6-2 4-16,0-1 5 16,2-2-5-16,2 3-4 0,1 0 0 15,-1 0-9-15,-1 2 9 16,3 4 0-16,-2-1-3 16,4 2 7-16,1 1-8 15,0 2 4-15,0 1 0 16,0-1-3-16,0 2 3 15,0 0 0-15,0-4-2 16,0 1 13-16,1-1-14 16,4-1 3-16,1 0 0 15,-3 0-2-15,6 0 2 16,0 3 0-16,0-1 0 16,3 1 7-16,1 0-9 0,-1-3 2 15,0-3 0 1,-1-2-8-16,-1 1 14 0,-2-1-6 15,0-1 0-15,0 0 4 16,-2-2-4-16,3 1 0 16,3 0 0-16,-3-1-10 15,3 2 18-15,-3 0-8 16,4 0 0-16,0-4 5 16,-4 4-7-16,2-3 2 15,-1 1 0-15,-2-2-2 16,-2 0 2-16,0-1 0 15,-3 0-4-15,4 0 15 16,-1-2-13-16,0 4 2 0,2-3 0 16,3 3-3-1,1-1 3-15,2-1 0 0,5 0 0 16,-1-1 7-16,2 1-15 16,-1-1 8-16,-4-2 0 15,1 1 8-15,-4 0-8 16,0-1-2-16,-6 2 2 15,2-2 0-15,-4 0 6 16,-1 0-6-16,3 0 0 16,0 0 14-16,1 0-12 15,1 0 2-15,5-6 9 16,-2 1-11-16,-1 1 3 0,2-1-5 16,-3 1 0-16,-3 0 9 15,1 1-9-15,-1 0 0 16,-1 0-4-16,2 0 14 15,-2-2-5-15,2 0-5 16,1-2 0-16,-2 2 10 16,1-3-6-16,2 1-4 15,-3-1 5-15,-1 0 11 16,-1 0-11-16,2 2-5 16,-3-2 0-16,0 2 29 15,1-2-26-15,-1 2 3 16,0-2-6-16,-1-1 3 15,2 0-3-15,1-3 0 16,-2 3 0-16,3-2-1 16,-2 1 1-16,-1 0 0 0,2-4 1 15,-5 5 6-15,1-1 0 16,1 3-7-16,-2-1 0 16,1-1-9-16,1 2 9 15,-2-1 0-15,1 1-3 16,-1 0 11-16,0 1-9 15,0-3 1-15,0 1 0 16,0-1-3-16,0 0 9 16,0-1-6-16,0 2 0 15,0-3 0-15,0 3-2 0,0-1 2 16,0 0 0 0,0 2 0-16,-3-2 0 0,-1 2 0 15,-1 0 3 1,2 0 0-16,-1 0-5 0,1 1 2 15,-2-1 0-15,1 2-3 16,-1-2 3-16,2-2 0 16,-2 4-2-16,2-3 7 15,-2 4-6-15,2-4 1 16,0 2 0-16,0 0-3 16,-1-1 3-16,2 2 0 15,-3-2-1-15,2-2 8 16,-2 4-8-16,0-3 1 15,1 2 0-15,-4 0-7 16,2-1 7-16,-4 1 0 16,5 2-3-16,-2-3 14 15,2 2-18-15,0 2 7 0,4-1 0 16,-3 2 1-16,1 1-1 16,2-3 0-16,-2 4-2 15,1-1 4-15,-1 1-7 16,0 0 5-16,-3-2-7 15,1 1-3-15,-2-2 14 16,0 1-4-16,1 1 5 16,0-2-3-16,-3-1 4 15,6 3-6-15,-3-1 0 16,0-1 6-16,0 0-6 0,-3 2-5 16,2-2 0-1,-4-1 10-15,3 1-7 0,-3 0 2 16,-1-2 0-16,-4 1 7 15,8-1-7-15,-1 3 0 16,-1-2 1-16,2 1 8 16,2 1-9-16,0 1 0 15,0-1 0-15,2 0-5 16,-1 1 5-16,1 1-1 16,-1 0-3-16,-2 0-11 15,-8 0 15-15,1 0 0 16,-3 0 0-16,0 0 4 15,4 0-4-15,1 3 0 16,0-1-2-16,3-1 10 16,4 1-18-16,2-2 10 0,2 0-34 15,1 1 26-15,0-1-55 16,0 0 11-16,0 0-16 16,0 0-25-16,-2 0-58 15</inkml:trace>
  <inkml:trace contextRef="#ctx0" brushRef="#br1" timeOffset="267865.3931">4226 5857 449 0,'0'0'100'0,"0"0"7"15,0 0-34 1,0 0 28-16,0 0-4 0,0 0-29 16,0 0 25-16,0 0-42 15,-27-69-24-15,14 66-6 16,-2 2-19-16,-11 1 15 16,-8 0-17-16,-12 15 0 15,-8 7-7-15,-3 6 19 16,-1 0-4-16,7 0-8 15,10 3 1-15,11 1-6 16,8 6 5-16,8 2 0 16,7 4-5-16,7 4 6 15,1 2-1-15,25 0 0 16,10-1 3-16,11-8-9 0,8-6 6 16,5-11 0-16,0-8 9 15,1-8-9-15,-1-8 0 16,-1 0-7-16,1-17 17 15,-6-7-4-15,-4-5-6 16,-9-5 0-16,-10 1 4 16,-4-6-1-16,-8 2-3 15,-10-4 0-15,-6 0 6 16,-3 4-5-16,0-1-1 16,-15 3 1-16,-7 0-2 15,-7 6 1-15,-3 4-2 16,-4 3 1-16,-2 8 2 15,-3 4-5-15,1 6 4 16,-1 4 0-16,7 0-5 16,-2 0 5-16,6 7-8 0,8 7-27 15,4 3-29-15,7 5-65 16,8 1-130-16,3 0-137 16</inkml:trace>
  <inkml:trace contextRef="#ctx0" brushRef="#br1" timeOffset="268501.4519">3869 6343 521 0,'0'0'123'0,"0"0"66"15,0 0-159-15,0 0 29 16,0 0 0-16,0 0-26 15,-10 0 25-15,-11 5-51 16,-7 10-2-16,-10 6 13 16,-6 4-14-16,-6 6 47 15,-9 5-43-15,-11 5-4 16,-2 3 22-16,-5 2-15 0,2-3-1 16,9 0 10-16,7-4-18 15,8-4 23-15,5-2-25 16,9-1 0-16,5-8 4 15,5 0-1-15,2-1-3 16,5-5 0-16,4 0 2 16,2-4-3-16,7-6 1 15,3-4-34-15,2-2 1 16,1-2-55-16,1 0-42 16,0-17-65-16,0-4-403 15</inkml:trace>
  <inkml:trace contextRef="#ctx0" brushRef="#br1" timeOffset="268820.3127">2975 6844 302 0,'0'0'280'16,"0"0"-170"-16,0 0-29 16,0 0-75-16,0 0 20 15,0 0-22-15,-74-16-3 16,51 30 45-16,-6 9-29 15,-2 4 10-15,0 9 24 16,-1 3-36-16,4 3 40 16,10-4-54-16,2-3 4 15,4-4 8-15,12-8-13 0,0-6 0 16,0-7 0 0,9-7-1-16,16-3 0 0,11 0 1 15,13-10 0-15,2-10 24 16,9-1-22-16,2-2-4 15,-1 1-8-15,-1-3-82 16,0 3-58-16,-11-2-182 16</inkml:trace>
  <inkml:trace contextRef="#ctx0" brushRef="#br1" timeOffset="269484.3415">3986 6452 456 0,'0'0'35'15,"0"0"-24"-15,0 0 29 16,0 0-38-16,0 0 26 16,0 0-26-16,0-18 84 15,4 18-73-15,2 5-12 16,3 8 87-16,6 4-38 16,0 0 3-16,6 2 28 15,1 1-32-15,3-2-13 16,5 2 2-16,2-2-23 15,2 0 23-15,4 2-30 16,2 1-6-16,1 1 28 16,1 3-28-16,3 3 22 0,0 2-6 15,2 2-16-15,-2-4 32 16,0 1-34-16,-2-2 2 16,-1-2 18-16,-5-2-18 15,0-1-1-15,-5-4-1 16,-4-5 6-16,-4 0 4 15,-6-4-10-15,-2-4 0 16,-8 0 3-16,-4-5-3 16,-1 0-13-16,0 0-17 15,2 0-27-15,-2-8-26 16,4-1-151-16,-1-1-68 16</inkml:trace>
  <inkml:trace contextRef="#ctx0" brushRef="#br1" timeOffset="269881.1119">5020 6861 569 0,'0'0'94'0,"0"0"37"16,0 0-44-16,0 0-76 15,-92-3 56-15,72 17-45 16,1 6 48-16,5 7-52 15,3 7-17-15,7 4 28 16,4 2-24-16,0-1 5 0,0-3-10 16,13-5 5-16,4-5 5 15,8-6-10-15,2-10 0 16,3-5 4-16,3-5-3 16,1-6 4-16,0-15-5 15,-7-9 11-15,-3-5-11 16,-8-6 0-16,-11 0-5 15,-5 4 2-15,-5 11 3 16,-20 9-5-16,-8 9 4 16,-1 8-8-16,-5 0-5 15,5 8 2-15,7 10-21 16,6 2-5-16,6 6-91 0,6 1-55 16,8 0-65-16,1 1-169 15</inkml:trace>
  <inkml:trace contextRef="#ctx0" brushRef="#br1" timeOffset="270548.7161">5403 7258 17 0,'0'0'586'0,"0"0"-453"16,0 0-5-16,0 0-59 16,0 0 35-16,0 0-67 15,-92-56 16-15,62 56-37 0,-5 0 2 16,-2 5-14 0,-2 7 7-16,3 7 2 0,-2 8-13 15,6 3 2-15,1 11 6 16,6 6-7-16,2 2 3 15,7 2-4-15,7-1 7 16,6-1 2-16,3-3-9 16,3-5 0-16,15-6 5 15,10-7-1-15,5-11-4 16,7-8 0-16,5-9 2 16,1 0 6-16,4-20-8 15,0-11 5-15,-4-7-7 16,-7-8 6-16,-6-5-4 15,-9-4 0-15,-9-4 7 16,-9 4-2-16,-6 4-5 0,0 5 0 16,-21 8-3-16,-9 10 3 15,-11 8-4-15,-6 10 3 16,-10 10 1-16,-7 0-18 16,3 0 11-16,-1 14-20 15,8 2-4-15,8 2-53 16,10 3-47-16,11-1-29 15,5-1-64-15,11-2-208 16</inkml:trace>
  <inkml:trace contextRef="#ctx0" brushRef="#br1" timeOffset="271112.2699">5336 7064 465 0,'0'0'271'0,"0"0"-92"15,0 0-121-15,-3-80-1 16,-6 68 25-16,-6 4-51 15,-3 6 34-15,-9 2-58 16,-10 8-3-16,-14 19-1 16,-6 16 9-16,-2 7-9 0,1 6 0 15,10 1 0-15,8-2 18 16,10 3-21-16,10 0 0 16,13-1 10-16,7-4-7 15,10-5-1-15,23-7-2 16,15-8 2-16,13-10 5 15,12-7-7-15,5-13 0 16,3-3 12-16,-6-5-12 16,-11-17 0-16,-10-4-9 15,-6-9 22-15,-8-5-6 16,-4-9-7-16,-12-5 0 16,-11-3 3-16,-11-1-3 0,-2 1-1 15,-26 2 0-15,-11 5 2 16,-11 8-9-16,-5 6 8 15,-3 14 0-15,-3 10-5 16,-1 12 5-16,2 0-13 16,3 17-15-16,4 9-37 15,6 7 2-15,4 6-99 16,2-3-97-16,-2-2-331 16</inkml:trace>
  <inkml:trace contextRef="#ctx0" brushRef="#br1" timeOffset="271916.2805">2539 7181 524 0,'0'0'97'0,"0"0"109"16,0 0-118-16,0 0-7 15,0 0-35-15,-89-6-42 16,48 30 11-16,-5 9-10 15,1 6-1-15,7 3 19 16,10 6-18-16,9 5 2 16,15 0-7-16,4-1 0 15,13-6 6-15,25-12-6 0,11-6 0 16,13-12-5-16,11-10 13 16,5-6 10-16,1 0-18 15,-3-17-1 1,-9-8-1-16,-16-7 3 0,-8-4-1 15,-15-3 0-15,-17-3 12 16,-11 4-9-16,-3-1-3 16,-30 3-3-16,-13 7-6 15,-8 7 9-15,-8 5 0 16,-4 7-1-16,5 8 7 16,7 2-18-16,12 0 4 15,11 7-35-15,16 10-26 16,9 7-81-16,6 6-50 15,0 1-100-15</inkml:trace>
  <inkml:trace contextRef="#ctx0" brushRef="#br1" timeOffset="272515.4252">2385 7645 646 0,'0'0'5'0,"0"0"152"16,0 0-149-16,0 0 1 0,-119 99 23 15,67-53-20-15,-4 0 62 16,1 4-37-16,-1 1-2 16,1 1 19-16,-2 2-22 15,-1 5-8-15,-2 4-5 16,-7 1-17-16,1 0 30 15,-1-8-32-15,6-7 3 16,7-5 16-16,7-8-13 16,8-7-6-16,9-8 0 15,12-9 2-15,5-7-10 16,10-5 8-16,0 0-48 16,3-21-60-16,0-6-169 0,3-2-27 15,13 0-81-15</inkml:trace>
  <inkml:trace contextRef="#ctx0" brushRef="#br1" timeOffset="272800.346">1465 8291 712 0,'0'0'46'16,"0"0"137"-16,0 0-121 15,0 0-51-15,-106 41-3 16,67-9 29-16,3-1-35 15,7 5 1-15,9 0 29 16,10 0-27-16,8-2-4 0,2 1-1 16,2-4 3-16,16-2-4 15,12-5 1-15,5-11 0 16,6-4 5-16,4-9 0 16,7-2-5-16,3-17 0 15,6-11 1-15,3-4-14 16,5-5-46-16,2-1-122 15,-7-4-44-15,-9 6-394 16</inkml:trace>
  <inkml:trace contextRef="#ctx0" brushRef="#br1" timeOffset="273190.4093">2317 7713 64 0,'0'0'447'0,"0"0"-406"16,0 0 94-16,0 0-107 15,0 0-28-15,0 0 0 16,33 29 122-16,-17 8-34 16,5 8 14-16,7 1-71 0,5 1-7 15,6 5 19-15,7 1-11 16,6 3-15-16,-1 1-13 16,-2 2 15-16,-2-3-11 15,-6-6-8-15,-5-9 0 16,-5-7-13-16,-7-9-3 15,-7-6-49-15,0-7-53 16,-6-7-112-16,-4-5-112 16</inkml:trace>
  <inkml:trace contextRef="#ctx0" brushRef="#br1" timeOffset="273609.0687">3043 8388 621 0,'0'0'59'16,"0"0"91"-16,0 0-115 16,0 0-26-16,0 0 84 15,0 0-81-15,-43 22 21 16,16-5-16-16,-9 5-14 16,-6 4 22-16,-2 3-10 15,2 3-3-15,6-1 24 16,6 0-14-16,8-2-19 15,11 0-3-15,7-4 6 16,4-1-12-16,7-5 6 16,20-3 0-16,9-3 0 0,6-8 2 15,9-5-2-15,-2 0 0 16,-3-12 5-16,-8-12 0 16,-8-3-5-16,-8-8 0 15,-16-5 11-15,-6-8-11 16,-11-3 2-16,-19 2-2 15,-10 5 3-15,-3 13-5 16,5 12 2-16,7 14 0 16,9 5-1-16,11 3-27 15,9 16-74-15,2 6-87 16,32-1-11-16,23-4-153 0</inkml:trace>
  <inkml:trace contextRef="#ctx0" brushRef="#br1" timeOffset="274420.1774">5334 7755 494 0,'0'0'135'15,"0"0"-61"-15,0 0 47 16,0 0-120-16,0 0 44 15,0 0-2-15,-70 64 11 16,49-16 5-16,-4 10-10 16,-3 6-34-16,-2 10 20 15,-6-1-35-15,0 2 1 16,-3-7 7-16,-2-11-7 0,6-5 9 16,4-12-20-16,6-6 30 15,8-9-42-15,4-11 14 16,7-8-91-16,4-6-67 15,2-4-98-15</inkml:trace>
  <inkml:trace contextRef="#ctx0" brushRef="#br1" timeOffset="274749.244">4856 8456 542 0,'0'0'164'0,"0"0"-52"15,0 0 0-15,0 0-90 16,-94 11 58-16,74 3-66 16,1 8 55-16,1 9-69 0,6 7 0 15,4 5 16-15,5 2-13 16,3-4-3-16,0-6 0 16,6-6 4-16,11-7-11 15,2-8 7-15,0-10-15 16,3-4-1-16,-2-1 7 15,4-18 7-15,-6-5 2 16,-2 3 0-16,-5 2-2 16,-2 3 2-16,-5 6-6 15,1 3-8-15,-1 2-80 16,5 4-46-16,6-5-11 16,5-1-88-16,2-5-184 0</inkml:trace>
  <inkml:trace contextRef="#ctx0" brushRef="#br1" timeOffset="275276.0286">5444 7553 378 0,'0'0'18'16,"0"0"-13"-16,0 0 10 16,0 0 97-16,0 0-59 15,0 0 24-15,0-17 27 16,0 31-95-16,0 9 57 0,2 3 3 16,12 3-11-16,8 0 33 15,8-3-52-15,7 1-4 16,9-2 6-16,8 1-23 15,3 3 32-15,4-2-49 16,5 5 4-16,-1-2 14 16,-1 2-16-16,-2-1 1 15,-5-3-4-15,-7-3 5 16,-6-5 1-16,-8-3-6 16,-6-3-11-16,-8-4-23 15,-5-5-52-15,-4-3-105 16,-7-2-115-16</inkml:trace>
  <inkml:trace contextRef="#ctx0" brushRef="#br1" timeOffset="275679.0896">6551 8151 112 0,'0'0'591'15,"0"0"-553"-15,-79 14 31 16,35 3 29-16,-6 7-35 16,1 1-1-16,3 4-12 15,10 2 5-15,9 3-15 16,12 2-40-16,8 3 0 16,7-3 6-16,0-2-2 0,12-3-4 15,10-4 0-15,8-7 3 16,7-7-1-16,7-10 1 15,3-3-3-15,2-11 3 16,-4-16 4-16,-7-10-8 16,-7-4 1-16,-9-5 0 15,-10-4-18-15,-9 1 18 16,-3 3-4-16,-15 13-4 16,-12 13 2-16,-10 15-19 15,-9 5 4-15,-4 19-20 0,-3 10 0 16,4 7-108-1,8 2-11-15,12 2-33 16,8-4-292-16</inkml:trace>
  <inkml:trace contextRef="#ctx0" brushRef="#br1" timeOffset="277133.4572">1175 8652 320 0,'0'0'283'16,"0"0"-230"-16,0 0-46 16,0 0 42-16,-89 5-11 15,71 3 15-15,-3 5 26 16,1 11-78-16,0 10 37 15,7 12-22-15,7 3-2 16,6 4 6-16,4-4-18 16,23-6-1-16,6-11-1 15,10-11 9-15,3-11 3 0,2-10-12 16,-2 0 0 0,2-7 14-16,-8-13-13 0,-8-3 9 15,-7-5-10-15,-16-1 11 16,-9-2-18-16,0-1 7 15,-15-1 0-15,-13 4-11 16,-5 4 11-16,1 8 0 16,1 6-9-16,6 8 18 15,4 3-27-15,9 0 18 16,7 17-35-16,5 7-45 16,11 6-36-16,26 0-47 15,14-4-102-15</inkml:trace>
  <inkml:trace contextRef="#ctx0" brushRef="#br1" timeOffset="277749.4221">2870 9004 544 0,'0'0'49'0,"0"0"97"16,0 0-33-16,0 0-43 15,0 0 41-15,0 0-61 16,-80-50-28-16,68 50 3 15,-6 0-25-15,1 18 0 16,-2 8-2-16,4 8 16 16,0 7-18-16,6 5 4 0,5 4 0 15,4-1-4-15,6-6 6 16,16-8-4-16,5-9 2 16,4-9 0-16,3-13 10 15,2-4-10-15,3-7 0 16,-4-16 2-16,3-5-2 15,-8-6-9-15,-12 1 3 16,-5 0 4-16,-13 5-14 16,0 3 6-16,-8 8-26 15,-9 9 3-15,-4 7-37 0,-3 1 6 16,0 9-26 0,0 10-67-16,5 2-102 0</inkml:trace>
  <inkml:trace contextRef="#ctx0" brushRef="#br1" timeOffset="278448.059">2997 8914 450 0,'0'0'94'15,"0"0"33"-15,0 0-17 16,0 0-79-16,0 0 7 0,0 0 0 15,-18 33-16 1,-9 9 32-16,-6 8 17 16,-5 4-41-16,-4 7 8 0,-6 3-22 15,-2 3-13-15,0-1 30 16,-2-3-26-16,1-5-6 16,10-7 12-16,4-6-11 15,12-6-2-15,10-12 0 16,9-10 2-16,5-9-18 15,1-8 5-15,6 0-43 16,19-15 13-16,11-15-109 16,4-14-190-16</inkml:trace>
  <inkml:trace contextRef="#ctx0" brushRef="#br1" timeOffset="278761.7894">2961 8976 360 0,'0'0'101'16,"0"0"-93"-16,0 0 70 16,0 0-64-16,0 0 32 15,0 0 35-15,54 53 50 16,-37-17 2-16,8 6-80 15,3 2 3-15,2 3-12 0,1 2-37 16,2-3 1-16,1 0 3 16,1-3-5-16,-3-5 7 15,-3-2-13-15,-5-6-3 16,-2-4-1-16,-6-3-36 16,-2-5-99-16,-6-7-114 15,-1-11-310-15</inkml:trace>
  <inkml:trace contextRef="#ctx0" brushRef="#br1" timeOffset="280877.9191">4267 5511 553 0,'0'0'100'0,"0"0"-3"16,0 0-62-16,0 0-14 15,0 0 56-15,0 0-15 16,4-27-30-16,-4 27 24 16,0 0-56-16,0 0 0 15,3 0-4-15,5 14 10 0,3-1-4 16,3 1-2 0,3 1 3-16,-6-4 3 0,2-3-6 15,-4 0 0-15,-1-5 1 16,-2-2 6-16,4-1 8 15,8 0-13-15,7-7 29 16,11-15 36-16,7-4-62 16,4-6-5-16,-3-2 0 15,-8 5-9-15,-9 8-2 16,-13 10-55-16,-11 11-64 16,-3 0-7-16,-11 10-256 15</inkml:trace>
  <inkml:trace contextRef="#ctx0" brushRef="#br1" timeOffset="282027.3472">2900 6385 500 0,'0'0'167'16,"0"0"-82"-16,0 0-54 16,0 0-4-16,0 0 19 15,0 0-46-15,0 9 0 16,0-6-1-16,0 4 5 0,0 2 1 16,0-3-5-16,0-2 0 15,0-2-13-15,0-2 16 16,0 0-3-16,1 0 9 15,-1 0-1-15,2 0 47 16,-2 0-7-16,0 0-19 16,0-3 5-16,0-3-28 15,-3 1-6-15,-2 3 17 16,4 2-16-16,-1 0-2 16,1 0-19-16,1 7-107 15,0 10 60-15,0 0-140 16,0-6-123-16</inkml:trace>
  <inkml:trace contextRef="#ctx0" brushRef="#br1" timeOffset="282685.2066">4845 6500 463 0,'0'0'18'0,"0"0"-7"16,0 0-11-16,0 0 0 16,0 0 11-16,0 0 74 15,0 17 57-15,0-17-80 16,0 0-32-16,0 0 7 0,0-2-37 16,0-7 0-16,0 3 3 15,0 4 4-15,0 0-8 16,0 2 1-16,0 0-47 15,-3 2-77-15,-9 9-59 16,-9 0-294-16</inkml:trace>
  <inkml:trace contextRef="#ctx0" brushRef="#br1" timeOffset="283254.1235">1599 7885 724 0,'0'0'103'0,"0"0"-64"16,0 0-11-16,0 0-9 16,0 0-6-16,0 0 30 15,2-11-41-15,2 11-4 16,5 0-62-16,13 0-110 16,12 0 79-16,10 0-201 15</inkml:trace>
  <inkml:trace contextRef="#ctx0" brushRef="#br1" timeOffset="283555.9187">3203 7877 801 0,'0'0'89'0,"0"0"-89"16,0 0-33-16,0 0 30 0,0 0-102 15,0 0-40 1,-3-13-251-16</inkml:trace>
  <inkml:trace contextRef="#ctx0" brushRef="#br1" timeOffset="312878.2841">5953 15656 337 0,'0'0'50'0,"0"0"-10"16,0 0 33-16,0 0-14 0,0 0-7 15,0 0-43 1,0 0-5-16,0 0 49 0,-48 62-36 15,29-32 12-15,-2 4 17 16,-4 0-32-16,-2 5 16 16,-1-3-21-16,1 0 7 15,3-2 21-15,9-6-33 16,3-8 0-16,9-9 6 16,3-6-5-16,0-5-5 15,0 0-17-15,0 0 17 16,3-10 35-16,12-10-23 15,6-5 8-15,-3-3 14 16,3 0-32-16,-1 0 19 16,-3 0-21-16,7 0 0 15,-2-2 9-15,-2 2-9 0,2-3 0 16,2 5-4-16,-5 2 4 16,1 4 9-16,-3 5-9 15,-3 4 0-15,2 3-2 16,-4 3 2-16,-1 2-8 15,-1 3 6-15,2 0 2 16,0 8-2-16,1 9-11 16,1 3 13-16,-1 6 0 15,1 3 4-15,-1 0-4 16,-2 0 16-16,-4 0-4 16,3-4 5-16,-4 0-16 15,0-4 0-15,2 0 31 0,2-2-27 16,-2-4-5-1,1-1 6-15,-2-1 3 0,0-6-10 16,1 3 1-16,-2-7 0 16,-1 1 2-16,1-2 1 15,-1 3-3-15,3-5 0 16,-1 0-29-16,5 0-35 16,-4 0-173-16,-1-5-97 15</inkml:trace>
  <inkml:trace contextRef="#ctx0" brushRef="#br1" timeOffset="337448.7655">6220 15372 75 0,'0'0'54'16,"0"0"29"-16,0 0-34 16,0 0 16-16,0 0-6 15,0 0 17-15,0 0-1 16,0 0-21-16,-9-18 9 15,6 16-15-15,2 2-43 16,1-1 69-16,0 1-54 16,0 0-3-16,0 0 16 15,0 0-22-15,0 0-2 16,0 0-9-16,0 0 7 0,0 0-29 16,0 0 18-1,0 0 3-15,4 0-6 0,5 4 7 16,1 7 0-16,3-3 0 15,-3 4 3-15,2-1-4 16,-2 0 1-16,-1 1 0 16,2 1-8-16,-4 2 8 15,-1 1-3-15,3 0 0 16,-3-1 6-16,2 2-2 16,-2-1-1-16,1 1 0 15,2 0 4-15,-3 3-4 16,0 1-9-16,-3-1 6 15,3 0 5-15,0 2-6 0,-2-1 4 16,1 0 0 0,-2 1-1-16,-2-2 2 0,1 1-1 15,1 0 0 1,-2 1 5-16,2-2-15 0,-3 0 10 16,0-1 0-16,0 3 2 15,0-3-2-15,3 2 0 16,1 0-2-16,-2 2 16 15,2 1-19-15,1 1 5 16,-2 2 0-16,2 0 4 16,-4-2-4-16,1 2 0 15,-2-2-4-15,0 1 10 0,0-1-5 16,0-2-1 0,0 1 0-16,-2-1 9 0,-2-2-2 15,-1 3-7 1,2-4 0-16,-2 1 16 0,-2-1-21 15,1-1 6-15,-1 2-1 16,0-3 10-16,0 4-10 16,-3-3 0-16,2 0-2 15,1-2 7-15,1 0-4 16,-3 0-1-16,2-3 0 16,-1 1 8-16,2 0-8 15,-4-1 0-15,2 0-3 16,-1 0 10-16,-1 0-6 15,1 0-1-15,0-2 0 16,0 1 0-16,2 0 0 0,1-3 5 16,-2-2-10-16,3 1 10 15,0-2 1-15,0-2-6 16,1 1 0-16,-1 1 6 16,-1 0-3-16,2 0-3 15,-5 2 0-15,3-1 2 16,3-1-2-16,-3 2 0 15,0-3 0-15,0 2 5 16,2-4-3-16,2-2 4 16,2 0-6-16,0-2 2 15,0 0 6-15,0 0-8 16,0 0 0-16,0 0 4 0,0 0 2 16,0 0-7-16,0 0 1 15,0 0 0-15,0 0-3 16,0 0 3-16,0 0-20 15,0 0 8-15,0 0-58 16,-2-7 7-16,-2-10-229 16,-2-5-182-16</inkml:trace>
  <inkml:trace contextRef="#ctx0" brushRef="#br1" timeOffset="337749.8152">6126 16615 407 0,'0'0'91'0,"0"0"-88"0,0 0 14 16,0 0 11-16,0 0 41 15,0 0-28-15,-16 55 4 16,14-35-34-16,1 2 29 16,1 2-34-16,0 0 12 15,0-1 18-15,0-1-34 16,0-5 5-16,0-6 25 15,0-3-32-15,0-5 0 16,0-2 10-16,4-1-5 16,2 0 37-16,8 0-42 15,5-13 22-15,3-6-9 0,7 0-13 16,-1 2-3-16,3 0-162 16,-2 0-134-16</inkml:trace>
  <inkml:trace contextRef="#ctx0" brushRef="#br1" timeOffset="465534.3445">14210 16710 610 0,'0'0'87'0,"0"0"-87"15,0 0-4-15,0 0 4 16,0 0 15-16,0 109 74 16,0-62-26-16,0 6-37 15,0 1 14-15,0 4-15 16,0-5-3-16,0-8 1 16,0-11-17-16,-1-13 16 0,-3-12-18 15,4-7 0 1,0-2 15-16,0 0-4 0,0-7 54 15,0-24 0-15,0-14-65 16,0-11 4-16,0-6-8 16,0-2-4-16,5 0-1 15,6 3 1-15,7 4 4 16,-1 13-3-16,6 10 3 16,-2 12-5-16,-3 8 5 15,0 9-3-15,-3 3 2 16,0 2-1-16,3 2-1 15,1 18 0-15,2 4 3 16,-2 9-5-16,1-1 5 16,-5 4 0-16,-2 1 7 0,-4-4-6 15,-1-2 1 1,-4-4-2-16,-3-5 1 0,-1-2-7 16,0-6 3-1,0 1-48-15,-5-7-32 0,-11-2-27 16,-10-6-126-16,-6 0-181 15</inkml:trace>
  <inkml:trace contextRef="#ctx0" brushRef="#br1" timeOffset="465689.0064">14326 16967 5 0,'0'0'391'0,"0"0"-240"16,0 0-105-16,0 0 18 16,0 0 15-16,0 0-18 15,22-3-6-15,5 3-34 0,5 3-15 16,7-3-6-16,9 0-58 15,1 0-121-15,-3-9-276 16</inkml:trace>
  <inkml:trace contextRef="#ctx0" brushRef="#br1" timeOffset="466204.4467">14944 16941 513 0,'0'0'152'16,"0"0"-44"-16,0 0-27 16,0 0 11-16,0 0-33 15,0 0-35-15,39-14 14 16,-7 11-34-16,6 1 22 15,4-1-18-15,0-1-1 16,-2-3-7-16,0-1 13 16,-8-1-7-16,-9-4-6 15,-7-3 0-15,-12-5-5 16,-4-1 5-16,0-3-22 16,-17 2 16-16,-8 3-9 15,-5 5 13-15,3 8 2 16,8 2-1-16,9 4-10 15,6 1 15-15,4 0-4 16,0 0 0-16,24 1-2 0,9 11 1 16,8 4 1-16,6 3 0 15,-2 4 4-15,-2 1-4 16,-8-1 0-16,-10 2 5 16,-10 1-4-16,-9-1-1 15,-6 4 0-15,-1 2 0 16,-19-2 0-16,-4-2 3 15,3 0 0-15,8-5-2 16,6-1-1-16,7-6-69 16,8-10-147-16,16-5-235 0</inkml:trace>
  <inkml:trace contextRef="#ctx0" brushRef="#br1" timeOffset="466863.398">15872 16864 84 0,'0'0'612'15,"0"0"-491"-15,0 0-38 16,0 0-5-16,0 0-37 16,0 0-23-16,-4-3-18 15,1 28 0-15,0 4 30 0,1 4-23 16,1 6 3-16,-1-2 12 15,-1 6-21-15,0-2 12 16,0-6-6-16,-3-9-5 16,3-9 6-16,2-8-8 15,-1-6 0-15,2-3 6 16,0 0-4-16,0 0 13 16,0-12-1-16,0-15-1 15,0-9-10-15,0-11-3 16,0 0 0-16,0 1-1 15,0 0 2-15,3 4-4 16,6 2 0-16,0 7 3 16,2 2-6-16,4 9 6 15,3 2 0-15,1 4-4 0,4 7 2 16,6 4 2-16,1 2 0 16,1 3 0-16,2 0-8 15,-5 10 11-15,-3 5-5 16,-8 6 2-16,-11 5-9 15,-6 4 4-15,-9-1-6 16,-19 2 11-16,-10-2 4 16,1-6-4-16,3-5 0 15,13-3 0-15,8-8 3 16,8 0-6-16,5-3 2 16,0 2 1-16,0 1-5 15,12 3 5-15,-3 0 0 16,-1 0-1-16,-2 5 6 15,-6 0-8-15,0 7 3 16,0 0 0-16,-12 3 5 0,-8-3-5 16,3-2-1-16,4-7-4 15,7-3 5-15,6-3-31 16,2-7-107-16,25 0-159 16</inkml:trace>
  <inkml:trace contextRef="#ctx0" brushRef="#br1" timeOffset="467398.9371">16394 17043 588 0,'0'0'165'0,"0"0"-131"16,0 0 8-16,0 0 64 16,85 2-22-16,-29 1-47 15,8-1 27-15,0-2-50 16,-3 0-13-16,-4 0 16 16,-7 0-13-16,-6 0 4 15,-9-2 1-15,-11-4-5 0,-9-3 6 16,-7-5-10-1,-8 1 1-15,0-6-12 0,-6-4 3 16,-19 0-15-16,-5 4 7 16,0 2-5-16,0 6 18 15,8 3-7-15,8 3 10 16,9 2 4-16,5 3-4 16,0 0-11-16,20 0 3 15,10 0 8-15,8 1 5 16,3 8-5-16,-4 3 0 15,-2 1 5-15,-7 1-5 16,-7 3 0-16,-8-3-3 16,-9 6 3-16,-4 1 0 15,-4 3-2-15,-17 1 2 0,-4 1 8 16,0-1-2-16,9-1-12 16,8-5 1-16,8-2-97 15,8-8-154-15,17-8-339 16</inkml:trace>
  <inkml:trace contextRef="#ctx0" brushRef="#br1" timeOffset="467830.9401">17962 16931 479 0,'0'0'169'0,"0"0"-45"16,0 0-28-16,0 0-38 15,0 0-18-15,0 0 7 16,-75-15 8-16,51 23-44 15,-1 9 6-15,0 3 6 16,0 6-6-16,0 1 8 16,6 4-10-16,1 5-10 15,11-1 18-15,4 1-19 16,3-9-2-16,0-4 4 16,16-3-5-16,14-7 8 0,8-4-9 15,9-5 0-15,4-4 18 16,1 0-18-16,-6-7-10 15,-6 0 6-15,-10 0-28 16,-12 4-21-16,-10 3-60 16,-8 0-128-16,-3 0-317 15</inkml:trace>
  <inkml:trace contextRef="#ctx0" brushRef="#br1" timeOffset="469506.0965">19198 17166 32 0,'0'0'654'0,"0"0"-607"16,0 0-46-16,0 0 17 16,0 0 13-16,107 0 31 15,-75 0-9-15,4 0 8 0,0 0-37 16,-2 0-5-16,-1 0-18 15,-3 0 10-15,0 0 12 16,-7-3-23-16,-6-1 0 16,-2-3 6-16,-6-2-6 15,-5 3-12-15,-4-3-7 16,0 1-27-16,0-4-59 16,-7-1-111-16,-8 0-123 15</inkml:trace>
  <inkml:trace contextRef="#ctx0" brushRef="#br1" timeOffset="469616.1209">19559 17042 74 0,'0'0'115'0,"0"0"-94"0,0 0-5 16,0 0-16-16,0 0-31 16</inkml:trace>
  <inkml:trace contextRef="#ctx0" brushRef="#br1" timeOffset="470329.8007">19510 16861 416 0,'0'0'57'16,"0"0"-51"-16,0 0 27 16,0 0 37-16,0 0-6 15,82 75-9-15,-54-50-15 16,-1 1 5-16,0 1-26 16,-7 1 16-16,-7-1-4 15,-9 2-25-15,-4-1 0 16,-11 0-6-16,-19-1 0 15,-4-3 13-15,-5-5-2 16,9 1-10-16,12-6-2 16,18-4-121-16,3-10-123 0</inkml:trace>
  <inkml:trace contextRef="#ctx0" brushRef="#br1" timeOffset="470892.0735">20280 16970 645 0,'0'0'102'16,"0"0"-78"-16,0 0-17 0,0 0 1 15,0 0 43 1,0 0 24-16,-3 106-39 0,3-62 6 16,3-1-36-16,0-4 8 15,-3-7 15-15,0-5-17 16,0-11-5-16,0-6-7 16,0-4 4-16,0-6-2 15,0 0 6-15,0 0-4 16,0-11 13-16,0-19 2 15,0-14-18-15,0-12-1 16,0-2-7-16,6-3-5 16,3 5 7-16,1 8 5 0,4 8 5 15,-2 8-3 1,2 7-2-16,3 6-5 16,1 7 5-16,1 2 0 15,-1 10 0-15,4 0 0 0,-1 0-2 16,-4 14 10-16,0 6-16 15,-6 7 7-15,-6 4 1 16,-5-1-2-16,-3 1 2 16,-18-2 0-16,-5-4-6 15,-4 0 12-15,3-5-4 16,8-4-2-16,10-3-4 16,9-4 0-16,2 0-117 15,28-4-49-15,10-1-113 0</inkml:trace>
  <inkml:trace contextRef="#ctx0" brushRef="#br1" timeOffset="471777.151">20679 17171 346 0,'0'0'163'16,"0"0"-98"-16,0 0 26 16,-99 13 27-16,73-7-4 15,8 3-57-15,6 2-31 16,7 0-1-16,5 3-25 15,0-1 0-15,7-3 5 16,12 1-5-16,8-3 0 0,2-8 6 16,1 0-6-1,-1 0-7-15,-5 0-33 0,-7-16-26 16,-7 3 15-16,-9-8-6 16,-1 6 18-16,-1 2 36 15,-15 7 0-15,0 3 3 16,2 3 0-16,2 0 5 15,3 0 21-15,6 5-18 16,3 4-6-16,0-1 0 16,12 1 17-16,11-3 9 15,12-1-8-15,4-5-10 16,2 0 9-16,0 0-16 16,-3-17-3-16,-3-3 14 15,-2-6-11-15,-3-6 9 16,-4-1-4-16,-5-2 2 15,-4-1 19-15,-3 4-20 0,-1 1 15 16,-3 8 1-16,-3 6-18 16,-4 6 15-16,0 7-16 15,-3 2-1-15,0 2-5 16,0 0-4-16,0 0-7 16,0 2 7-16,0 10 4 15,0 2 0-15,-1 3 0 16,1-2 0-16,0 2 1 15,0 0-1-15,1-2 0 16,7-4-1-16,-1-2 2 16,4-6-5-16,-4 0 3 0,1-3 1 15,0 0 8 1,1-5-6-16,1-9-2 0,0-4 3 16,2 1-3-16,-2-4 10 15,4 4-10-15,-4-2 0 16,1-1 4-16,-1 5-4 15,-4-1 0-15,3 1 6 16,-3 2-3-16,0 2 16 16,-2 5-4-16,-1 1-14 15,-1 4 16-15,-2 1-14 16,0 0-5-16,0 0 2 16,0 0-7-16,0 0 7 15,0 0-14-15,0 6 14 0,3-3 1 16,-3 0-1-1,0 2 0-15,1-2 1 0,1 3 4 16,-2 2-9-16,0 1 4 16,0 1 0-16,0 0-7 15,0 1 7-15,0-1 0 16,0-2 2-16,0-1 4 16,0 0-12-16,0-1-22 15,1-2-67-15,2-2-80 16,0-2-183-16</inkml:trace>
  <inkml:trace contextRef="#ctx0" brushRef="#br1" timeOffset="472503.2987">21109 16998 184 0,'0'0'201'16,"0"0"-141"-16,0 0 53 16,0 0 10-16,0 0-24 15,0 0 7-15,-8-57-60 16,13 38-25-16,2-1-1 16,1-3-16-16,1-2 4 15,-3-5 13-15,-2 2-21 16,1 1 0-16,-2 5 3 15,-3 6 1-15,2 8 11 0,-2 4-15 16,0 4 0-16,0 0-2 16,0 0-3-16,0 19 0 15,-11 8 3-15,-5 6 4 16,1 1-4-16,1-2 2 16,5-4 0-16,5-3 5 15,4-5-5-15,0-4-1 16,0-6-2-16,13-5 6 15,6-3-5-15,5-2 2 16,2 0 0-16,3-14-4 16,-3-5-5-16,-2-2 9 0,-3 0-1 15,-6-2-6-15,-2 3 7 16,-4 3 0-16,-4 1 7 16,-1 3-8-16,-4 6 6 15,0 2-1-15,0 5 5 16,0 0 1-16,0 0-20 15,0 0 7-15,0 17 3 16,0 7-10-16,-1 3 13 16,-4 5-6-16,-1-2 6 15,-1-1-3-15,-1-2 11 16,-2-1-11-16,1-8 2 16,3 0-3-16,1-8 4 15,1-5-3-15,3-3 0 0,1-2-3 16,0 0 1-1,7-9-14-15,11-7 10 0,6 2 0 16,-1 1 6-16,0 8 0 16,-5 5 1-16,1 0-1 15,-2 0-1-15,-1 2 1 16,-2 8-11-16,0 0 5 16,-5-1-109-16,-4-5-134 15</inkml:trace>
  <inkml:trace contextRef="#ctx0" brushRef="#br1" timeOffset="473955.8368">22041 17015 666 0,'0'0'128'15,"0"0"-79"-15,0 0-46 16,0 0 29-16,80-57-7 15,-43 36 1-15,4 0-6 16,1-1-8-16,-3-3-3 16,-5-2-6-16,-11 4-2 15,-4 2 11-15,-8 2-8 16,-8 3 4-16,-3 6 1 16,0 5-7-16,0 4 17 15,0 1-19-15,-12 0 11 0,-9 4-11 16,-4 14 0-16,-1 7 0 15,1 6-8-15,1 5 20 16,0 1-9 0,4 1-3-16,4-1 0 0,4-3-1 15,5-1 1-15,5-4 0 16,2-7-5-16,0-4 12 16,14-2-6-16,1-8-1 15,1-1 0-15,0-7 13 16,1 0-9-16,-2 0-3 15,-2-11 1-15,-4-3 1 16,-4-3-6-16,-5-2-9 16,0 0-18-16,0-2 19 15,0 5-10-15,-3 5 0 16,1 5 20-16,1 6-4 16,1 0 1-16,0 0-21 0,0 0-16 15,0 8 37-15,0 1-6 16,0 2 10-16,6 0-2 15,8-4 4-15,5-2-2 16,6-3 5-16,2-2 8 16,0 0 1-16,-1 0-9 15,-4-3 0-15,-3-5-5 16,-3-3 11-16,-3-2-8 16,4 1-3-16,-4-1 0 15,2 1 14-15,3 3-14 16,-2 1-1-16,3 5-4 0,0-1 0 15,-1 4 2 1,-2 0 3-16,-4 0-8 0,-3 4 2 16,-3 6-2-16,-3 0 1 15,-3 4 7-15,0 1-3 16,0 0-4-16,0-1 5 16,0 1 2-16,0-1 5 15,0-4-5-15,8-1 0 16,5-4 3-16,5 0-3 15,4-5 12-15,3 0-2 16,-4-8-16-16,-4-1 6 16,-4 2-1-16,-7 2 1 0,-5 3-4 15,-1 2 4 1,0 0-7-16,0 0-6 0,0 10 13 16,-3 6-3-16,2 1 3 15,1-4-3-15,0 1 1 16,0-4 2-16,12-8-7 15,7 1 11-15,-1-3-4 16,5 0 4-16,-4-5-4 16,-2-15-36-16,-3 0 13 15,-3-1-41-15,-9 0 46 16,-2 5 7-16,0 5 11 16,-2 4-1-16,-7 5 1 15,-3 2-3-15,3 0 0 0,1 2 3 16,5 7 5-16,3 6-5 15,0 1 0-15,17 1-6 16,7 2-16 0,1-5-98-16,-1 2-342 0</inkml:trace>
  <inkml:trace contextRef="#ctx0" brushRef="#br1" timeOffset="474769.2355">20265 17724 756 0,'0'0'110'16,"0"0"-110"-16,0 0 0 0,0 0 0 15,0 0 9-15,0 87 2 16,1-54 12-16,1 5 1 16,-1-1-18-16,-1-1 27 15,0-10-22-15,0-3-5 16,0-12 13-16,0-6-18 15,0-5 7-15,0 0 17 16,0 0 1-16,4-19 25 16,0-12-50-16,5-10 7 15,0-2-16-15,1 1 8 16,5 1-24-16,0 9 9 16,3 8 10-16,-2 6-5 15,1 5 10-15,-1 6 0 16,-4 3 8-16,-3 4-3 15,1 0-3-15,-1 0-2 0,-1 10 2 16,5 10-5-16,-5 4 3 16,-2 3 0-16,-5-1 6 15,-1 1-5-15,0-5 1 16,0 2-2-16,0-7-1 16,-3 0 1-16,-4-5-79 15,-5-7-138-15,-2-5-129 16</inkml:trace>
  <inkml:trace contextRef="#ctx0" brushRef="#br1" timeOffset="474907.3599">20357 17888 334 0,'0'0'270'16,"0"0"-231"-16,0 0 10 16,90-6 4-16,-57 2-42 15,6-1-11-15,2 2-94 16,-3-4-375-16</inkml:trace>
  <inkml:trace contextRef="#ctx0" brushRef="#br1" timeOffset="475463.5997">20982 18014 145 0,'0'0'554'0,"0"0"-480"16,0 0-46-16,109-56 45 16,-70 34 22-16,-3-9-39 15,-2 4-26-15,-1-1-4 16,-5 2-26-16,-7 7 3 15,-7 7 8-15,-7 9-9 16,-5-1-4-16,-2 4 0 16,0 0-8-16,0 0-2 0,0 14 10 15,-5 6 2 1,-4 1-3-16,0 4 3 0,0-3 0 16,6-1-4-16,3-1 12 15,0-4-7-15,6-1-1 16,15-3 0-16,4-5 7 15,10-7-3-15,-1 0 0 16,2 0 3-16,-5-10-2 16,-5-1-10-16,-7 1 5 15,-9 3 0-15,-5 2-10 16,-5 0 10-16,0 5-11 16,-18 0 10-16,-6 0 0 15,0 0 1-15,6 0 0 16,6 5 1-16,6 0-10 15,4-4 9-15,2 2-1 0,0-3-3 16,0 0-27-16,0 0-35 16,10-3-57-16,-4-14-196 15</inkml:trace>
  <inkml:trace contextRef="#ctx0" brushRef="#br1" timeOffset="475610.2003">21245 17815 529 0,'0'0'128'0,"0"0"-127"0,0 0 13 16,0 0 18-1,98 5-20-15,-48-5-12 0,6 0-81 16,-2 0-436-16</inkml:trace>
  <inkml:trace contextRef="#ctx0" brushRef="#br1" timeOffset="475983.4303">22107 17853 123 0,'0'0'514'16,"0"0"-380"-16,0 0-70 0,0 0 40 15,0 0-29 1,0 0-32-16,-11-24-27 0,0 24-8 16,-8 0 8-16,-1 4-10 15,-4 9-5-15,2 4 28 16,4 3-12-16,2-1-2 16,8 4-14-16,5-3 2 15,3 0 13-15,4-1-11 16,22-6 2-16,6-2 8 15,9-4-5-15,3-4-2 16,-3-3-8-16,-7 0-8 16,-12 0-6-16,-9 0-54 0,-10 0-19 15,-3 0-27-15,-20 5-146 16,-19 4-57-16</inkml:trace>
  <inkml:trace contextRef="#ctx0" brushRef="#br1" timeOffset="476305.7292">20839 18306 468 0,'0'0'64'0,"0"0"-13"16,0 0 16-16,81 26 99 16,-29-21-35-16,12 2-65 15,9 1-12-15,5 1 1 16,10-5-28-16,1 3-19 16,5 2 12-16,-1-2-14 15,-7 3-6-15,-8 0 0 16,-13-1-13-16,-10 1-34 15,-14 0-55-15,-16-3-75 16,-16-1-126-16</inkml:trace>
  <inkml:trace contextRef="#ctx0" brushRef="#br0" timeOffset="489208.1645">5616 16324 500 0,'0'0'141'0,"0"0"-126"16,0 0-7-16,0 0 6 0,0 0-4 15,0 0 39 1,13 0 6-16,-5 0 18 0,1 0-13 16,3-2-22-16,-2-9 17 15,-2-2-31-15,5-4-21 16,-4-1 20-16,-3-2-19 16,0 0-5-16,-5 2 1 15,-1 3 0-15,0 2-7 16,0 4 7-16,0 3-2 15,0 4-12-15,-4 2 12 16,4 0-6-16,-1 0 1 16,-3 0-23-16,2 2 26 15,-3 8 2-15,1 3 2 16,2 0-5-16,2 0 5 16,0-1 0-16,0 2-4 0,2-7 8 15,7 3-5-15,4-3 1 16,-1 1 0-16,4-4 7 15,-2-1-7-15,-2-2 0 16,3-1-26-16,-2 0-72 16,0 0-79-16,-5-3-225 15</inkml:trace>
  <inkml:trace contextRef="#ctx0" brushRef="#br0" timeOffset="489458.6128">5862 16237 548 0,'0'0'67'0,"0"0"-58"16,0 0-3-16,0 0 7 15,0 0 32-15,0 0 13 16,21 54-15-16,-15-38-36 15,1 2 0-15,-1-2 3 16,-1-2-6-16,1-2-8 16,3-2-88-16,-3-5-133 15</inkml:trace>
  <inkml:trace contextRef="#ctx0" brushRef="#br0" timeOffset="490218.9612">6519 15945 162 0,'0'0'446'16,"0"0"-385"-16,0 0-41 16,0 0-3-16,0 0 58 15,0 0 13-15,0 0-39 16,0 0 0-16,0 0-15 16,11-9-6-16,5-7 12 15,3 0-40-15,-4-1 5 16,-1-3-5-16,-3 3 7 15,-2 0-8-15,-2 0 1 16,-4 8 0-16,-3 2-4 16,0 4 2-16,0 1 2 0,0 2 0 15,0 0-15-15,0 0 9 16,0 0-1-16,0 5 7 16,-4 8 0-16,0-1 1 15,2 1-1-15,2-1 0 16,0-3 1-16,0-2 5 15,0-1-6-15,2-1-4 16,12-5-11-16,1 0 13 16,8 0-25-16,2-5-63 15,-1-6-118-15,-3-2-177 16</inkml:trace>
  <inkml:trace contextRef="#ctx0" brushRef="#br0" timeOffset="490490.8321">6784 15800 419 0,'0'0'121'15,"0"0"-102"-15,0 0-8 16,0 0 7-16,0 0 18 16,0 0-35-16,42 13 3 15,-35-2 12-15,-7 1 6 16,0-3 26-16,0-1-8 0,0 0-17 15,0-4 24-15,0 0-28 16,0-3-16-16,6 3 2 16,5-3-3-16,8-1 19 15,6 0-18-15,5 0-3 16,0 0-93-16,-7 0-231 16</inkml:trace>
  <inkml:trace contextRef="#ctx0" brushRef="#br0" timeOffset="491228.181">6611 16645 469 0,'0'0'162'16,"0"0"-158"-16,0 0 11 16,0 0 43-16,0 0 20 15,0 0-66-15,58-35 1 0,-42 23 7 16,-2-3-13-1,-2 2 2-15,-6-3-5 0,0-1 1 16,-6 3 3-16,0-1-8 16,0 1 0-16,0 2-2 15,-6 6 2-15,4 3-5 16,-2 2 5-16,-1 1-3 16,1 0 0-16,-2 0 3 15,3 8-8-15,-3 6 7 16,6 3-4-16,0 0 5 15,0 0-1-15,0-1 8 16,6-4-13-16,7-2 6 0,2-5 0 16,2-3-4-1,7-2-26-15,-2 0-129 0,-1-9-378 16</inkml:trace>
  <inkml:trace contextRef="#ctx0" brushRef="#br0" timeOffset="491569.355">6875 16493 106 0,'0'0'452'16,"0"0"-393"-16,0 0-48 16,0 0 6-16,0 0 11 15,0 0-1-15,49-9-25 16,-41 9-2-16,-4 7 0 0,-4 6-5 15,0 1-2-15,0 0 7 16,-6-1 0-16,0-4 11 16,2-1-1-16,4-2 0 15,0-3-10-15,0 0 2 16,12 2 13-16,1-1-4 16,-1 1 5-16,-3 2 12 15,-3 1-23-15,-6 1-3 16,0 2 3-16,0 2-2 15,0-1 8-15,0-1-6 16,-3 0-5-16,3-6-46 16,0-5-212-16</inkml:trace>
  <inkml:trace contextRef="#ctx0" brushRef="#br0" timeOffset="492361.1568">8483 16477 500 0,'0'0'143'0,"0"0"-126"15,0 0-7-15,0 0 95 16,0 0 26-16,0 0-67 16,56-12-30-16,-33 2-20 0,-4-4-6 15,1-1 30-15,-7 1-36 16,0-1-2-16,-6-2 3 15,-7 0-1-15,0-1 6 16,0 0-16-16,0 4 18 16,0 6-19-16,0 3 13 15,0 3-4-15,0 2 2 16,0 0-2-16,0 0-7 16,0 0-9-16,-1 9 16 15,-2 8-7-15,-1 3 7 16,1 1 0-16,-1 0 2 15,1-5 5-15,3-4-6 0,0-1-1 16,0-5 8-16,4-1-14 16,9-5 6-16,3 0-27 15,4 0-48-15,1-11-173 16,-1-6-395-16</inkml:trace>
  <inkml:trace contextRef="#ctx0" brushRef="#br0" timeOffset="492679.7556">8783 16341 292 0,'0'0'180'15,"0"0"-107"-15,0 0-8 16,0 0 55-16,0 0-40 16,0 0-60-16,-20 44 9 0,25-38 0 15,12-2 12-15,3 0-12 16,-2-4-20-16,1 0 5 15,-4 0-14-15,-1 0 5 16,-7 0-2-16,-2 0-3 16,-5-2 0-16,0 2 8 15,0 0-3-15,0 0 13 16,0 0-18-16,0 0 0 16,0 0 6-16,0 8-5 15,0 8-1-15,-3 1 0 16,-2 0 0-16,2 2-11 15,0 2-47-15,-4-1-214 16,-5 0-283-16</inkml:trace>
  <inkml:trace contextRef="#ctx0" brushRef="#br0" timeOffset="493490.988">7419 17313 637 0,'0'0'107'0,"0"0"-107"16,0 0 10-1,0 0 45-15,0 0 38 0,0 0-66 16,54 11 16-16,-38-11-21 15,2 0-11-15,-3-11 16 16,2-5-24-16,-4-1 5 16,-3 0-8-16,-4 2 0 15,-1-2-2-15,-5 5 5 16,0 5-3-16,0 5 9 16,0 0-8-16,0 2 1 15,0 0-2-15,0 0-13 16,0 7 13-16,0 9-2 15,0 5 2-15,0 1 4 16,0 1-3-16,0-4 4 0,0-2-5 16,0-5 1-16,0 0-1 15,5-6 0-15,11-2-51 16,5-4-80-16,6 0-172 16</inkml:trace>
  <inkml:trace contextRef="#ctx0" brushRef="#br0" timeOffset="493819.551">7825 17294 473 0,'0'0'164'0,"0"0"-120"16,0 0 39-16,0 0 19 0,0 0-41 15,0 0-22 1,-76 27-26-16,76-18-13 0,0-3 0 15,1 5 1-15,16-3-1 16,5 0 4-16,0-1-2 16,1 0 22-16,-6 2-24 15,-1-1 0-15,-6 1 3 16,-6-4 2-16,-4 6-3 16,0 3 4-16,0 0 1 15,-10 3 45-15,-10 0-31 16,4-3 1-16,-3-3-5 15,7-2-15-15,-1 0-2 16,7-2-15-16,2-2-92 16,4-5-181-16</inkml:trace>
  <inkml:trace contextRef="#ctx0" brushRef="#br0" timeOffset="505017.9576">14252 17844 458 0,'0'0'123'0,"0"0"-87"16,0 0-32-16,0 0 65 15,0 0 16-15,0 0-49 16,0 0-5-16,9 5 9 16,11-5 35-16,3 0-6 15,4 0-61-15,-2 0 15 16,1-5-19-16,-5-4 2 15,0-2 2-15,-8 0-8 16,-1 1 6-16,-4 2-12 16,-4-1 6-16,-4 3-4 15,0 2 0-15,0-1-3 16,0 3 5-16,0 2-8 0,-6 0 4 16,-3 0 3-16,2 0-16 15,-1 0 19-15,-1 11 0 16,1-1 1-16,3 0-2 15,0 5 1-15,4-1 0 16,1-2 2-16,0 2 8 16,0-3-9-16,0 1-1 15,4-4 0-15,5-3 8 16,5 1-8-16,1-4-11 16,6-2 7-16,2 0-79 15,3 0-163-15,-5-2-325 16</inkml:trace>
  <inkml:trace contextRef="#ctx0" brushRef="#br0" timeOffset="505446.7127">14631 17861 582 0,'0'0'130'0,"0"0"-102"16,0 0 18-16,0 0 51 15,0 0-53-15,0 0-23 16,11 0-21-16,-1 4 0 16,-2 3-1-16,-1 1-1 15,-7 2 0-15,0-1-4 0,0 4 6 16,0 0 5 0,-6-2 0-16,0-2-3 0,3-2 0 15,3-4 0-15,0 2-4 16,0 0 8-16,9-3-3 15,8 3 6-15,3-3-9 16,-5 1 11-16,-3 1 5 16,-6-1-16-16,-4 4-3 15,-2 2-5-15,0 2 8 16,0 1 23-16,-14 2-7 16,-2 0 20-16,0-1 3 15,3-6-32-15,3 3 9 16,1-5-16-16,6-1 0 0,2-3-4 15,1 1-1 1,0-2-76-16,0 0-86 0,0-6-179 16</inkml:trace>
  <inkml:trace contextRef="#ctx0" brushRef="#br0" timeOffset="506196.3555">15021 17925 454 0,'0'0'169'0,"0"0"-93"15,0 0-56-15,0 0 86 16,0 0 0-16,0 0-57 16,-5 4-14-16,7-2-23 15,15 5 34-15,6-3 21 16,2-1-44-16,4-3-13 15,-2 0 12-15,1 0-21 16,-3-4 1-16,-4-6-2 16,-6 4 14-16,-6-4-17 15,-3 0 3-15,-5 0-12 0,-1 2 8 16,0 1-19-16,-6 1 20 16,-4 2-9-16,4 3 0 15,4-2 3-15,2 3 9 16,0 0-2-16,0 0-3 15,2 0-25-15,13 0 24 16,6 0 2-16,-1 8 4 16,3 1 2-16,-5 0-2 15,-7 1 0-15,2 3 4 16,-9-2-4-16,-2 1 11 16,-2 2-11-16,0-1 1 15,-9 1 15-15,-6-2-12 16,3-2 14-16,4-3-13 0,5-4-5 15,3 0-16 1,0-3-78-16,5 0-102 0,14-6-73 16</inkml:trace>
  <inkml:trace contextRef="#ctx0" brushRef="#br0" timeOffset="506749.6552">15616 17925 382 0,'0'0'335'16,"0"0"-246"-16,0 0-83 16,0 0 21-16,0 0 75 15,0 0-56-15,-3 6-14 16,19-6 19-16,6 0-32 16,4 0 6-16,-1 0-19 15,-4 0 0-15,-2-9-2 16,-6-1-2-16,-6 0-2 15,-3-4 0-15,-4 1-18 16,0 3 18-16,0 3-17 0,-1 1 8 16,-7 3 8-16,1 3-8 15,1 0 2-15,-2 0 5 16,1 0 2-16,-5 3-2 16,2 10 2-16,-1 0 0 15,-1 6 1-15,3-1 10 16,3-2-6-16,3 1 2 15,1-5-7-15,2 0 18 16,0-3-16-16,0-1 12 16,8-3-12-16,6-2 5 15,2-2-3-15,8-1-4 16,3 0-31-16,4 0-45 16,-1-1-253-16,-3-5-373 0</inkml:trace>
  <inkml:trace contextRef="#ctx0" brushRef="#br0" timeOffset="507142.5938">15962 17984 516 0,'0'0'222'0,"0"0"-182"15,0 0-1-15,0 0 76 16,0 0-49-16,0 0-39 0,-17 30 7 15,17-19-32 1,0-1 11-16,0 0 7 0,8-3-15 16,8-3 16-16,-2-3-21 15,6-1 0-15,0 0 11 16,-1 0-6-16,-1-1 3 16,-6-4-8-16,-3-2 0 15,-3 3 0-15,-2 4 0 16,-4 0 2-16,0 0-2 15,0 0 0-15,0 0-7 16,0 8 6-16,0 9 2 16,-5-1 16-16,2 4-17 15,0-4 4-15,3-2 1 16,0-3-5-16,0-4-4 0,0-3-37 16,9-4-69-16,7 0-124 15,-2-9-473-15</inkml:trace>
  <inkml:trace contextRef="#ctx0" brushRef="#br0" timeOffset="519011.9424">13924 17709 503 0,'0'0'124'0,"0"0"-102"16,0 0-1-16,0 0-13 15,0 0 43-15,0 0 25 0,0 0-36 16,-46 71-4-1,37-40-8-15,4 7 3 0,4 1 23 16,1 4-33-16,0 0 1 16,3 0-22-16,15 1 11 15,10-5-5-15,11 1-6 16,13-1-14-16,10-2-25 16,14-10-74-16,9-10-113 15,9-9-308-15</inkml:trace>
  <inkml:trace contextRef="#ctx0" brushRef="#br0" timeOffset="519649.2432">16173 17790 491 0,'0'0'92'0,"0"0"0"16,0 0-36-16,0 0 9 16,0 0 41-16,0 0-39 0,63-13-7 15,-34 27-31-15,3 5-5 16,1 3-3-16,1 4-17 15,1 7 11-15,-4 2-2 16,-4 4-10-16,-8 4 3 16,-7 3-6-16,-7 3 4 15,-5 4-6-15,-5 0 2 16,-18 3 0-16,-7-2-2 16,-2-1-27-16,-4-10-5 15,-2-7-38-15,-1-6-129 0,1-10-105 16</inkml:trace>
  <inkml:trace contextRef="#ctx0" brushRef="#br0" timeOffset="534566.0209">8210 16924 429 0,'0'0'69'16,"0"0"-19"-16,0 0-38 16,0 0 1-16,0 0 34 15,0 0 25-15,0 0-6 16,-21-43-20-16,21 41-25 15,0 1 0-15,0 1-8 16,0 0-8-16,0-1-5 16,0-2 0-16,9-2 4 15,4-2-1-15,4-3-3 16,-1-1 11-16,-4-2-3 16,-3 3 11-16,-4 0-13 15,-5 1-3-15,0 4 17 16,0-1-20-16,0 3 0 0,-11 3-1 15,-4 0-3-15,-5 4 0 16,-1 13 4-16,4 0 0 16,5-2 2-16,6-1-2 15,3-5-3-15,3-1 1 16,0-5-6-16,0 0 2 16,4-3 2-16,1 0 4 15,1 0-11-15,-1 0 23 16,-1-4-12-16,-1-5 17 15,-1 1-16-15,-2-2 9 16,0 1-10-16,0-1-5 16,-12 3 4-16,-6 0-18 0,0 4 1 15,-6 3-3-15,6 0-7 16,3 0-4-16,4 0 6 16,6 0 23-16,3 0-5 15,2 0 8-15,0 0-19 16,0 0-27-16,2 0-43 15,13 0 37-15,1 0-53 16,2-6-43-16,-2-2-90 16</inkml:trace>
  <inkml:trace contextRef="#ctx0" brushRef="#br0" timeOffset="543515.5944">14673 18238 371 0,'0'0'136'0,"0"0"-117"0,0 0-6 15,0 0 24-15,0 0 37 16,0 0 17-16,0 0-41 16,-9 0-17-16,9 2-6 15,0-2-18-15,0 0 22 16,0 0 2-16,0 0-10 16,0 1 5-16,9 3-19 15,9-4 12-15,7 2-2 16,7-1-13-16,1 3 5 15,5-1-9-15,1 2 9 16,4 0-1-16,5 1-5 0,2-3-5 16,4 2 0-16,6 1 2 15,0-6 2-15,-3 1-4 16,-1 1 6-16,-8-2-15 16,-10 1 9-16,-5 4 0 15,-10-5 7-15,-8 4-7 16,-5-3 0-16,-7 1 0 15,-2-2 0-15,-1 1-6 16,0-1 6-16,0 0 0 16,0 0 2-16,0 0-1 15,0 0-1-15,0 0 0 16,3 0-6-16,2 0-3 0,1 0-46 16,6 0-44-16,-4 0-35 15,0 0-134-15</inkml:trace>
  <inkml:trace contextRef="#ctx0" brushRef="#br0" timeOffset="546140.8598">13066 16930 358 0,'0'0'141'16,"0"0"-87"-16,0 0-52 16,0 0 24-16,0 0 46 15,0 0 8-15,0 0-13 16,56-6-27-16,-27 1 9 16,2-1-12-16,6 0-21 15,0-3 15-15,-1 2-20 16,1-1 2-16,-7 0-6 0,-8 2 2 15,-5 1-15 1,-8 2 6-16,-6-1-34 0,-3-1 24 16,0 0-43-16,-5-5-7 15,-13 0-18-15,-3 1 31 16,-3 2 23-16,2 1 17 16,7 3 7-16,2 3-6 15,11 0 15-15,2-1-6 16,0 1-3-16,0 0-4 15,15 0 4-15,9 0 10 16,2 0 8-16,0 5 11 16,-2 7-21-16,-3 3-8 0,-7 4 0 15,-4 3 2 1,-7 1-1-16,-3 0-1 0,0 3-8 16,-7 1-36-16,-12-1-110 15,-3-5-274-15</inkml:trace>
  <inkml:trace contextRef="#ctx0" brushRef="#br0" timeOffset="547025.7777">13148 17926 560 0,'0'0'150'16,"0"0"-150"-16,0 0 5 16,0 0-2-16,0 0 106 15,0 0-6-15,104-17-71 16,-69 10 7-16,-5-1-27 15,-8 4-12-15,-9 1 0 16,-9 2 3-16,-4 0-3 16,0-2 3-16,0-4-3 15,-6-2-9-15,-8-1-4 16,-5-2-16-16,1 0 3 0,-1 4 14 16,7 3-2-16,2 2 9 15,6 2 5-15,4 1 0 16,0 0-2-16,0 0 2 15,4 0-28-15,13 0 17 16,7 0 11-16,2 5-5 16,1 5 14-16,-1 4-9 15,-2 0 7-15,-6 2-7 16,-6 2-1-16,-8 1-1 16,-4-1 2-16,0 1-6 15,0 0-64-15,-4-2-59 16,-7-7-278-16</inkml:trace>
  <inkml:trace contextRef="#ctx0" brushRef="#br1" timeOffset="1.27164E6">17462 9028 446 0,'0'0'100'16,"0"0"-8"-16,0 0 32 15,0 0-49-15,0 0-18 16,-104-35-27-16,71 35 16 16,-4 9-22-16,-1 11-17 0,0 6 17 15,5 8-14 1,7 5-6-16,9 11-8 0,10 4 19 15,7 3-9-15,5-3-6 16,22-9 0-16,9-12-2 16,9-11 8-16,8-14 1 15,5-8-4-15,2-6 5 16,1-24 12-16,-3-13-20 16,-3-9 0-16,-3-6 9 15,-11 1-9-15,-13 2 0 16,-17 6-5-16,-11 6 21 15,-9 6-15-15,-26 6-1 16,-9 7-4-16,-4 9-9 16,-1 4 11-16,7 10 2 15,9 1-1-15,8 0 8 0,9 10-30 16,10 5 9-16,4 6-47 16,2 4-9-16,11-4-169 15,14-6-142-15</inkml:trace>
  <inkml:trace contextRef="#ctx0" brushRef="#br1" timeOffset="1.27204E6">17793 9099 224 0,'0'0'26'0,"0"0"38"0,0 0 58 16,106-20-3-16,-70 14-29 15,9-2 34-15,10-1-32 16,10-4-26-16,13-4 4 16,13-3-37-16,12-5-6 15,9 1-12-15,4 2-7 16,2 2 3-16,0 3-7 15,-9 5-4-15,-12 1 8 16,-18 8-8-16,-22 0 1 16,-20 3-2-16,-12 0 7 15,-9 0-16-15,-8 0 10 0,-3 0 0 16,-2 0 7-16,-2 0-7 16,6 0 0-1,1 0-8-15,5 0-65 0,7 0-61 16,-1 0-167-16,-3 0-233 15</inkml:trace>
  <inkml:trace contextRef="#ctx0" brushRef="#br1" timeOffset="1.27336E6">17246 8831 87 0,'0'0'481'16,"0"0"-394"-16,0 0-77 16,0 0-9-16,0 0 17 15,0 0 19-15,16 53 80 16,-2-15-63-16,1 6-24 15,-1 1 33-15,-1 2-56 16,-4-3 2-16,-3 2 19 16,-2-4-25-16,-4-5 8 0,0-7-9 15,0-9-1-15,0-9 24 16,0-6-22 0,0-5-3-16,-4-1 17 0,-1-7 25 15,-1-19-14-15,-2-10-28 16,1-6 0-16,0-6 2 15,4-3-2-15,3 0-7 16,0-1 7-16,0 4 0 16,0 6-2-16,4 5 2 15,5 11 0-15,-1 9-2 16,-1 7 2-16,-2 5 0 16,0 5-2-16,1 0-4 15,3 8-2-15,-1 13 2 16,7 9 6-16,-5 3-7 15,-2-1 12-15,-1 1-5 0,-4-2 5 16,-3-4 6-16,0-2-10 16,0-5-1-16,0-1-52 15,0-4-21-15,-2-4-189 16,-11-5-184-16</inkml:trace>
  <inkml:trace contextRef="#ctx0" brushRef="#br1" timeOffset="1.27348E6">17343 9113 400 0,'0'0'262'0,"0"0"-221"16,97-20-28-16,-41 9-6 15,15-1 1-15,11 0-8 0,9-7-111 16,4-3-330-16</inkml:trace>
  <inkml:trace contextRef="#ctx0" brushRef="#br1" timeOffset="1.2743E6">19922 8536 383 0,'0'0'355'0,"0"0"-260"16,0 0-91-16,0 0 9 15,0 0 2-15,0 0 21 16,1 108 35-16,-1-59-26 15,2-1 10-15,-2 0-33 16,0-4-17-16,0-5 29 16,0-8-29-16,0-11-5 15,0-7 7-15,0-7-2 16,0-6 5-16,0 0-10 16,0-10 17-16,0-16 26 15,0-11-43-15,0-7 0 16,0-4-11-16,1-3 10 0,1 1-7 15,2 4 4-15,2 6 4 16,3 7-4-16,0 12 9 16,2 5-7-16,0 7 2 15,6 4-6-15,2 3-1 16,2 2 5-16,2 0-4 16,-3 14-6-16,-6 5-8 15,-2 4 10-15,-8-1-5 16,-4 2-3-16,0-1 17 15,-1-3-13-15,-8 0 14 16,2-3-1-16,4-1 1 0,3 1 0 16,0 0-1-1,0 1 10-15,10 2-9 16,1 0 0-16,-1 2 0 0,-6 1-2 16,-4-4 2-16,0 1 0 15,-9-5 0-15,-6-2-4 16,-1-6 3-16,7-7-69 15,3 0-69-15,6-10-106 16</inkml:trace>
  <inkml:trace contextRef="#ctx0" brushRef="#br1" timeOffset="1.27468E6">19997 8428 552 0,'0'0'83'16,"0"0"-62"-16,-115 28 32 16,70 5-6-16,-1 9 54 15,5 9-38-15,10 7-37 16,7 7 20-16,14 1-33 16,10-1-3-16,7-8-9 15,32-13 1-15,17-9 19 16,15-13-21-16,3-9 6 15,8-12 2-15,-4-1-4 16,-1-15-4-16,-11-14 3 16,-11-7 10-16,-14-9-21 15,-13-7 8-15,-13-4 0 0,-15-3 2 16,0 3-2 0,-24 8-12-16,-11 15 10 0,-9 15 2 15,-4 18-9-15,-4 0-4 16,4 28-14-16,9 12-13 15,10 9-141-15,8 6-57 16,4 1-223-16</inkml:trace>
  <inkml:trace contextRef="#ctx0" brushRef="#br1" timeOffset="1.27522E6">20325 9220 623 0,'0'0'16'0,"13"76"19"15,-3-21-5-15,2 8 68 16,2 4 21-16,1 8-70 16,2 8 20-16,0 4-48 0,0 2-3 15,-1-4 26 1,0-3-38-16,-2-7-3 0,4-6 0 15,-3-9 3-15,1-9 2 16,2-8-8-16,-3-12-1 16,1-7-14-16,1-11-27 15,5-13-96-15,-4-2-166 16</inkml:trace>
  <inkml:trace contextRef="#ctx0" brushRef="#br1" timeOffset="1.27564E6">20867 10314 622 0,'0'0'169'0,"0"0"-148"16,-98 21 63-16,47 4-3 16,-4 8-33-16,0 4 25 15,7 5-35-15,12 3-11 16,14 1-19-16,16 3 1 15,6-1 2-15,21 0-11 0,19-5 0 16,11-5 22-16,9-8-22 16,2-10 0-16,1-6-6 15,-2-7 23-15,-10-7-34 16,-11 0-9-16,-13-7-59 16,-14-10-29-16,-11-2-173 15,-2 1-230-15</inkml:trace>
  <inkml:trace contextRef="#ctx0" brushRef="#br1" timeOffset="1.27623E6">20864 10227 580 0,'0'0'104'15,"-92"-3"-49"-15,38 10 40 16,-1 20-11-16,2 14-33 16,9 15 5-16,16 16 4 15,14 6-41-15,10 2 28 16,4-1-47-16,13-8 0 15,19-6 13-15,10-10-11 0,11-11-2 16,10-13 0 0,7-17 6-16,9-14-9 0,1-2 3 15,-2-31-5-15,-7-13 1 16,-9-14 1-16,-17-11 3 16,-16-9 0-16,-12-7 1 15,-17 0-10-15,0 9 9 16,-26 13 0-16,-17 21 0 15,-15 18 0-15,-12 12-6 16,-15 14-6-16,-9 0 0 16,-8 24-1-16,-8 11-36 15,-7 3-92-15,-7 7-185 16,-9-3-264-16</inkml:trace>
  <inkml:trace contextRef="#ctx0" brushRef="#br1" timeOffset="1.27717E6">17212 9618 185 0,'0'0'54'0,"0"0"-16"15,0 0 49-15,0 0-1 16,0 0 96-16,0 0-105 16,18-23-30-16,-23 49-16 15,-22 13-5-15,-13 15 74 0,-17 6-40 16,-10 2-38-16,-10 0 31 15,-10 1-37-15,-2-1 9 16,-4-3-9-16,-1-6 0 16,3-2-6-16,6-10-2 15,13-5 0-15,14-7-5 16,16-7-3-16,14-8 0 16,13-4-4-16,9-8 4 15,6-2-14-15,0 0-44 16,0 0-94-16,6-5-70 15,5-5-148-15</inkml:trace>
  <inkml:trace contextRef="#ctx0" brushRef="#br1" timeOffset="1.27784E6">15812 10676 397 0,'0'0'333'0,"0"0"-203"15,0 0-96 1,0 0-28-16,0 0 3 0,0 0 25 16,-7 97 9-16,4-51 8 15,3 4-44-15,0 3-5 16,0-6 14-16,0-2-9 16,3-12-2-16,3-12-5 15,0-8 0-15,-2-9 1 16,-1-4-1-16,2-7-19 15,2-23 2-15,-2-9-98 16,-4-9-13-16,-1-3-2 16,0 1 45-16,-6 0 80 0,-3 4-6 15,2 9 11-15,1 4 4 16,4 8 3-16,2 1 33 16,0 3-1-16,8-1 27 15,11 5 19-15,8 0-32 16,8 0 3-16,6 8 7 15,4 3-27-15,0 6-7 16,-5 6-27-16,-4 17 3 16,-6 8 10-16,-8 7-12 15,-7 4-3-15,-8 10 25 16,-7 3-7-16,0 4 10 16,-14-4-27-16,-7 1 9 15,-2-6 32-15,-5 1-38 16,-5-2 4-16,2-4 9 0,-3-3-14 15,5-9 1-15,3-6-4 16,9-9-26-16,8-9 21 16,3-9-101-16,3-8-43 15,-1-25-230-15</inkml:trace>
  <inkml:trace contextRef="#ctx0" brushRef="#br1" timeOffset="1.27825E6">15788 10502 426 0,'0'0'99'16,"-91"44"-59"-16,44-1-1 0,3 6-19 15,5 14 25-15,10 7 31 16,17 9-35-16,12 7 13 15,9 0-26-15,30-7-18 16,10-12 20-16,17-16-29 16,13-20-1-16,10-18 12 15,7-13-7-15,4-13 16 16,-6-19-20-16,-8-14 0 16,-11-8 20-16,-14-11-21 15,-18-10 0-15,-20-6 4 16,-17-4 2-16,-6 3-12 0,-33 12-4 15,-10 12 8-15,-5 21-13 16,-4 18 15-16,-1 19-4 16,-5 7-14-16,1 27 17 15,3 10-12-15,7 11-59 16,20 6-52-16,18 5 4 16,9-6-128-16</inkml:trace>
  <inkml:trace contextRef="#ctx0" brushRef="#br1" timeOffset="1.27877E6">17352 9648 441 0,'0'0'41'0,"0"0"-41"16,0 0 14-16,91 101 37 15,-54-49 41-15,8 11 22 16,4 9-7-16,9 11 2 15,5 5-52-15,4 7-17 16,-1 4 8-16,1 3-34 16,5 3 11-16,2-1-25 15,2-3 0-15,-6-9 11 16,-10-11-10-16,-11-12-2 16,-13-13 1-16,-8-14-51 0,-6-12 0 15,-5-16-89-15,-7-14-205 16</inkml:trace>
  <inkml:trace contextRef="#ctx0" brushRef="#br1" timeOffset="1.27938E6">18730 11107 672 0,'0'0'131'16,"0"0"-82"-16,0 0-49 16,0 0 0-16,0 0 115 0,0 75-54 15,0-35-18-15,0 4-7 16,0-2-26-16,0-3 16 16,3-10-26-16,-2-11 1 15,1-7 5-15,-2-9-6 16,3-2 0-16,1-9 14 15,6-21-14-15,3-14 8 16,-3-8-8-16,-4-5-32 16,-5 1 31-16,-1 4-25 15,0 6 4-15,0 12 16 16,-2 8 12-16,-1 11-4 16,3 7-2-16,0 2 0 15,0 1 16-15,0 2-9 16,16-1-6-16,7 2 25 0,10 1-20 15,10-1 21-15,3 0-27 16,5-3 5-16,-2 3 10 16,-6 0-15-16,-7 2-7 15,-12 0 4-15,-8 0-61 16,-12 11-19-16,-4 6-88 16,-11 10-54-16,-20 2-87 15</inkml:trace>
  <inkml:trace contextRef="#ctx0" brushRef="#br1" timeOffset="1.27966E6">18924 11194 37 0,'0'0'217'0,"0"0"-124"0,0 0-11 16,0 0 7-16,0 0 25 15,88 20-67-15,-61-20-12 16,-9 5-35-16,-8 6-12 16,-9 5 2-16,-1 4-25 15,-8 3-21-15,-17 3-4 16,-7 3 57-16,-4-1 3 15,0-2 13-15,8-2 67 16,10-7 50-16,7-2-14 16,11-6-47-16,0-7-8 15,11 0-34-15,19-2 38 16,15-2-34-16,10-13-30 16,1-4 7-16,-4-4-8 15,-11 4-74-15,-11-2-79 16,-17-3-118-16,-9 2-286 0</inkml:trace>
  <inkml:trace contextRef="#ctx0" brushRef="#br1" timeOffset="1.28007E6">19123 10667 620 0,'0'0'117'0,"-156"44"-109"16,62 2 25 0,-3 10 1-16,2 11 26 0,13 3 6 15,18 7-13-15,16 3-24 16,21 6 29-16,15 1-57 16,12 0 18-16,18-4-14 15,25-10 1-15,17-6 8 16,11-14-14-16,7-17 0 15,12-14 19-15,5-15-19 16,1-7 0-16,-4-27-4 16,-10-21 17-16,-13-17-12 15,-13-13-1-15,-13-5 0 16,-20-5 0-16,-16 1 0 16,-7 6 0-16,-22 8-5 15,-9 17-10-15,-8 18 3 16,-6 18 12-16,-4 20-25 15,-6 1 2-15,-10 31-16 0,2 8-63 16,9 8-106-16,10 2-68 16</inkml:trace>
  <inkml:trace contextRef="#ctx0" brushRef="#br1" timeOffset="1.28203E6">19134 9726 475 0,'0'0'119'15,"0"0"33"-15,0 0-55 16,0 0 3-16,0 0-13 15,0 0-79-15,-25-12-7 16,25 38 19-16,0 11-7 0,0 4 61 16,4 0-57-1,3-2 6-15,1-5-3 0,-2-2-10 16,0-9 7 0,-1-6-17-16,-2-4 0 0,-2-7 0 15,-1-3 4-15,2-3-4 16,-2 0 8-16,1-2-6 15,3-18 19-15,1-7-21 16,-2-11 0-16,-3-3-12 16,0 1 12-16,0-1 0 15,0 7-3-15,-3 4 10 16,1 9-10-16,1 4 3 16,1 6 0-16,0 3-2 0,0 2 2 15,0 1 0 1,0 5-1-16,0 0 6 0,0 0-14 15,0 0 9-15,0 0 0 16,6 0-14-16,11 0 14 16,6 0 0-16,1 0-6 15,4 0 13-15,-2 0-14 16,-3 2-10-16,-2 0-48 16,-3 3 18-16,-7 3-92 15,-8 5-58-15,-3 5 31 16,-9 4-4-16,-19 0-36 15</inkml:trace>
  <inkml:trace contextRef="#ctx0" brushRef="#br1" timeOffset="1.28221E6">19195 9872 0 0,'0'0'89'0,"0"0"3"15,0 0-10-15,0 0-8 16,0 0 38-16,0 0 83 16,44 38-78-16,-13-38 2 15,4-2-29-15,4-8-64 16,-4 0-4-16,-5 0-22 15,-5 1 0-15,-8 1-20 16,-4 6-28-16,-6 2-119 16,-7 0-48-16,0 0-214 15</inkml:trace>
  <inkml:trace contextRef="#ctx0" brushRef="#br1" timeOffset="1.28275E6">19151 10664 118 0,'0'0'76'0,"0"0"26"16,0 0 82-16,0 0-28 15,0 0-31-15,0 0 27 16,43-46-83-16,-36 20-12 16,3-10-9-16,0-6-28 0,-3-8 22 15,0-9-42 1,0-2 5-16,0 2 3 0,-1 10-8 15,0 14 0-15,-2 10 4 16,1 15 1-16,-2 6-10 16,-1 4 4-16,6 0-62 15,-2 7 8-15,5 12-41 16,1 3-71-16,0 0-61 16,1-1-212-16</inkml:trace>
  <inkml:trace contextRef="#ctx0" brushRef="#br1" timeOffset="1.28327E6">20560 10674 623 0,'0'0'133'16,"0"0"-67"-16,0 0 53 16,0 0-35-16,-58-96-29 15,28 61 12-15,-9 0-60 16,-7-4-4-16,-7 0 22 15,-1 3-21-15,0 3 18 16,5 7-22-16,7 2 0 0,8 7-4 16,4 0 4-1,5 3 0-15,7 2 0 0,6 1-13 16,4 3 9-16,3-2-33 16,3 3-37-16,2-5-35 15,0-5-164-15,-1-7-136 16</inkml:trace>
  <inkml:trace contextRef="#ctx0" brushRef="#br1" timeOffset="1.28375E6">20129 9160 286 0,'0'0'154'0,"0"0"-33"15,0 0-23-15,0 0-20 16,0 0 60-16,-85-17-55 16,67 17-22-16,-5 11-21 0,-10 14-37 15,-12 14 40-15,-10 4-26 16,-8 3-16-16,-3 3 41 16,1-5-42-16,6-4 7 15,7-4-1-15,9-4 2 16,7-5 5-16,5-1-13 15,4-4 0-15,0-3-3 16,-3 0 3-16,-6-3-7 16,-1-2 6-16,-1 0-32 15,-4-6-6-15,-4-1-27 16,-3-2-91-16,-6-5-55 16,0 0-189-16</inkml:trace>
  <inkml:trace contextRef="#ctx0" brushRef="#br1" timeOffset="1.28422E6">17947 9461 336 0,'0'0'81'16,"0"0"7"-16,0 0-37 0,0 0-11 15,0 0 53-15,0 0-55 16,-7-9-29-16,7 9 19 15,0 8-21-15,22 6 25 16,11 3 34-16,13 1-38 16,17 4 22-16,13 0-43 15,20 3-5-15,14 4 35 16,9-1-33-16,3 2-4 16,-3-1 0-16,-8 1 5 15,-16-1 0-15,-18-3-5 16,-22-5 0-16,-24-6 1 0,-12-6-1 15,-11-1-5 1,-7-5 0-16,-1-2-30 0,0 1-11 16,0-1-66-16,-15-1-20 15,-10 0-198-15</inkml:trace>
  <inkml:trace contextRef="#ctx0" brushRef="#br1" timeOffset="1.28581E6">15535 10478 287 0,'0'0'49'0,"0"0"-21"15,0 0 53-15,0 0 61 16,0 0 8-16,0 0-53 16,-59-34-19-16,36 7-4 15,1-12-22-15,1-4-49 16,7-7 39-16,3-2-42 0,5-3 0 15,6-5 4-15,0-4 5 16,4-7-6-16,17-4-3 16,4-1 3-16,6-4-4 15,4-2 1-15,7-4 0 16,7-6-6-16,4-6 10 16,5 4-4-16,7 5 0 15,0 12 2-15,9 8-5 16,5 7 3-16,2-1 0 15,5 6-11-15,3 2 11 16,9 2 0-16,5 5-2 0,9 6 12 16,3 4-22-16,2 9 12 15,-3 5 0-15,-5 9-3 16,-10 6 3-16,-5 3 0 16,-5 3-4-16,-2 2 10 15,-1-2-8-15,4 2 2 16,5-1 0-16,8 1-5 15,7 1 11-15,3 0-9 16,3 0 3-16,-1 7 0 16,-2 9 0-16,-13 4 0 15,-12 4 0-15,-12-1-8 16,-11-2 7-16,-9-3 1 16,-2-4 0-16,-3-3 4 15,2-2-1-15,-2-3-3 16,-2-2 0-16,-4-1 3 0,-2-2-3 15,-7 1-1-15,-2-2 1 16,-4 1 0-16,-3 2-7 16,-2 1 7-16,-3 0 0 15,-2 1 4-15,-1-3-4 16,-2 1-2-16,-1-1 2 16,-4-1 0-16,0-1 0 15,-5 0 0-15,1 0 0 16,-3 0-4-16,0 0 4 15,-4 0-67-15,-1 3-121 16,-10-3-60-16,-16 0-52 16</inkml:trace>
  <inkml:trace contextRef="#ctx0" brushRef="#br1" timeOffset="1.28594E6">19321 8782 458 0,'0'0'0'0,"0"0"-11"16,0 0-115-16,0 0-195 16</inkml:trace>
  <inkml:trace contextRef="#ctx0" brushRef="#br1" timeOffset="1.28735E6">19331 11685 129 0,'0'0'217'0,"0"0"-110"15,0 0-106 1,0 0 72-16,0 0 17 0,91 20-6 15,-55-4-8-15,12 3-31 16,10 5-27-16,9 6 64 16,9 6-61-16,3 3-4 15,2 1 5-15,-1 1-17 16,-1-2 9-16,0-3-14 16,1-3 0-16,-6-6 5 15,-10-3-3-15,-10-7-2 16,-14-6 8-16,-10-5-7 15,-8-2-2-15,-7-4-3 16,-5 0 4-16,-4 0 13 16,-2-9-13-16,-3-7-42 0,-1-5-68 15,0-7-101-15,0-8-188 16</inkml:trace>
  <inkml:trace contextRef="#ctx0" brushRef="#br1" timeOffset="1.28865E6">20992 12155 496 0,'0'0'100'16,"0"0"-18"-16,0 0 46 15,0 0-10-15,0 0-12 16,0 0-21-16,-21-51-56 16,4 51-11-16,-5 17-18 15,-5 9 0-15,0 3 5 16,6 4-5-16,5-2 0 15,7 0-3-15,9-3 22 16,0-5-20-16,9-3 1 0,12-7 0 16,9-9-5-1,5-4 5-15,-1 0 0 0,-1-6-11 16,-6-8 22-16,-5 2-16 16,-8 1 5-16,-5 3 0 15,-3 2-5-15,-5 1 8 16,1 4-3-16,-2 1 0 15,1 0 13-15,2 0-25 16,3 12 12-16,1 7 0 16,4 7-1-16,-6-1 1 15,-5 2-2-15,0-3-2 16,0-3 8-16,-7-4-8 16,-6-3 0-16,1-6-39 15,-2-5-7-15,4-3-201 16,1-10-233-16</inkml:trace>
  <inkml:trace contextRef="#ctx0" brushRef="#br1" timeOffset="1.2891E6">20979 11947 508 0,'0'0'74'0,"0"0"-3"16,0 0-31-16,-82-22 17 16,47 27-11-16,-4 21 2 0,-1 11 0 15,-1 9-22-15,7 5 18 16,5 5-16-16,10-1-17 16,12 4 34-16,7-2-37 15,0-2 5-15,23-2-9 16,10-6 5-16,9-8-4 15,9-7-5-15,7-9 0 16,2-9-7-16,-1-13 17 16,-2-1-8-16,-3-8-2 15,-5-17 9-15,-6-7-3 16,0-7-6-16,-2-9 0 16,-2-6-7-16,-9-6 7 15,-11-4-1-15,-12 2-1 16,-7 7 3-16,-7 9-13 15,-17 14 12-15,-10 13-11 0,-10 8 7 16,-8 11-48-16,-3 0 13 16,1 13-19-16,5 9-51 15,9 0-20-15,9-4-232 16</inkml:trace>
  <inkml:trace contextRef="#ctx0" brushRef="#br1" timeOffset="1.29148E6">21108 11076 307 0,'0'0'148'15,"0"0"-133"-15,0 0-15 16,0 0 32-16,0 0 11 15,0 0 6-15,0 70 43 0,0-31-70 16,0 5 49-16,0 6-42 16,-5 6 18-16,-2 3 9 15,2 0-30-15,2-3 0 16,2-7-26-16,-1-6 0 16,2-9 9-16,0-5-9 15,0-9 0-15,0-6 3 16,0-7 2-16,0-2-3 15,0-5-2-15,0 0 9 16,0 0-17-16,0 0 8 0,0 0-23 16,7 0-49-1,6-9-48-15,-5 1-48 0,-3-4-309 16</inkml:trace>
  <inkml:trace contextRef="#ctx0" brushRef="#br1" timeOffset="1.29342E6">20744 8788 220 0,'0'0'48'16,"0"0"20"-16,0 0-34 16,0 0 29-16,0 0 20 15,0 0-50-15,-2-13 34 16,2 13-23-16,0 0-22 0,0 0 15 15,0 0-37-15,14 0 0 16,13 5 4-16,11 9 3 16,11 6-7-16,5 4 26 15,1 2-25-15,1 7 15 16,-3 0-16-16,-1 1 2 16,2 2 32-16,-3 0-30 15,3 4 10-15,7 3 27 16,3 12-21-16,6 6 4 15,-2 4-24-15,-2 3 0 16,-3 0 26-16,-3 2-19 0,-1-3-7 16,-4 0 3-1,-4-1 1-15,-5-3 6 0,-7 0-10 16,-4 0 0-16,0 3 5 16,-8 1-4-16,-3-2-1 15,-5-1 11-15,-5 0-1 16,-2 0-4-16,-5 3-6 15,-2-2 0-15,-4-6 13 16,-1-1-13-16,0-2 0 16,0-3 0-16,-9-2 9 15,1-2-13-15,0-3 4 16,0-3 0-16,1-3 13 16,1-1-5-16,-3 0-8 15,0 0 7-15,-2 0 0 16,-3 0-13-16,-3 1 6 15,-2 1 0-15,-3 1 9 0,0 0-9 16,0-2 0-16,3-1 0 16,2-3 6-16,0-4-6 15,3-1 0-15,-2-2 0 16,4 3 5-16,-6 0 0 16,4-1-5-16,-3-1 12 15,-4-1-10-15,3 1 12 16,-3-1-14-16,1 1 0 15,0 2 2-15,0-3-2 16,-2-1 0-16,4 2 4 16,-3-3-1-16,1-4 21 0,3 1-24 15,-4-5 0-15,0 0 10 16,-2-2-4-16,1-4-6 16,3-3 0-16,7-3 7 15,3-3-16-15,6-2 5 16,3-2-53-16,0-2-15 15,16-18-278-15</inkml:trace>
  <inkml:trace contextRef="#ctx0" brushRef="#br1" timeOffset="1.29355E6">21576 11942 576 0,'0'0'48'0,"0"0"-48"0,0 0-13 15,0 0-169-15</inkml:trace>
  <inkml:trace contextRef="#ctx0" brushRef="#br1" timeOffset="1.29851E6">5782 11153 609 0,'0'0'85'15,"0"0"-12"-15,0 0-5 16,0 0-60-16,0 0 4 16,0 0 26-16,0 0-35 15,0 0 25-15,-15 73-24 0,12-34 25 16,1 7 26-16,2 4-42 16,-1-3 2-16,1-1 1 15,0-10-11-15,0-9 16 16,0-11-21-16,0-9 0 15,0-1 6-15,0-6 0 16,0 0-6-16,0 0 20 16,0 0 2-16,0-12 54 15,-2-8-61-15,-2-11-12 16,-1-8-3-16,1-5 8 16,1-4-10-16,1 0 2 15,1-1-3-15,1 8-16 16,0 6 19-16,0 3 0 15,0 8-4-15,1 5 5 0,11 5-2 16,2 2-4-16,4 4 5 16,-1 3-8-16,0 1 8 15,5 3 0-15,-1 1 2 16,-1 0-2-16,0 0-8 16,0 11 5-16,-2 3 6 15,-2 4-12-15,1 2 9 16,-4 4 0-16,-3 3-2 15,-2 0 5-15,1 1-3 16,-5-2 0-16,1-1 4 16,-4-2 1-16,0-1-5 15,1-3 0-15,-2 1 0 16,2-5 0-16,-2-2-9 16,0-5-87-16,0-8-118 15,0 0-97-15</inkml:trace>
  <inkml:trace contextRef="#ctx0" brushRef="#br1" timeOffset="1.29868E6">5880 11315 644 0,'0'0'83'16,"0"0"-71"-16,0 0 29 0,0 0-29 15,0 0 36 1,0 0-25-16,114-8-23 15,-76 2-27-15,-2-2-167 0,-10-6-411 16</inkml:trace>
  <inkml:trace contextRef="#ctx0" brushRef="#br1" timeOffset="1.29918E6">6387 11218 585 0,'0'0'161'0,"0"0"-107"16,0 0-45 0,0 0 36-16,0 0 28 0,0 0 2 15,99 0-12-15,-63 0-52 16,-5-4 7-16,0-3-18 15,-7 0 2-15,-6 0 13 16,-9-4-15-16,-6 1 0 16,-3-5 6-16,0 1-2 15,-9 0-4-15,-12 3 0 16,-1 0 8-16,1 7-28 16,1 1 20-16,10 3-3 15,4 0-3-15,2 0 6 0,4 0 0 16,0 0-16-1,8 7 5-15,10 7-2 0,6-1 13 16,3-1 0-16,0 1 6 16,-5 0-3-16,1-3-6 15,-6 2 1-15,-4 0 2 16,-3-3-3-16,-7 2 3 16,-3-2 0-16,0 2 11 15,-5 3-9-15,-8-5 3 16,-1 7-5-16,3-3-20 15,5 0-87-15,6-6-268 16</inkml:trace>
  <inkml:trace contextRef="#ctx0" brushRef="#br1" timeOffset="1.3046E6">7187 10943 617 0,'0'0'135'15,"0"0"4"-15,0 0-110 16,0 0 5-16,0 0-27 16,0 0-5-16,0 0 6 15,-2 7-8-15,2 11 0 16,0 6 14-16,0-2-13 15,0-1 22-15,0 1-23 16,0-3 1-16,0 3 32 16,0-1-30-16,0 0 2 15,0 1 13-15,0-2-17 0,0 2 16 16,0-7-17-16,0-2 0 16,0-6 6-16,0-3-6 15,0-4 0-15,0 0 10 16,0 0-9-16,0 0 38 15,0-20-5-15,0-5-21 16,0-5-8-16,0-6-5 16,-1 0 0-16,-1-1 0 15,2 1 2-15,0 5 0 16,0 1-2-16,0 6 0 16,8 0-18-16,3 7 23 15,0-2-5-15,0 4 0 16,2 1 5-16,-1 1-7 0,1 4 2 15,1 1 0-15,2 2-7 16,-4 3 7-16,4 3 0 16,-4 0-6-16,-1 0 13 15,2 7-19-15,-4 9 12 16,-4 1 0-16,-5 4-11 16,0 1 11-16,-5-1 0 15,-11 0-11-15,-5-4 27 16,3-5-15-16,8-4-1 15,5-3 0-15,5-1-13 16,0-1 13-16,0 2-14 16,20-2 10-16,5 4 4 15,0 0 9-15,-3 4-9 16,-9-1 0-16,-3 0-12 0,-10 4 12 16,0 3 0-16,-4 2-5 15,-16 1 11-15,-7-1-14 16,0-1 8-16,1-2 0 15,3-3 4-15,10-1-4 16,5-5 0-16,6-3-3 16,2 0 3-16,4-3-121 15,18-1-92-15,11-3-332 16</inkml:trace>
  <inkml:trace contextRef="#ctx0" brushRef="#br1" timeOffset="1.30488E6">7707 11143 733 0,'0'0'14'16,"0"0"2"-16,0 0 6 15,0 0 3-15,0 0 68 16,0 76-24-16,-12-55-28 16,-3-1 4-16,2-1-45 15,1-5 10-15,3-2-19 0,6-3 9 16,3-5-91-16,10-4-99 16,13-8-231-16</inkml:trace>
  <inkml:trace contextRef="#ctx0" brushRef="#br1" timeOffset="1.30565E6">7921 10909 689 0,'0'0'74'0,"0"0"34"16,0 0-101-16,0 0 3 15,0 0 21-15,0 0-28 16,13 26 85-16,-10-3-55 16,0 3-25-16,-3 1 30 15,0-3-27-15,0-3 3 16,0-1-6-16,0-6-1 16,0-4 10-16,0-5-17 15,0-3 0-15,0-2-4 16,0 0 17-16,0 0-13 15,0-2 25-15,6-15-1 16,3-6-16-16,3-5-8 16,-2 0 0-16,2 0-12 15,-6 0 12-15,-1 3-1 16,-1 6-2-16,-1 4 6 16,0 6-2-16,-2 4-1 0,1 2 0 15,1 1 6-15,-3 0-6 16,1 2 0-16,2 0-1 15,2 0 6-15,4 0-3 16,9 0-2-16,7 0 0 16,1 0 0-16,-1 0 2 15,6 0-2-15,-5 0 0 16,-4 0-22-16,-7 0-23 16,-9 7-71-16,-6 6-90 15,-11 4 76-15,-20 1-50 16,-6 0-65-16,-1-2 93 0,4-1 152 15,7-3 8-15,9-2 38 16,11-1 2-16,4-5 9 16,3-1-26-16,6-1 16 15,12-2 44-15,4 0-61 16,1 0-4-16,-6 1-26 16,-5 3 0-16,-7 3-4 15,-5 3 13-15,0 4-14 16,-13 3 10-16,-4-2-5 15,2 3 47-15,2-4 23 16,4-2-6-16,3-2 13 16,6-3-28-16,0-2-15 15,0-3 26-15,7 1-27 0,14-3 24 16,9 0-41 0,6 0-13-16,0 0-6 0,4-8-60 15,-3 2-156-15,-7-2-387 16</inkml:trace>
  <inkml:trace contextRef="#ctx0" brushRef="#br1" timeOffset="1.30596E6">8644 11132 754 0,'0'0'66'16,"0"0"-62"-16,0 0 28 16,0 0-31-16,0 0 82 15,0 0-13-15,-17 72-45 16,1-47 23-16,-2-2-41 15,-3 0-6-15,2-4 21 16,4-2-22-16,6-1-8 16,9-6-30-16,0-10-173 15,12 0-117-15</inkml:trace>
  <inkml:trace contextRef="#ctx0" brushRef="#br1" timeOffset="1.30653E6">8796 10933 628 0,'0'0'103'16,"0"0"-53"-16,0 0-33 15,0 0-12-15,0 0 70 16,0 0 13-16,43 62-36 0,-40-29 5 15,0 0-43-15,-3 2 10 16,0-5-5-16,0-5-14 16,0-3 20-16,0-10-25 15,0-4 3-15,0-5 5 16,0-3 1-16,0 0-9 16,0-2 28-16,0-15-13 15,5-7 6-15,-2-6-21 16,1 0 0-16,-2-3 4 15,-2 0-4-15,3 1-7 16,-1 1 2-16,8 6 4 16,-3 5-11-16,2 6 12 15,4 3 0-15,3 6-13 16,0 4 13-16,4 1 0 16,0 0-1-16,1 1 1 0,1 12-12 15,-1 3 12-15,0 1 0 16,-2 1 4-16,-5 4-4 15,-5-2-4-15,-4 2-2 16,-5 1 12-16,0 1-3 16,0-1-3-16,-21 0 0 15,-2 2 23-15,-5-3-21 16,-2 0 2-16,6-5-4 16,6-3 6-16,8-5-29 15,5-2 14-15,5-4-94 16,7-3-106-16,19-3-229 15</inkml:trace>
  <inkml:trace contextRef="#ctx0" brushRef="#br1" timeOffset="1.30673E6">9250 11207 508 0,'0'0'198'16,"0"0"-156"-16,0 0-9 15,0 0 16-15,0 0-8 16,0 0 0-16,-65 65-41 16,55-48 0-16,-2-2-7 0,5-1-26 15,7-4-135 1,0-8-265-16</inkml:trace>
  <inkml:trace contextRef="#ctx0" brushRef="#br1" timeOffset="1.30748E6">9551 10911 92 0,'0'0'94'16,"0"0"19"-16,0 0-61 15,0 0 95-15,0 0-17 16,0 0-34-16,-3-28-3 16,3 28 22-16,0 0-33 15,0 0-25-15,0 0-55 0,0 0 10 16,0 5-12 0,0 12 0-16,0 6 8 0,0 6 0 15,0 3 13-15,0 4-15 16,-2-2 0-16,-1 3 16 15,0-4-22-15,1-2 0 16,1-6 11-16,0-6-11 16,-1-8 3-16,2-5-3 15,0-5 2-15,0-1 8 16,0 0-7-16,0-3 2 16,0-15 20-16,2-9-19 15,-1-5-1-15,-1-3-5 16,0-2 0-16,0-1-6 15,0 1 6-15,0 2-4 0,0 3-1 16,0 6 2-16,0 4 3 16,0 7 0-16,0 5 3 15,0 5-5-15,0 1 2 16,5 2 0-16,-1 1-5 16,5 1 14-16,3 0-13 15,3 0 4-15,6 0 0 16,1 0 3-16,1 6-1 15,5-2-2-15,-4 3 13 16,0-2-10-16,-6-2-2 16,1 0-1-16,-5 1-20 15,-6 1 5-15,-8 1-166 16,0 2-195-16,-15 1-263 0</inkml:trace>
  <inkml:trace contextRef="#ctx0" brushRef="#br1" timeOffset="1.30764E6">9634 11048 439 0,'0'0'82'0,"0"0"27"15,0 0-40-15,84 0-26 16,-64 0-20-16,6-1-10 16,-1-3-13-16,-5 4-42 15,-7 0-279-15</inkml:trace>
  <inkml:trace contextRef="#ctx0" brushRef="#br1" timeOffset="1.3088E6">5753 12100 649 0,'0'0'164'0,"0"0"-157"15,0 0 1-15,0 0-1 16,0 0 9-16,0 0 34 16,6 73 19-16,-6-42-36 15,2 2 31-15,-2 3-49 16,0-1-15-16,0-4 68 16,0-4-68-16,0-4 12 0,0-7-6 15,0-7 0 1,0-4 3-16,0-5-9 0,0 0 1 15,0 0 27-15,0-13 5 16,0-10-16-16,0-6-15 16,0-3 2-16,0-4-7 15,0 0 3-15,0-1 0 16,0 3-14-16,0 3 14 16,0 4 0-16,10 4-4 15,4 4 12-15,4 2-16 16,2 3 8-16,0 5 0 15,2 4-11-15,-7 5 11 16,-1 0 0-16,-3 0-5 16,-3 12 9-16,-3 7-17 15,-5 3 13-15,0 3 0 0,-5-3-7 16,-7 2 7-16,-3-5 0 16,5-2-2-16,4-4 13 15,6-2-24-15,0-3 6 16,9-1 7-16,15 0-16 15,8 0 16-15,0 0 0 16,-7 1-3-16,-8 2 7 16,-7 3-15-16,-10 1 11 15,0 4 0-15,-18 2-2 16,-10 1 4-16,-7 1-2 16,4-5 5-16,4-3-3 15,12-3 3-15,8-4-5 16,7-3-21-16,7-4-20 15,27 0-193-15,13-19-279 0</inkml:trace>
  <inkml:trace contextRef="#ctx0" brushRef="#br1" timeOffset="1.30923E6">6343 12354 732 0,'0'0'125'0,"0"0"-123"0,92-4 89 15,-47-2-90 1,-5-2 6-16,-7-1 13 0,-8 1 6 16,-7-1 7-1,-6 1-33-15,-9-1 13 0,-3-1 5 16,0-1-18-16,-15-3-10 15,-10-1 7-15,-4-2-24 16,3 1 20-16,5 2-9 16,9 5 16-16,10 1-12 15,2 4 12-15,5 1-2 16,15 2-2-16,7 1 3 16,3 0-8-16,-2 4 9 0,-5 8-3 15,-2 2-13 1,-10 6 16-16,0 0 0 0,-9 3 0 15,-2-1 5-15,0 2 7 16,-14-2-9-16,-1-3-1 16,1-2 16-16,3-2-18 15,6-3-3-15,5-6-83 16,0-5-295-16</inkml:trace>
  <inkml:trace contextRef="#ctx0" brushRef="#br1" timeOffset="1.31885E6">7036 12151 502 0,'0'0'72'16,"0"0"62"-16,0 0-100 16,0 0 26-16,0 0 43 15,0 0-17-15,0 0 16 16,10-58-57-16,-10 58-28 16,0 0 22-16,0 0-39 15,0 4 0-15,0 13-8 16,0 9 20-16,0 4-6 0,2 1-6 15,-2-2 0-15,0 5 20 16,0-5-20-16,0-6 0 16,0-4 4-16,0-7 2 15,0-6-12-15,-2-4 4 16,2-2 2-16,0 0 22 16,0-2-12-16,0-18 23 15,0-11-30-15,0-6 4 16,0-1-11-16,0-2 4 15,0 0 0-15,0 5-18 16,0 2 18-16,0 8 0 16,5 5-6-16,1 8 14 15,-2 2-9-15,1 6 1 0,-2 4 0 16,4 0-15 0,2 0 15-16,4 3-1 0,4 11-5 15,-2 3 12-15,1 2-15 16,0-1 7-16,-3 0 2 15,-1 0 3-15,-1-2-3 16,-3 0 0-16,-2-3-2 16,-1-2-1-16,-5 3-15 15,0-2-85-15,0-2-141 16,-18-4-97-16</inkml:trace>
  <inkml:trace contextRef="#ctx0" brushRef="#br1" timeOffset="1.319E6">7094 12255 620 0,'0'0'73'16,"0"0"-56"-16,0 0-6 15,0 0 7-15,82 9-2 16,-55-6-7-16,6 1-18 16,-5-4-124-16</inkml:trace>
  <inkml:trace contextRef="#ctx0" brushRef="#br1" timeOffset="1.31928E6">7482 12312 424 0,'0'0'292'16,"0"0"-282"-16,0 0 19 16,0 0 13-16,0 0 41 15,0 0 51-15,5 80-105 16,-10-58-2-16,-1-2-18 16,0 1-1-16,0-4-4 15,5-4-4-15,1-3-118 16,0-8-25-16,11-2-155 15</inkml:trace>
  <inkml:trace contextRef="#ctx0" brushRef="#br1" timeOffset="1.32007E6">7709 12214 551 0,'0'0'128'16,"0"0"-1"-16,0 0-70 0,0 0 10 16,0 0 59-1,0 0-107-15,0-5-5 0,0 5-14 16,0 12 4-16,0 2 40 16,4 5-28-16,-4 0-16 15,3 4 40-15,-1 0-37 16,-1-1 9-16,1 1-7 15,-2-4 6-15,0-5-3 16,0-5-8-16,0-3 0 16,0-2 8-16,4-1-8 15,-4-3 0-15,0 0-3 16,2 0 7-16,-2 0 9 16,3-5-3-16,1-9-8 15,-2-8 17-15,-1-2-19 16,-1-5 0-16,0-3-2 0,0-4 9 15,0 2-19-15,-3 0 12 16,-1 3 0-16,4 2-8 16,0 2 8-16,0 7 0 15,0 3 0-15,0 3 8 16,0 5-16-16,6-1 8 16,1 3 0-16,-1 1-6 15,3 1 6-15,3 2 0 16,1 2-3-16,4 1 7 15,2 0-10-15,2 0 6 16,-3 0 0-16,-2 7-13 16,-4 2 13-16,-3 4 0 0,0-4-2 15,-6 7 11-15,-3-1-11 16,0 0 2-16,-3 3 0 16,-10 1-9-16,-1-3 17 15,4-1-8-15,3-1 0 16,2-1 3-16,5-1-4 15,0-4 1-15,0 1 0 16,10 1 1-16,6 2 0 16,1 0-1-16,0 1 0 15,-4 1 0-15,-6 0-13 16,-2 1 13-16,-5-1-2 16,0 3-7-16,-12 0 9 15,-10-1 0-15,-3 1-2 0,2-4 12 16,3-1-32-1,6-4 22-15,6-5-45 0,3-3-56 16,5 0-193-16,0-6-418 16</inkml:trace>
  <inkml:trace contextRef="#ctx0" brushRef="#br1" timeOffset="1.32051E6">7811 12102 270 0,'0'0'92'16,"0"0"4"-16,0 0-58 16,0 0 8-16,0 0 47 15,0 0-49-15,-4-34 33 0,4 34-39 16,0 0 19-16,0 0 16 15,0 0-22-15,0 0-19 16,0 0-18-16,0 0-13 16,0 0 9-16,0 0-10 15,0 0 0-15,0 0 5 16,0 0-5-16,0 0-31 16,6 0-106-16,0 0-68 15,-1 0-268-15</inkml:trace>
  <inkml:trace contextRef="#ctx0" brushRef="#br1" timeOffset="1.32297E6">7840 12157 300 0,'0'0'97'0,"0"0"-24"15,0 0-35-15,0 0-11 0,0 0-4 16,0 0 79-16,-27-57-44 16,25 54-29-16,1 2 9 15,1 1-19-15,0 0 25 16,-1 0-44-16,-4 0 5 16,-1 8 7-16,-1 9-8 15,2 5 25-15,-2 5 13 16,1-1-8-16,-1 4 13 15,-1-1-17-15,5 2-16 16,-2 0 33-16,2 0-44 0,-4-3 9 16,3-2-1-1,-2-5-4-15,1-5 6 0,1-5-13 16,1-3 0-16,-2-8 10 16,5 2-5-16,0-2 6 15,0 0 24-15,0-12-14 16,-4-8 20-16,2-11-41 15,-2-3 0-15,-1-4-1 16,1-2 1-16,1 2-9 16,1 1 3-16,2 6 6 15,0 4-17-15,0 5 17 16,0 2-2-16,9 3-3 16,-1 2 5-16,-1 3 0 15,1 2-1-15,1 2 6 16,1 2-11-16,1 3 6 0,4-2-5 15,-2 5-3 1,2 0 4-16,1 0 4 0,-1 0-5 16,3 5 10-16,-3 2-11 15,0 5 6-15,-2-2 0 16,-1 7-6-16,-1-2 11 16,-5 5-5-16,-2 0 0 15,-2 0 10-15,-2 0 6 16,0 1-16-16,0 1 0 15,0 1 19-15,0-2-17 16,0 3 4-16,0-2-6 16,-3 0 11-16,-2-1-1 0,-4 1-10 15,-4 0 0-15,1-3 6 16,-7-2-4-16,-1 0 0 16,-2-3-2-16,-2 1 7 15,4-5 5-15,-1-1-12 16,5-1 0-16,4-5 4 15,3 0-1-15,6-3-6 16,-1 0-4-16,4 0-5 16,0-4-4-16,7-10-45 15,16-3-117-15,11-3-208 16</inkml:trace>
  <inkml:trace contextRef="#ctx0" brushRef="#br1" timeOffset="1.32337E6">8308 12436 669 0,'0'0'115'16,"0"0"-15"-16,0 0-67 15,0 0 36-15,0 0 14 16,0 0-57-16,0 8-21 15,0 9 16-15,-3 3 5 16,-7 3 22-16,-3-2-44 16,1 2-4-16,-6 0 6 15,4-1-1-15,0-2-10 16,1-3-40-16,4-7-134 16,5-5-200-16</inkml:trace>
  <inkml:trace contextRef="#ctx0" brushRef="#br1" timeOffset="1.32495E6">8571 12147 528 0,'0'0'99'0,"0"0"59"15,0 0-54-15,0 0-46 16,0 0-7-16,0 0-29 16,0 0-17-16,0 4 17 15,0 20-16-15,0 5 34 16,0 4-3-16,0 2-31 15,0-2 36-15,0-1-32 16,0-6-6-16,0-4 32 0,0-7-36 16,0-6 3-16,0-4-3 15,0-3 14-15,0-2-8 16,0 0-6-16,0-2 0 16,0-17 35-16,0-10-35 15,0-2 1-15,0-7-10 16,0 1 19-16,0-2-33 15,0 3 21-15,0 5 2 16,0 6 3-16,0 5-3 16,1 7-2-16,1 4-4 15,-2 5 12-15,3 3-3 16,-2 1-3-16,2 0 0 16,5 0-7-16,7 0 7 15,10 0 0-15,3 0 0 16,2 0 6-16,3 0-14 0,0 3 8 15,-2 0-10-15,-3 5-39 16,-6 1-76-16,-8 4-115 16,-11-1-124-16</inkml:trace>
  <inkml:trace contextRef="#ctx0" brushRef="#br1" timeOffset="1.32515E6">8659 12310 349 0,'0'0'53'16,"0"0"48"-16,0 0 26 16,0 0-13-16,0 0-38 0,0 0 49 15,92 15-58-15,-65-15-49 16,0 0-2-16,2 0-16 16,0 0-15-16,0 0-118 15,-4 0-100-15,-7 0-228 16</inkml:trace>
  <inkml:trace contextRef="#ctx0" brushRef="#br1" timeOffset="1.32553E6">9048 12401 427 0,'0'0'222'15,"0"0"-193"-15,0 0 8 16,0 0-12-16,0 0 51 16,0 0 55-16,8 54-80 15,-8-34-25-15,-5 3 14 0,-14 2-21 16,-5 0 1-16,4-3-20 16,3-4 11-16,9-5-29 15,8-2 10-15,0-6-122 16,12-5-116-16</inkml:trace>
  <inkml:trace contextRef="#ctx0" brushRef="#br1" timeOffset="1.32788E6">9367 12235 166 0,'0'0'42'0,"0"0"-9"16,0 0-13-16,0 0 4 16,0 0 24-16,0 0 55 15,0 0-27-15,2-8-8 16,-2 4 34-16,0-1-15 16,0 0-28-16,0 1 64 15,0 1-49-15,0 1 6 16,0 2-47-16,0-3 3 15,0 3 6-15,0 0-33 16,-8 0 0-16,-3 0-9 16,-6 0 0-16,-4 12-5 0,-5 5 5 15,4 4 0-15,0 1 2 16,3 1 3-16,7-2-3 16,6 1-2-16,3-3 0 15,3-1 5-15,0-1-5 16,3-2 0-16,13-2 8 15,7-6-5-15,6-4 8 16,3-3-11-16,0 0 0 16,-2 0 2-16,-6 0-1 15,-6 0-1-15,-3-5 0 16,-4 2-33-16,0-1-24 16,-3-4-135-16,-1-3-195 15</inkml:trace>
  <inkml:trace contextRef="#ctx0" brushRef="#br1" timeOffset="1.32888E6">9606 12356 350 0,'0'0'336'15,"0"0"-192"-15,0 0-62 16,0 0-40-16,0 0 7 15,0 0-47-15,2 3 19 16,-2 10 14-16,-2 6-13 16,-14-1 24-16,1 2-43 0,-3-1 9 15,4-3-6-15,7-3-6 16,3-6-15-16,4-4-52 16,2-3-138-16,18-10-57 15</inkml:trace>
  <inkml:trace contextRef="#ctx0" brushRef="#br1" timeOffset="1.32935E6">9978 12168 287 0,'0'0'412'0,"0"0"-291"15,0 0-20-15,0 0-21 0,0 0-38 16,0 0 37-16,3-11-62 16,-13 14-11-16,-9 13 9 15,1 2-13-15,0 4 3 16,6-1-5-16,6-1 9 16,2-1-3-16,4-2-6 15,0-2 0-15,4-4 7 16,11-4-6-16,9-3 0 15,1-2-1-15,3-2 2 16,-2 0-4-16,0 0 2 16,-8-3 0-16,-5-1 0 15,-4 1 0-15,-6 1 0 0,-3 2-1 16,1 0 13-16,-1 0-23 16,3 0 11-16,0 0 0 15,3 5-5-15,3 7 6 16,0 2-1-16,-1 3 0 15,-4 0 5-15,-2 0-7 16,-2 2 2-16,0-4 0 16,-3 4-4-16,-11-4 4 15,4 0-17-15,-3-3-137 16,-2-8-276-16</inkml:trace>
  <inkml:trace contextRef="#ctx0" brushRef="#br1" timeOffset="1.34398E6">6217 13029 588 0,'0'0'56'0,"0"0"52"16,0 0-4-16,0 0-27 15,0 0-48-15,0 0 40 16,0 0-21-16,0 0-39 16,-61 2 3-16,46 13-12 15,0 6 0-15,0 2 23 16,-2 5-17-16,10-1-6 0,1-1 18 16,5-1-15-16,1-2 5 15,0-2-8-15,0-3 0 16,12-3 7-16,3-5-4 15,1 0-3-15,5-3 12 16,0-5-9-16,3-2 16 16,6 0-19-16,-2 0-22 15,5 0 8-15,0 0-165 16,-5-7-197-16</inkml:trace>
  <inkml:trace contextRef="#ctx0" brushRef="#br1" timeOffset="1.34441E6">6546 13254 502 0,'0'0'156'16,"0"0"-89"-16,0 0-62 15,0 0 3-15,0 0 19 16,0 0-23-16,20 0 64 15,4 0-36-15,-3 0-23 16,-6-7-3-16,-2-1-6 16,-6-1 10-16,-2 1 2 15,-2-1-10-15,-3 3 0 16,0 0 3-16,0 3-5 0,0 1 7 16,0 2-5-1,0 0 0-15,2 0 8 0,2 0-10 16,5 0-4-16,6 0 0 15,0 8 8-15,1 5-11 16,-4 0 1-16,-4 4 6 16,-1-1 7-16,-7-1-7 15,0 1 15-15,0-1 6 16,-6 0-2-16,-3-5 13 16,-1 0-30-16,4-2 7 15,0-2-18-15,5 0-40 16,1-6-156-16,0 0-447 15</inkml:trace>
  <inkml:trace contextRef="#ctx0" brushRef="#br1" timeOffset="1.3475E6">7224 13121 374 0,'0'0'87'0,"0"0"6"15,0 0 26-15,0 0-47 16,0 0-29-16,0 0 97 16,0 0-91-16,-1-48 27 15,1 48-30-15,0 0-42 16,0 0 7-16,0 6-11 16,0 16 0-16,-2 6 1 15,-1 7 0-15,0 0 0 16,0 0 10-16,2-3 3 15,-4-5 0-15,5-6-14 16,0-3 0-16,0-7 17 0,0-4-17 16,0-4 0-16,0-3-5 15,0 0 18-15,0 0 2 16,0 0-14-16,0-4 24 16,0-13 10-16,0-7-35 15,0-4 0-15,0-1-1 16,0-1 7-16,0-4-13 15,0-1 7-15,6 4 0 16,0 0-5-16,4 6 5 16,-1 6 0-16,2 2-2 15,-2 8 7-15,0 5-20 16,-2 2 15-16,1 2 0 0,2 0-7 16,1 9 7-16,1 7-5 15,1 3-1-15,-4 2 6 16,-3 4 1-16,-6-3-1 15,0-1 0-15,0-1-8 16,-3-2 8-16,-5-2 0 16,4-7 0-16,1-1 2 15,3-3-20-15,0-1 18 16,0 3-3-16,1-2-5 16,7 2 8-16,-2 1-2 15,4 4-5-15,-5 0 14 16,-2 3-10-16,-3 0 3 15,0 2 0-15,-2 2-4 0,-14-1 11 16,-1-1-7 0,-2-4 0-16,1-3 3 0,8-3-2 15,4-2-1-15,6-5-36 16,0 0-72-16,16-5-119 16,17-15-373-16</inkml:trace>
  <inkml:trace contextRef="#ctx0" brushRef="#br1" timeOffset="1.34773E6">7650 13326 702 0,'0'0'122'0,"0"0"-98"15,0 0 31-15,0 0-52 16,0 0-1-16,0 0 14 15,-11 44 51-15,2-25-41 16,-3-2-19-16,-2 3 0 16,-1-1 12-16,4-5-19 15,1 2-13-15,6-7-105 16,4-7-169-16</inkml:trace>
  <inkml:trace contextRef="#ctx0" brushRef="#br1" timeOffset="1.34865E6">7992 13162 555 0,'0'0'131'0,"0"0"-118"16,0 0 9-16,0 0-16 15,0 0 67-15,0 0 37 16,-12 89-52-16,11-63-17 16,-1 1 14-16,1 1-26 15,-2-2 14-15,3-5-41 0,-2-4 2 16,2-5 21-16,0-4-23 16,0-5-2-16,0-3 5 15,0 0-2-15,0 0 15 16,0 0-18-16,0-15 1 15,0-9 6-15,0-6-7 16,0-1-13-16,0-3 10 16,0 0-13-16,0 5 10 15,0 3-3-15,0 6 9 16,0 3-4-16,0 3 4 16,0 3 0-16,0 5 11 15,0 1-9-15,0 3 21 16,0-1-23-16,0 3 2 15,2 0 7-15,4 0-3 16,4 0-6-16,7 0 9 0,2 0-8 16,3 0 19-1,-2 0-20-15,2 0 0 0,0 0 0 16,-1 0 0-16,-1 0-11 16,-4 3-46-16,-10 8-152 15,-6 0-118-15,0 1-255 16</inkml:trace>
  <inkml:trace contextRef="#ctx0" brushRef="#br1" timeOffset="1.34882E6">7971 13314 397 0,'0'0'70'0,"0"0"21"0,0 0 43 16,0 0-37-16,0 0 53 15,0 0-68-15,94 22-61 16,-65-22 13-16,-1 0-34 15,0 0-2-15,-1 0-40 16,-5 0-163-16,-4 0-212 16</inkml:trace>
  <inkml:trace contextRef="#ctx0" brushRef="#br1" timeOffset="1.34925E6">8483 13438 540 0,'0'0'134'0,"0"0"-84"16,0 0-25-16,0 0 18 15,0 0 21-15,0 0 59 16,-35 87-69-16,18-66-14 16,0 1 2-16,-1-5-32 15,8-2-4-15,4-3-12 16,6-7-3-16,0-4-36 16,9-1-151-16,15-9-125 15</inkml:trace>
  <inkml:trace contextRef="#ctx0" brushRef="#br1" timeOffset="1.34981E6">8785 13234 414 0,'0'0'316'0,"0"0"-204"15,0 0 42-15,0 0-82 16,0 0-35-16,0 0 25 16,0-19-40-16,0 19-19 15,-10 6-3-15,-5 9 3 16,-1 3-1-16,1 3-2 0,4-1 0 16,4-1 7-1,6-3-7-15,1-3 0 0,0-1-4 16,0-4 11-16,11-1-4 15,6-5-3-15,4-2 0 16,1 0-1-16,-4 0 1 16,0 0-7-16,-6-8 2 15,0 2 10-15,-5-3-12 16,-1 3 7-16,-1-1 0 16,-1 3 2-16,4 0-1 15,-2 1-1-15,1 2 0 16,6-1 4-16,1 1-12 15,0 1 8-15,3 0-3 0,-5 0-6 16,0 4 9-16,-4 5 0 16,-2 4 0-16,-3 2 2 15,-3 0 2-15,0-1 1 16,0 3-5-16,0-2 23 16,-8 0-22-16,1-1 9 15,-1-4-10-15,3 0 5 16,3-3-2-16,-1-2-3 15,1 0-18-15,2-3-42 16,0 0-188-16,0-2-263 16</inkml:trace>
  <inkml:trace contextRef="#ctx0" brushRef="#br1" timeOffset="1.35251E6">6284 13922 60 0,'0'0'700'16,"0"0"-634"-16,0 0-58 16,0 0 6-16,0 0-25 15,0 0 22-15,0 101-2 16,0-65 58-16,0 1-45 15,0-1 3-15,0-5 13 16,0-6-13-16,0-8 12 16,0-7-37-16,0-4 4 15,0-3 33-15,0-3-16 16,0-2 41-16,0-18-12 16,0-9-43-16,5-7 2 15,1-1-9-15,0 1 0 16,0 2-6-16,4 5 7 0,-2 3-1 15,8 2 1 1,0 7 6-16,-2 4-11 0,5 4 4 16,0 5 0-16,-3 2-15 15,3 2 15-15,-4 0 0 16,1 8-4-16,-2 5 9 16,0 3-10-16,-1 3 5 15,-4 3 0-15,-2 0-5 16,-6 2 5-16,-1-3-3 15,0 2 3-15,0-1 0 16,-8-3 8-16,-6 0-8 16,-2-2 0-16,-1-2-5 15,-2-1 10-15,2-4-5 16,3-2 0-16,1-4 3 0,7-2-6 16,5-2-51-1,1 0-87-15,7-12-236 0</inkml:trace>
  <inkml:trace contextRef="#ctx0" brushRef="#br1" timeOffset="1.3531E6">6854 14081 696 0,'0'0'109'15,"0"0"-50"-15,0 0 6 16,0 0-56-16,0 0 38 16,0 0-7-16,21 3 24 15,1-3-37-15,2 0-14 0,0 0 1 16,-3-5-14-16,0-3 6 16,-6 1 0-16,-1-1-3 15,-4 2-3-15,-6-2 0 16,-1-1 5-16,-3 2-4 15,0-1-1-15,0 1 0 16,0 2-11-16,0 0 12 16,-3 5-1-16,1-3 0 15,2 3 7-15,0-1-13 16,0 1 6-16,0 0-23 16,0 0 18-16,2 0-44 15,7 0 38-15,0 4 10 16,1 3-14-16,-2 0 4 0,-3-1 6 15,0 1 5-15,-3-3-9 16,-2-3 9-16,0-1-18 16,0 0-41-16,3 0-61 15,-2 0-59-15,2 0-252 16</inkml:trace>
  <inkml:trace contextRef="#ctx0" brushRef="#br1" timeOffset="1.35632E6">7565 13938 236 0,'0'0'178'16,"0"0"-57"-16,0 0-39 15,0 0 37-15,0 0-35 16,0 0 3-16,0 0-3 16,14-16-20-16,-14 16 9 15,0 0-58-15,0 0-1 0,0 0-6 16,0 0-5-16,0 12-6 16,0 12 2-16,-3 5 1 15,0 2 14-15,0 1-14 16,3-3 0-16,0-4 12 15,0-4-11-15,0-4 8 16,0-5-9-16,0-7 0 16,0-1 4-16,0-2 1 15,0-2-5-15,0 0 13 16,0 0-7-16,0-2 45 16,0-15-51-16,0-7 8 15,0-2-7-15,0-4-1 16,0 0 0-16,0 2 4 15,3 2 2-15,0 4-9 0,3 5 3 16,1 3 0-16,4 1-9 16,2 3 9-16,4 1 0 15,6 4-5-15,0 1 11 16,-1 1-12-16,1 3 3 16,-5 0 3-16,-2 0-8 15,-4 7 8-15,-2 6-4 16,-2 3 0-16,-4 2 8 15,1 1-5-15,-2 3 1 16,-3-1 0-16,0 3 3 16,0 1 3-16,0-5-6 15,0 0 10-15,0-3-6 16,0-2-7-16,-3-3 3 0,0 0 0 16,3-2 8-1,-2-3-8-15,2-2 0 0,0 2-3 16,0-5-5-16,0 3-3 15,0-4-69-15,9-1-29 16,8 0-76-16,-2 0-209 16</inkml:trace>
  <inkml:trace contextRef="#ctx0" brushRef="#br1" timeOffset="1.35693E6">7633 14045 13 0,'0'0'511'0,"0"0"-440"0,0 0 24 16,0 0-45-16,0 0-27 16,0 0 61-16,-15 0-26 15,15 0-53-15,0 1 16 16,0-1-11-16,12 1-10 16,3 2 5-16,4-3-4 15,5 1 20-15,4-1-21 16,2 0-18-16,1 0-15 15,-1 0-91-15,-3 0-124 16</inkml:trace>
  <inkml:trace contextRef="#ctx0" brushRef="#br1" timeOffset="1.35734E6">8144 14162 513 0,'0'0'142'16,"0"0"-83"-16,0 0-43 16,0 0 21-16,0 0-23 15,0 0 43-15,0 50 7 16,0-31-30-16,-10-1-8 15,1-1-14-15,0 0-4 16,0-3 6-16,2-3-14 16,4-1-81-16,3-7-31 15,0-3-196-15</inkml:trace>
  <inkml:trace contextRef="#ctx0" brushRef="#br1" timeOffset="1.35838E6">8387 14040 233 0,'0'0'152'0,"0"0"-56"16,0 0-5-16,0 0-43 16,0 0 13-16,0 0 33 15,0-31-40-15,0 31-21 16,0-1 13-16,0 1-21 15,0 0 32-15,0 0-39 16,0 0 2-16,0 0 16 16,0 0-15-16,0 0 1 15,0 0-22-15,0 0 6 0,0 0-6 16,0 0 0-16,0 0-6 16,-1 3 4-16,-2 4 4 15,1 0 0-15,1 1-2 16,-2 1 0-16,-1 2 7 15,2 2-1-15,-1 0-6 16,0 4 13-16,-3-1-8 16,6 1 8-16,-3 1-13 15,0-2 0-15,3-2 16 16,0-1-16-16,0-5 0 16,0-1 4-16,0-3 7 15,0-1-19-15,0-3 8 16,0 0 0-16,0 0 29 0,0 0-26 15,0 0 24-15,0-11 7 16,0-6-34-16,0-2 4 16,0-3-4-16,0-1 0 15,0-1-8-15,0-3 8 16,0 0-3-16,0 0-9 16,0 3 12-16,0 3-13 15,9 6 1-15,-1 3 12 16,-2 3-9-16,-1 5 9 15,-3 3 0-15,4-1-1 16,-2 1 6-16,4 1-13 16,4-1 4-16,1 0 4 15,3 1 1-15,-2 0-1 0,1 0 0 16,-6 0-4 0,0 3 6-16,-3 4-11 0,-3 0 9 15,1 3 0-15,-4 0-1 16,0 1 1-16,0 1-2 15,-4 2 2-15,-5 0 0 16,-2-1 4-16,5-4-4 16,-1 0 0-16,7-2 0 15,0-3 0-15,0 1 0 16,12 0-4-16,4 1 8 16,4 0 0-16,-4-1-4 15,-1 4 0-15,-6-1-3 16,-3 2 3-16,-3 2 0 0,-3-2-11 15,0 5 25-15,-6-3-18 16,-9 2 4-16,-1-1 0 16,-2-2 13-16,0-1-10 15,3-1-3-15,0-2 0 16,4 1-10-16,0-3-18 16,3-3-158-16,1-2-232 15</inkml:trace>
  <inkml:trace contextRef="#ctx0" brushRef="#br1" timeOffset="1.35963E6">6807 14583 559 0,'0'0'123'0,"0"0"-108"0,0 0-11 16,0 0 12-16,0 0 20 15,0 0 65-15,0 28-47 16,0-13-5-16,0 1-1 15,0 0-6-15,2 1-5 16,0-3-6-16,1-1-27 16,-2-3 31-16,1-4-35 15,-2-2 0-15,0-4 4 16,0 0 1-16,0 0-3 16,0 0 5-16,4-4-1 15,1-12 15-15,2-4-21 16,-1-7-2-16,-1 1 0 0,-2-2-22 15,-3-3 4-15,3 4 17 16,-3 6 3-16,1 5-5 16,-1 7 5-16,2 4 0 15,-2 3 2-15,0 2 4 16,1 0 7-16,-1 0-13 16,2 0 3-16,5 0-15 15,2 0 12-15,3 0 0 16,6 5 16-16,0 0-10 15,4-3 11-15,0 1-17 16,-2-2 6-16,-4-1-2 16,0 1-4-16,-5 1-6 15,-2 1-9-15,-3 1-67 0,-6 5-94 16,0 2-17-16,-6 3-44 16,-15-1-188-16</inkml:trace>
  <inkml:trace contextRef="#ctx0" brushRef="#br1" timeOffset="1.35993E6">6902 14655 225 0,'0'0'84'0,"0"0"59"15,0 0-29-15,0 0-35 16,0 0 6-16,0 0-71 16,75 2 18-16,-64-2-32 15,-5 1 0-15,-6 3 1 0,0 6-1 16,0 2 0-16,-9 0-6 15,-7 0 6-15,5 3 0 16,0-1-3-16,5-5 3 16,4 2 3-16,0-5 1 15,2-1 9-15,0 0 2 16,0-2 32-16,10-2 74 16,10-1-62-16,4 0-8 15,6 0-30-15,1-3-19 16,4-3-4-16,-1 2-44 15,-3 0-162-15,-2 1-98 16</inkml:trace>
  <inkml:trace contextRef="#ctx0" brushRef="#br1" timeOffset="1.36042E6">7436 14794 729 0,'0'0'125'16,"0"0"-105"-16,0 0 7 0,0 0 19 15,0 0-32-15,0 0 28 16,91-16-33-16,-73 11 0 16,-6-2-8-16,-4 1-1 15,-5 0 0-15,-3-7 12 16,0 2-12-16,0-1-14 16,-6 1-4-16,-2 3-11 15,2 2 23-15,4 4 6 16,2 2 0-16,0 0-17 15,0 0 5-15,3 0-1 16,6 5 13-16,3 7 0 16,-4 6-4-16,-1-3 4 15,0 2 0-15,-4 2 43 0,-1-1-18 16,-2 2 11-16,0-3-1 16,0-2-19-16,-2-1 20 15,-5-3-36-15,1-1 0 16,3-2-12-16,3-2-81 15,0-6-180-15</inkml:trace>
  <inkml:trace contextRef="#ctx0" brushRef="#br1" timeOffset="1.36217E6">8164 14698 344 0,'0'0'343'0,"0"0"-282"16,0 0 44-16,0 0-20 15,0 0-75-15,0 0 16 16,0-10-20-16,0 23 0 16,-2 6 41-16,-1 7-33 15,2 4 14-15,-1 1 1 0,1-2-11 16,-2-2 15-16,3-8-33 16,-2-7 5-16,1-5 7 15,-1-4-12-15,2-3 0 16,-1 0 3-16,1 0 3 15,0 0 13-15,0-14-3 16,0-7 3-16,0-7-3 16,0-5-15-16,3-1-1 15,3-1 0-15,1 1 4 16,2 4-12-16,-1 6 8 16,-1 7 0-16,-2 6 0 15,-1 4 6-15,-1 4-8 16,-2 3 2-16,2 0-2 0,0 0-5 15,3 0 4-15,2 7 1 16,6 7-7-16,-3 4 9 16,1 5 0-16,-3 0-3 15,-1-1 9-15,-1 1-3 16,-5-2-3-16,2 1 0 16,-4-3 1-16,0 0-1 15,0-2-1-15,0 0 0 16,0-5-69-16,-4-5-82 15,-5-7-172-15</inkml:trace>
  <inkml:trace contextRef="#ctx0" brushRef="#br1" timeOffset="1.36233E6">8202 14849 565 0,'0'0'181'0,"0"0"-114"16,0 0 0-16,0 0-57 15,0 0-4-15,0 0 13 16,60 0-19-16,-26 0-17 16,-1 0-141-16,-6 0-394 15</inkml:trace>
  <inkml:trace contextRef="#ctx0" brushRef="#br1" timeOffset="1.36257E6">8559 14904 624 0,'0'0'172'0,"0"0"-162"16,0 0 15-16,0 0-25 16,0 0 66-16,0 0 64 15,3 57-90-15,-6-41 4 16,-6 0-44-16,-3 0 1 15,0 3 7-15,0-3-8 16,2-2-79-16,4-6-123 16,3-5-228-16</inkml:trace>
  <inkml:trace contextRef="#ctx0" brushRef="#br1" timeOffset="1.36381E6">8834 14853 321 0,'0'0'307'15,"0"0"-220"-15,0 0-19 16,0 0-27-16,0 0-18 16,0 0-10-16,-11 34 68 15,8-16-17-15,3 0-18 16,-2 4 10-16,1-1-41 16,1-1 7-16,0-1-2 15,-2-4-17-15,2-3 16 0,0-3-19 16,-1-5 0-1,1-1 3-15,-2-3-3 0,2 0 0 16,0 0 19-16,0-4-14 16,0-15 15-16,0-8-20 15,0-4 0-15,0-6-13 16,0 1-8-16,-4 0 10 16,-2 5-5-16,3 6 16 15,2 6-2-15,1 2 2 16,0 8 0-16,0-1 4 15,0 6-4-15,0 1 0 16,1 3 4-16,1 0 3 16,-1 0-3-16,5 0-4 15,0 0 0-15,3 0 6 16,2 0-3-16,3 0-3 0,1 4 10 16,2 1-7-1,0-3-1-15,0 1-2 0,4 0 0 16,-2 0-11-16,1 1-16 15,-4 5-124-15,-10 1-105 16,-6 4-92-16</inkml:trace>
  <inkml:trace contextRef="#ctx0" brushRef="#br1" timeOffset="1.364E6">8859 14913 11 0,'0'0'355'15,"0"0"-302"-15,0 0 34 16,0 0 64-16,0 0-52 0,0 0-7 15,4 28 31-15,5-26-65 16,2 2 3-16,3-1-60 16,3-1 7-16,1-1 2 15,0 2-10-15,1-1-26 16,0-1-66-16,1-1-131 16,-2 0-203-16</inkml:trace>
  <inkml:trace contextRef="#ctx0" brushRef="#br1" timeOffset="1.3646E6">9148 15075 559 0,'0'0'126'0,"0"0"-58"16,0 0 48-16,0 0-106 0,0 0-1 16,0 0 25-1,-15 8-21-15,6 6 44 0,-1 1-15 16,-2 2-22-16,-2-1 25 15,1-2-45-15,1-1 2 16,0-3 10-16,5-5-12 16,2 0-8-16,5-5-17 15,0 0-107-15,3-5-52 16,15-16-493-16</inkml:trace>
  <inkml:trace contextRef="#ctx0" brushRef="#br1" timeOffset="1.36534E6">9540 14872 347 0,'0'0'96'0,"0"0"-1"16,0 0 51-16,0 0-123 16,0 0 20-16,0 0 52 15,0-38-40-15,0 38 12 16,-4 0-14-16,-8 2-47 16,0 6 12-16,-1 3 3 15,1 3-20-15,6-1 29 0,0-1-30 16,0 1 4-16,6-2 0 15,0 0-2-15,0-2-2 16,0-2 0-16,4 0 8 16,5-4-3-16,2-2-5 15,0-1 0-15,0 0 8 16,-2 0-4-16,1 0-3 16,-2 0-1-16,1-6 0 15,-3 1 5-15,5 1-5 16,-1-1 0-16,2 2 6 15,1 0-6-15,-1 3 0 16,1 0-5-16,-3 0 5 16,0 0 0-16,-3 0 0 0,-2 0-5 15,-2 6 3 1,-2 3 0-16,-1 1 2 0,0 2 0 16,0 3 2-1,0-3 11-15,-3 2-11 0,-7-2 1 16,2-3 6-16,1-1-4 15,1 2 2-15,1-6-7 16,3 3-14-16,2-2 0 16,0 0-120-16,0-4-88 15,0-1-268-15</inkml:trace>
  <inkml:trace contextRef="#ctx0" brushRef="#br1" timeOffset="1.36894E6">5491 9767 456 0,'0'0'71'0,"0"0"-9"16,0 0 9-16,0 0-12 15,0 0 34-15,-20-82-13 16,20 73-15-16,0 1 5 15,0 3-21-15,0 3 15 16,0 1-27-16,0 1-32 0,0 0 16 16,0 0-21-1,0 10-17-15,0 11 16 0,0 7 2 16,0 3 3-16,0 2-4 16,0-1 8-16,0-6-2 15,0-3-6-15,0-4 0 16,0-7 0-16,0-1 0 15,0-7 0-15,0-3-7 16,0-1 19-16,1 0-4 16,3 0-5-16,-3-14-3 15,2-7 10-15,-3-6-10 16,0-4-5-16,0-4-3 16,0-2 8-16,-4 0-12 15,-2 1 12-15,3 6 0 16,3 8 0-16,0 5 0 0,0 8 0 15,0 4-1-15,0 3 7 16,0 2-7-16,0 0 1 16,0 0-12-16,0 0 10 15,7 0-3-15,5 5 5 16,6 2-5-16,0-5 17 16,2 0-15-16,3-2 3 15,1 0 0-15,-1 0 2 16,-1 0-2-16,-1 0-24 15,-9 0-81-15,-7 0-117 16,-5 0-37-16,0 10-88 16</inkml:trace>
  <inkml:trace contextRef="#ctx0" brushRef="#br1" timeOffset="1.3691E6">5540 9740 134 0,'0'0'149'0,"0"0"-55"16,0 0 15-16,0 0-18 15,0 0-5-15,0 0 23 16,55 25-79-16,-34-25-20 16,5 0-10-16,2 0-2 15,-1-5-160-15,-2-8-264 16</inkml:trace>
  <inkml:trace contextRef="#ctx0" brushRef="#br1" timeOffset="1.36989E6">5943 9724 189 0,'0'0'113'0,"0"0"-11"15,0 0 49-15,0 0-72 0,0 0 25 16,0 0 9-16,13 19-63 15,-2-16 30-15,1 0-31 16,2 0-12-16,3-2-6 16,2 1-15-16,2-2-15 15,0 0 19-15,0 0-18 16,0-3-2-16,-6-4 1 16,-5 0-1-16,-4 0-9 15,-6-1-31-15,0 0-35 16,0-1 18-16,-12 2-50 15,-4-2 37-15,-6 4 14 16,6-1-8-16,2 3 19 16,4 0 31-16,3 1 14 0,7 2 23 15,0-1-22 1,0-1 30-16,0 2-6 0,3 0-16 16,11 0 25-1,0 0-24-15,2 0-8 0,1 8 39 16,-4 5-40-16,1 0 12 15,-8 4 12-15,0 0-8 16,-4 2 7-16,-2-2-16 16,0 0-3-16,0-2 28 15,0 0-30-15,-8 1-2 16,-1-4 5-16,0 2-2 16,2-3-8-16,2-2-80 15,5-2-94-15,0-7-223 16</inkml:trace>
  <inkml:trace contextRef="#ctx0" brushRef="#br1" timeOffset="1.37225E6">6556 9523 706 0,'0'0'128'0,"0"0"-19"16,0 0-74-16,0 0 34 15,0 0-40-15,0 0 2 16,0 0-25-16,0 48 0 16,0-17 32-16,0 3-15 0,-3 0-21 15,1-3 40 1,1-4-42-16,-1-6 0 0,2-5 10 16,0-7-10-16,0-3 3 15,0-4-3-15,0-2 0 16,0 0 31-16,0-8-30 15,0-13 4-15,2-6-5 16,1-5 4-16,0-3-9 16,1-2 5-16,2-1 0 15,-1 4-11-15,0 2 11 16,5 10 0-16,0 2 0 16,-1 9 3-16,0 6-7 15,-2 2 4-15,-4 3-3 16,3 0-12-16,0 12 15 0,0 8-1 15,-2 5-1 1,7 0 4-16,-6 1-1 0,1-1-1 16,0-1 0-16,-2-6-3 15,2-2 3-15,-3-7-2 16,-3-3-5-16,0-1-104 16,0-5-74-16,0 0-163 15</inkml:trace>
  <inkml:trace contextRef="#ctx0" brushRef="#br1" timeOffset="1.37239E6">6608 9671 228 0,'0'0'366'15,"0"0"-285"-15,0 0-6 0,0 0 8 16,0 0-46-16,83 0-17 16,-48 0-20-16,4 0-39 15,-2-10-190-15</inkml:trace>
  <inkml:trace contextRef="#ctx0" brushRef="#br1" timeOffset="1.37261E6">6977 9726 561 0,'0'0'139'0,"0"0"-105"0,0 0-3 15,0 0 29-15,0 0-13 16,-60 80-22-16,49-68 7 16,1-2-32-16,1-2 0 15,6-5-47-15,3-3-168 16,0 0-424-16</inkml:trace>
  <inkml:trace contextRef="#ctx0" brushRef="#br1" timeOffset="1.37328E6">7152 9601 750 0,'0'0'160'16,"0"0"-97"-16,0 0-16 15,0 0-41-15,0 0 5 16,0 0 13-16,0 30 46 16,0-12-38-16,0 3-18 15,0-1-2-15,0 0 21 16,0-4-33-16,0-2 0 16,0-7 8-16,0-2-6 0,0-4-2 15,0-1 1 1,0 0 2-16,0 0 17 0,0-3-14 15,0-12-5-15,0-6 3 16,0-8-4-16,0 0-3 16,0-6 3-16,0 1 0 15,0 3 3-15,0 3-3 16,2 6 0-16,6 2 0 16,-1 6 0-16,2 4-1 15,-2 5-1-15,1 4-6 16,-3 1-7-16,0 0 9 15,1 1-3-15,0 11-2 16,-3 3 10-16,0 2 1 16,-3 0 0-16,0 2 5 15,0 0-13-15,0-4 9 0,0 1-1 16,0-2 0 0,0-3 2-16,0 1-4 0,3-2 2 15,2 0 0-15,2 0-1 16,-4 1 4-16,4 3-3 15,-5-3 3-15,-2 0 4 16,0-1-14-16,0 2 3 16,0 0 4-16,-9-1 6 15,-3 3-6-15,-4-2 0 16,-1 1-4-16,7-5 8 16,2-2-13-16,7-2-43 15,1-4-119-15,1 0-78 0,17 0-305 16</inkml:trace>
  <inkml:trace contextRef="#ctx0" brushRef="#br1" timeOffset="1.37353E6">7443 9821 604 0,'0'0'103'16,"0"0"-21"-16,0 0-14 16,0 0 94-16,0 0-93 15,0 0-34-15,6 77-5 16,-12-63-15-16,-4 1-5 0,1-3-10 16,1-1-4-16,5-5-3 15,3 0-143-15,0-6-141 16,0 0-362-16</inkml:trace>
  <inkml:trace contextRef="#ctx0" brushRef="#br1" timeOffset="1.37436E6">7840 9682 74 0,'0'0'137'0,"0"0"-50"15,0 0-74-15,0 0 15 16,0 0-21-16,0 0 47 16,0 0 27-16,0 0-3 15,0 0 0-15,0 0-3 16,0 0-6-16,0 0 28 16,0 0-33-16,0 0-24 15,0 0-17-15,0 0-23 16,0 0 5-16,0-3-5 15,3 0-75-15,1 0-9 0,0 0-34 16,6 1-21-16,-3 2-38 16,-1-3 59-16,-3 3-7 15,-1 0 96-15,-1-2 29 16,0-1 59-16,-1 2 61 16,0-2 23-16,0 1 0 15,0 1-15-15,0-1-36 16,0-1-38-16,-5 3-11 15,-4 0 38-15,-7 0-37 16,3 0 11-16,-4 0-8 16,0 11-35-16,-1 1 27 0,8 2-31 15,-3 0-2 1,5 2 15-16,4 0-19 0,2 0-2 16,2 0 0-16,0 0 8 15,0-2-5-15,6-1-3 16,9-2 0-16,0-4 10 15,0-1-10-15,1-4 0 16,-2-2 0-16,-1 0 9 16,1 0-19-16,-3 0 8 15,0 0-46-15,-1 0-8 16,5-8-138-16,-1 2-175 16</inkml:trace>
  <inkml:trace contextRef="#ctx0" brushRef="#br1" timeOffset="1.37459E6">8000 9824 470 0,'0'0'207'15,"0"0"-92"-15,0 0-62 16,0 0-21-16,0 0 15 16,0 0-2-16,1 30 53 15,-1-18-43-15,0 5-33 16,-4 0 8-16,-12 2-18 15,0-2-7-15,-6 0-1 16,5 2 3-16,2-5-14 16,7 0-62-16,6-5-147 0,2-7-138 15</inkml:trace>
  <inkml:trace contextRef="#ctx0" brushRef="#br1" timeOffset="1.37555E6">8238 9704 483 0,'0'0'103'15,"0"0"-47"-15,0 0-11 16,0 0-30-16,0 0 74 16,0 0-16-16,2 39-17 0,-2-19 19 15,0 3-22-15,0 1-20 16,0 2 20-16,-3-1-44 16,-2-1-5-16,1-6 14 15,0-2-17-15,2-7 7 16,-1-1-8-16,3-5 12 15,0-3-14-15,0 0 3 16,0 0-1-16,0 0 26 16,0-9-18-16,0-7 8 15,0-1-16-15,0-4 0 16,0-1-4-16,3-2 4 16,-1-2-9-16,-1-1-6 0,2 2 5 15,1-1-2 1,1 4-9-16,1 3 4 15,0 2 4-15,0 3 7 0,1 4-1 16,-4 3 4-16,3 2 6 16,-4 0-4-16,2 2 1 15,-1 1 0-15,-1 1-13 16,1-1 18-16,1 1-8 16,-1 0 3-16,1 1 0 15,1-2 5-15,1 1-5 16,-1 1 0-16,5 0-3 15,-4 0 3-15,-1 0 0 16,0 0 0-16,1 0 6 16,0 0-8-16,-3 0 2 15,3 0 0-15,-3 3-10 0,0 1 10 16,0 1 0 0,0 0-2-16,-1 0 15 0,2-1-16 15,0-1 3-15,-2-2 0 16,-2 3-4-16,0-3 4 15,0-1 0-15,0 2 3 16,0-2-3-16,0 0 4 16,0 0-4-16,0 0 0 15,0 0-10-15,0 0 15 16,0 0-5-16,0 0 1 16,0 0-1-16,0 2-1 15,0-1-40-15,0 2-43 16,0 1-11-16,0 0-42 0,0-1-29 15,-3 0-110-15</inkml:trace>
  <inkml:trace contextRef="#ctx0" brushRef="#br1" timeOffset="1.3778E6">8285 9824 72 0,'0'0'290'0,"0"0"-110"0,0 0-49 15,0 0-46-15,0 0 25 16,0 0-37-16,0 0 10 16,-20-33-12-16,20 31-9 15,0 2-2-15,0 0-34 16,0 0-22-16,0 0 20 15,0 0-24-15,6 0 0 16,9 0-7-16,4 0 14 16,1 0-6-16,-1 0-1 15,-1 0 0-15,0 2-4 16,-3 1 4-16,-7 0-8 16,2-1-25-16,-7 0-16 15,-3 1-16-15,0 1-81 0,0 3-20 16,-2 0 36-1,-10 3-101-15,0-1-147 0</inkml:trace>
  <inkml:trace contextRef="#ctx0" brushRef="#br1" timeOffset="1.37806E6">8235 9962 224 0,'0'0'118'0,"0"0"-58"15,0 0 43-15,0 0 2 16,0 0-4-16,0 0 7 16,5 25-12-16,4-20-9 15,4-3 5-15,1 1-64 0,2-3 10 16,-1 2-9-16,3-2-29 16,-2 0 15-16,2 0-15 15,-4 0 0-15,0 0-12 16,-2 0-4-16,-2 0-53 15,0 0-71-15,-1 0-135 16,-2 0-375-16</inkml:trace>
  <inkml:trace contextRef="#ctx0" brushRef="#br1" timeOffset="1.38108E6">5619 10305 525 0,'0'0'145'16,"0"0"-39"-16,0 0-42 15,0 0 24-15,0 0 4 16,0 0-31-16,0-18 8 16,0 18-49-16,0 0-5 15,-4 0 2-15,-10 7-13 0,-7 10-4 16,3 3 0-16,-2 4 8 15,9-5 4-15,1 1-12 16,7-3 0-16,3-1 0 16,0-3 0-16,0-1 0 15,10-3-4-15,8-1 10 16,4-3-5-16,2-1-1 16,-1 2 0-16,1-3 2 15,-4-1-2-15,-7-1 0 16,1-1-1-16,-6 0 2 15,-4 0-8-15,0 0 7 16,0 2 0-16,0-2 1 0,-3 1-1 16,4-1 0-1,-1 4-4-15,1 2 9 0,4 2-11 16,-2 3 6-16,-1 1 0 16,-3 0-8-16,-3 4 16 15,0 0-13-15,0-2 5 16,-3-2 0-16,-3-1 7 15,2-2-7-15,3-2-44 16,1-4 9-16,0-3-144 16,13 0-51-16,5-16-504 15</inkml:trace>
  <inkml:trace contextRef="#ctx0" brushRef="#br1" timeOffset="1.3816E6">6062 10469 678 0,'0'0'134'0,"0"0"-26"15,0 0-45-15,0 0-37 16,0 0 48-16,0 0-46 15,66-9-13-15,-45 9 6 16,-2-1-15-16,2-1 11 16,0-2-17-16,-2 0 14 0,-4-3-14 15,-2-2 0-15,-7 3 0 16,-4-3 1-16,-2-1 2 16,0-1-6-16,-3-2-17 15,-12 1-30-15,-5 1 20 16,3 3-23-16,2 2 35 15,6 3 13-15,6 2 10 16,3 1-10-16,0 0 4 16,0 0 1-16,0 0-16 15,12 3 15-15,6 6 1 16,-2 3 15-16,-1 1-15 16,0 1 13-16,-5 2-13 15,-2 1 0-15,-5-2 18 0,-3 2-7 16,0 0-11-16,0-1 26 15,-6-1-22-15,-6-3 15 16,0-2-19-16,5 0 0 16,2-4-8-16,5-2-61 15,0-4-143-15,2 0-204 16</inkml:trace>
  <inkml:trace contextRef="#ctx0" brushRef="#br1" timeOffset="1.38389E6">6877 10213 561 0,'0'0'127'16,"0"0"-31"-16,0 0 0 15,0 0 4-15,0 0-48 16,0 0 47-16,-17-47-85 15,11 45 12-15,-1 0 8 16,2 2-20-16,-7 0-6 16,-1 0-8-16,1 4 0 15,-6 8 2-15,7 3-2 16,1 4 0-16,4 0 2 16,3 1-1-16,3-3 9 15,0-3-10-15,0 1 0 16,9-1 6-16,7-1-6 0,4-4 0 15,-2 0 11-15,-2-4-7 16,1 1 3-16,-4-4-7 16,-3 0 0-16,-2-1-1 15,-2-1 1-15,1 2-32 16,-1 1-15-16,2 1-62 16,1 1-80-16,1-3-86 15,1 1-256-15</inkml:trace>
  <inkml:trace contextRef="#ctx0" brushRef="#br1" timeOffset="1.38435E6">7169 10415 1 0,'0'0'479'0,"0"0"-328"15,0 0-3-15,0 0-45 16,0 0 28-16,0 0-60 16,3-22-42-16,-9 22 2 15,-6 1-31-15,0 10 8 16,-4 4 12-16,2 1-19 15,-2-2 14-15,4 0-15 0,0-2 0 16,3-4-13 0,7 0 10-16,2-5-47 0,0-1-87 15,2-2-81-15,13 0-199 16</inkml:trace>
  <inkml:trace contextRef="#ctx0" brushRef="#br1" timeOffset="1.38503E6">7375 10290 666 0,'0'0'125'16,"0"0"-33"-16,0 0-60 15,0 0 12-15,0 0-12 16,0 0-26-16,0 20 73 16,0 1-37-16,0 3-4 15,0 2-13-15,-3-1-19 16,0-1 31-16,3-7-37 15,-2-3 2-15,2-2 4 16,0-5-2-16,0-3-4 0,0-2 0 16,0-2 8-1,0 0 1-15,0 0-9 0,0-6 2 16,0-10 4-16,5-8-6 16,2-1-3-16,-4-4 0 15,0-2-13-15,-2 1 7 16,-1 2 1-16,0 3 1 15,0 4 2-15,0 6 5 16,0 1 0-16,2 7-4 16,-2 2 8-16,0 5-6 15,0-3 2-15,0 3 0 16,0 0-11-16,5 0 11 16,-2 0-5-16,3 0 3 0,4 8 4 15,0-1 12 1,1 3-14-16,1-3 0 0,-2 0 11 15,1-2-9 1,2-2-2-16,-3 0 0 0,1-2 6 16,-5 1 4-16,-3-1-10 15,-2 3-23-15,1-1 9 16,-2 6-58-16,0 4-45 16,-8 2-8-16,-11 4-70 15,-2-1-35-15,3 0-63 16,0-1 163-16</inkml:trace>
  <inkml:trace contextRef="#ctx0" brushRef="#br1" timeOffset="1.38533E6">7405 10414 38 0,'0'0'82'0,"0"0"43"16,0 0 0-16,0 0-2 0,0 0-13 15,0 0-21-15,37 16-17 16,-24-16-28-16,-1 0-32 16,0 0-8-16,-4-2 6 15,-7 2-10-15,-1 0 0 16,0 0-7-16,0 2 8 15,0 7-1-15,0-1 0 16,-9 2 5-16,0 2-17 16,2-3 17-16,1 3-6 15,1 0 1-15,2-3-5 16,2-1 5-16,-1-2-3 16,2 0 6-16,0-3 14 15,0-1-10-15,2-2 21 0,9 0 21 16,4 0-29-1,4 0-19-15,0 0-1 0,3-4-22 16,-1-2-30-16,2 2-93 16,-3-4-233-16</inkml:trace>
  <inkml:trace contextRef="#ctx0" brushRef="#br1" timeOffset="1.38573E6">7825 10430 518 0,'0'0'151'15,"0"0"-71"-15,0 0-48 16,0 0 32-16,0 0 53 16,0 0-35-16,21 34-38 15,-18-24 0-15,-3 3-20 16,0 0 6-16,0-1-24 0,0 1-5 15,-6-2 26 1,-3-1-27-16,-4-1 0 0,1-2-1 16,-3-1 1-16,4-1-34 15,2-3-150-15,4-2-229 16</inkml:trace>
  <inkml:trace contextRef="#ctx0" brushRef="#br1" timeOffset="1.38741E6">8101 10235 434 0,'0'0'131'16,"0"0"-15"-16,0 0-72 16,0 0 15-16,0 0 23 15,0 0-7-15,0-25 8 0,0 25-3 16,0 0-58-1,0 0 20-15,0 0-42 0,0 0 2 16,0 16-2-16,0 9 2 16,-6 1 14-16,-1 4 17 15,-1 1-28-15,5-3 14 16,-1-3-19-16,1-5 3 16,1-3 19-16,1-6-20 15,-1-3-2-15,1-5 0 16,1 0 9-16,0-3-7 15,0 0-2-15,0 0 0 16,0 0 16-16,0 0-12 16,0-11 2-16,0-1-10 15,0-5 18-15,0-5-16 0,0-2 2 16,0-3-7-16,0-2 0 16,0 3-4-16,0 1-7 15,0 4 17-15,4 4 1 16,-1 7 5-16,4 1-5 15,-3 4-8-15,5 0 8 16,0 2 0-16,1 1-4 16,2-1-3-16,3 3 14 15,-2 0-21-15,1 0 14 16,-1 0 0-16,-4 0-10 16,-1 5 10-16,-4 8 0 15,-3 2-2-15,-1 2 4 16,0 1 3-16,-7 1-5 0,-6 1-4 15,-1-2 0-15,5-3 6 16,5-4-2-16,2-4 0 16,2 0 1-16,0-2 8 15,6-2-9-15,6 0-1 16,0 2-5-16,-1-2 6 16,-3 0 0-16,-2 3 0 15,-3 2 3-15,0-1-5 16,-3 1 2-16,0 4 0 15,0 0-1-15,0 0 0 16,-3 3 1-16,-4-3 0 16,-2 0 3-16,-1-1 2 0,2-3 0 15,-2 0-5-15,1-3 6 16,1 1-2-16,2-5-2 16,2 1-2-16,-1 0-18 15,4-2-2-15,-2 0-64 16,3 0-125-16,0 0-229 15</inkml:trace>
  <inkml:trace contextRef="#ctx0" brushRef="#br1" timeOffset="1.40623E6">6646 9189 318 0,'0'0'119'0,"0"0"-15"16,0 0-17-16,0 0-50 16,0 0 10-16,0 0-6 15,0 0 1-15,-13-12 25 16,13 12-26-16,0 0-5 15,0 0 7-15,0-1-29 16,0-1 5-16,0 2-19 16,0-2 0-16,0 2-2 15,0 0-5-15,0 0-70 16,0 0-73-16,0 0-136 0</inkml:trace>
  <inkml:trace contextRef="#ctx0" brushRef="#br1" timeOffset="1.4072E6">7227 9266 400 0,'0'0'126'0,"0"0"-2"16,0 0-67-16,0 0 16 15,0 0 4-15,0 0 2 16,-6 0-7-16,6 0-29 16,-1 0-15-16,1 0-10 15,0 0-14-15,0 0 9 16,0 0-13-16,0 0 0 15,0 0-9-15,0 0 3 0,0 0-47 16,1 0-101-16,12-3-124 16,1-5-292-16</inkml:trace>
  <inkml:trace contextRef="#ctx0" brushRef="#br1" timeOffset="1.40787E6">7795 9452 516 0,'0'0'118'15,"0"0"37"-15,0 0-52 16,0 0-31-16,0 0-24 15,0 0-6-15,-22 4-8 16,22-4-34-16,0 0 0 16,0 0-3-16,0 0 3 15,0 0-21-15,0-1-52 16,8-4-110-16,2 0-53 16,-1 2-302-16</inkml:trace>
  <inkml:trace contextRef="#ctx0" brushRef="#br1" timeOffset="1.40832E6">8268 9444 443 0,'0'0'145'0,"0"0"-48"16,0 0-65-16,0 0-19 0,0 0-11 15,0 0-2 1,-6-16-3-16,6 14-89 0,0-4-183 16</inkml:trace>
  <inkml:trace contextRef="#ctx0" brushRef="#br1" timeOffset="1.53212E6">3110 190 6 0,'0'0'122'0,"0"0"-38"15,0 0 10-15,0 0-29 16,0 0 20-16,0 0-14 16,0 0-13-16,-12-20 37 0,12 19-10 15,0 1-55 1,0 0 15-16,0 0-41 0,0 0 2 15,0 0-6-15,0 0-24 16,0 21 12-16,0 8 11 16,0 5 1-16,0 4 3 15,8-3-3-15,1-4 0 16,-2-7 0-16,2-2 4 16,-3-8 1-16,3-4-5 15,-3-6 0-15,3-1-11 16,1-1 11-16,1-2 0 15,10 0 15-15,1-12-9 16,5-7 37-16,-3 0-42 16,3 0 6-16,-5 1-3 15,-1 4-4-15,-5 5-27 0,2 7-79 16,0 2-68-16,-6 11 51 16,-3 2-157-16</inkml:trace>
  <inkml:trace contextRef="#ctx0" brushRef="#br1" timeOffset="1.53404E6">8037 689 64 0,'0'0'116'15,"0"0"-78"-15,0 0-1 0,0 0 52 16,0 0-45-16,0 0-22 16,0 0-2-16,0-27 0 15,0 20 6-15,0-2 7 16,-3 3-29-16,1-2-4 16,-1 2 11-16,0 1 0 15,-1 0-11-15,4 1 0 16,-2 1-3-16,2 0 3 15,0 3 0-15,0 0 2 16,0-3 3-16,0 3 32 16,0 0-21-16,0 0-6 15,0 0 20-15,-1 0-24 16,-1 0-6-16,2 0-1 0,-1 0-32 16,1 0 29-16,-3 12-20 15,3 2 24-15,-3 3 17 16,3 0-17-16,0-4 0 15,0-4 0-15,0 0 11 16,0-5-9-16,0-1-2 16,0-3 0-16,1 0 8 15,8 0-5-15,2 0 7 16,7 0 4-16,3-3-12 16,3-8 28-16,-1 0-30 15,-2 1-2-15,-7 3-3 16,2 3-37-16,-5 4-61 15,-5 0-90-15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96397-1DD7-4DEE-999B-BC1E2DF4F3CD}" type="datetimeFigureOut">
              <a:rPr lang="en-IN" smtClean="0"/>
              <a:t>24-10-2020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D689-1D97-4B78-9061-630C4D4AD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101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25816-F6EC-475B-A61D-CE75656011F2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78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25816-F6EC-475B-A61D-CE75656011F2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622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0C5508-F092-42C0-9759-78C2C21BE395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182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D7311A-2268-47DC-9010-55774799B239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770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49CB85-D301-450B-8BFF-F1D3BCE66B08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017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25816-F6EC-475B-A61D-CE75656011F2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905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7594-70D4-47FA-ABAA-BF4AD13996BA}" type="datetime1">
              <a:rPr lang="en-US" smtClean="0"/>
              <a:t>24-Oct-20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FE7B-7155-4A44-AD51-68DE4AF06F03}" type="datetime1">
              <a:rPr lang="en-US" smtClean="0"/>
              <a:t>24-Oct-20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41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5901-2593-43D6-9B57-969ACE45B89F}" type="datetime1">
              <a:rPr lang="en-US" smtClean="0"/>
              <a:t>24-Oct-20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12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4" name="Rectangle 13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" name="Rectangle 14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16" name="Picture 10" descr="BITS_university_logo_whitevert.png"/>
          <p:cNvPicPr>
            <a:picLocks noChangeAspect="1"/>
          </p:cNvPicPr>
          <p:nvPr userDrawn="1"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2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152400" y="566737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</p:spTree>
    <p:extLst>
      <p:ext uri="{BB962C8B-B14F-4D97-AF65-F5344CB8AC3E}">
        <p14:creationId xmlns:p14="http://schemas.microsoft.com/office/powerpoint/2010/main" val="648532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11" name="Picture 6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13" name="Picture 8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" name="Rectangle 14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7086600" y="117157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</p:spTree>
    <p:extLst>
      <p:ext uri="{BB962C8B-B14F-4D97-AF65-F5344CB8AC3E}">
        <p14:creationId xmlns:p14="http://schemas.microsoft.com/office/powerpoint/2010/main" val="2699384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2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65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14" name="Group 11"/>
          <p:cNvGrpSpPr>
            <a:grpSpLocks/>
          </p:cNvGrpSpPr>
          <p:nvPr userDrawn="1"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2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81947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365A-294B-4500-8E38-F0709A911FD3}" type="datetime1">
              <a:rPr lang="en-US" smtClean="0"/>
              <a:t>24-Oct-20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07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344B-1528-4C94-82CE-1EE36FA46CB1}" type="datetime1">
              <a:rPr lang="en-US" smtClean="0"/>
              <a:t>24-Oct-20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124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C25E7-34C6-4398-A49D-C90DD8702440}" type="datetime1">
              <a:rPr lang="en-US" smtClean="0"/>
              <a:t>24-Oct-20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780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B731-1C5F-4978-B0E2-46F319C2CE53}" type="datetime1">
              <a:rPr lang="en-US" smtClean="0"/>
              <a:t>24-Oct-20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162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8671-5459-4C64-82B8-8723AA6B3D72}" type="datetime1">
              <a:rPr lang="en-US" smtClean="0"/>
              <a:t>24-Oct-20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86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169-3EA9-4D71-956A-4CD61B7EA0C5}" type="datetime1">
              <a:rPr lang="en-US" smtClean="0"/>
              <a:t>24-Oct-20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564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3FB1-06D4-4355-B8C7-34FB4B1DE97F}" type="datetime1">
              <a:rPr lang="en-US" smtClean="0"/>
              <a:t>24-Oct-20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80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880A-D391-4AF9-A189-50E6686E4FA9}" type="datetime1">
              <a:rPr lang="en-US" smtClean="0"/>
              <a:t>24-Oct-20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43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E1488-7721-4FE4-884D-321620950D1F}" type="datetime1">
              <a:rPr lang="en-US" smtClean="0"/>
              <a:t>24-Oct-20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8D590-C8CF-46F6-A9AD-2E3552515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71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emf"/><Relationship Id="rId4" Type="http://schemas.openxmlformats.org/officeDocument/2006/relationships/customXml" Target="../ink/ink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emf"/><Relationship Id="rId5" Type="http://schemas.openxmlformats.org/officeDocument/2006/relationships/customXml" Target="../ink/ink7.xml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2200" y="3810000"/>
            <a:ext cx="6172200" cy="1524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 Analysis and Design</a:t>
            </a:r>
          </a:p>
        </p:txBody>
      </p:sp>
    </p:spTree>
    <p:extLst>
      <p:ext uri="{BB962C8B-B14F-4D97-AF65-F5344CB8AC3E}">
        <p14:creationId xmlns:p14="http://schemas.microsoft.com/office/powerpoint/2010/main" val="134900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Graphically, we may show the relationship as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2400" dirty="0">
              <a:latin typeface="Arial" charset="0"/>
              <a:cs typeface="Arial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US" altLang="en-US" sz="2400" b="1" dirty="0" smtClean="0">
              <a:latin typeface="Arial" charset="0"/>
              <a:cs typeface="Arial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b="1" dirty="0" smtClean="0">
                <a:latin typeface="Arial" charset="0"/>
                <a:cs typeface="Arial" charset="0"/>
              </a:rPr>
              <a:t>Each </a:t>
            </a:r>
            <a:r>
              <a:rPr lang="en-US" altLang="en-US" sz="2400" b="1" dirty="0">
                <a:latin typeface="Arial" charset="0"/>
                <a:cs typeface="Arial" charset="0"/>
              </a:rPr>
              <a:t>of the two sub-trees will themselves be binary search trees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Binary Search Trees</a:t>
            </a:r>
          </a:p>
        </p:txBody>
      </p:sp>
      <p:pic>
        <p:nvPicPr>
          <p:cNvPr id="10244" name="Picture 5" descr="C:\Users\dwharder\Desktop\bs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38" y="2297479"/>
            <a:ext cx="4863537" cy="2034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97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Here are other examples of binary search trees:</a:t>
            </a:r>
            <a:endParaRPr lang="en-US" altLang="en-US" i="1" dirty="0" smtClean="0">
              <a:latin typeface="Arial" charset="0"/>
              <a:cs typeface="Arial" charset="0"/>
            </a:endParaRP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Examples</a:t>
            </a:r>
          </a:p>
        </p:txBody>
      </p:sp>
      <p:pic>
        <p:nvPicPr>
          <p:cNvPr id="13316" name="Picture 6" descr="C:\Users\dwharder\Desktop\aa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209800"/>
            <a:ext cx="453267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7" descr="C:\Users\dwharder\Desktop\aa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7" y="4419602"/>
            <a:ext cx="813752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8" descr="C:\Users\dwharder\Desktop\aa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2209803"/>
            <a:ext cx="4037012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308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All these binary search trees store the same data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Examples</a:t>
            </a:r>
          </a:p>
        </p:txBody>
      </p:sp>
      <p:pic>
        <p:nvPicPr>
          <p:cNvPr id="15364" name="Picture 5" descr="C:\Users\dwharder\Desktop\varia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7" y="2057400"/>
            <a:ext cx="78009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84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799" y="1600202"/>
            <a:ext cx="8554387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A </a:t>
            </a:r>
            <a:r>
              <a:rPr lang="en-US" b="1" dirty="0" smtClean="0"/>
              <a:t>divide-and-conquer</a:t>
            </a:r>
            <a:r>
              <a:rPr lang="en-US" dirty="0" smtClean="0"/>
              <a:t> algorithm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a-DK" sz="2400" b="1" dirty="0"/>
              <a:t>Divide:</a:t>
            </a:r>
            <a:r>
              <a:rPr lang="da-DK" sz="2400" dirty="0"/>
              <a:t> partition array into </a:t>
            </a:r>
            <a:r>
              <a:rPr lang="da-DK" sz="2400" b="1" dirty="0"/>
              <a:t>2 subarrays </a:t>
            </a:r>
            <a:r>
              <a:rPr lang="da-DK" sz="2400" dirty="0"/>
              <a:t>such that elements in the lower part &lt;= elements in the higher part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a-DK" sz="2400" b="1" dirty="0"/>
              <a:t>Conquer:</a:t>
            </a:r>
            <a:r>
              <a:rPr lang="da-DK" sz="2400" dirty="0"/>
              <a:t> recursively sort the 2 subarrays</a:t>
            </a:r>
            <a:endParaRPr lang="da-DK" sz="2400" b="1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da-DK" sz="2400" b="1" dirty="0"/>
              <a:t>Combine: </a:t>
            </a:r>
            <a:r>
              <a:rPr lang="da-DK" sz="2400" dirty="0"/>
              <a:t>trivial since sorting is done </a:t>
            </a:r>
            <a:r>
              <a:rPr lang="da-DK" sz="2400" dirty="0" smtClean="0"/>
              <a:t>in-place</a:t>
            </a:r>
            <a:endParaRPr lang="da-DK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Quick Sort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915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Inpalce sort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Average case 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b="1" dirty="0" smtClean="0"/>
              <a:t>(n log n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Worst case 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dirty="0" smtClean="0"/>
              <a:t>(</a:t>
            </a:r>
            <a:r>
              <a:rPr lang="en-US" b="1" dirty="0" smtClean="0"/>
              <a:t>n</a:t>
            </a:r>
            <a:r>
              <a:rPr lang="en-US" b="1" baseline="30000" dirty="0" smtClean="0"/>
              <a:t>2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Partition of set in </a:t>
            </a:r>
            <a:r>
              <a:rPr lang="en-US" b="1" dirty="0" smtClean="0"/>
              <a:t>two halves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Best case :-&gt; in two </a:t>
            </a:r>
            <a:r>
              <a:rPr lang="en-US" sz="2400" b="1" dirty="0" smtClean="0"/>
              <a:t>equal</a:t>
            </a:r>
            <a:r>
              <a:rPr lang="en-US" sz="2400" dirty="0" smtClean="0"/>
              <a:t> half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Worst case :-&gt;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Quick Sort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105340"/>
              </p:ext>
            </p:extLst>
          </p:nvPr>
        </p:nvGraphicFramePr>
        <p:xfrm>
          <a:off x="838200" y="3810000"/>
          <a:ext cx="716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2T(n/2)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+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Partition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Merge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056826"/>
              </p:ext>
            </p:extLst>
          </p:nvPr>
        </p:nvGraphicFramePr>
        <p:xfrm>
          <a:off x="762002" y="5334000"/>
          <a:ext cx="7162801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7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2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12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T(1)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+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T(n-1)</a:t>
                      </a:r>
                      <a:endParaRPr lang="en-IN" sz="2400" b="1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+</a:t>
                      </a:r>
                      <a:endParaRPr lang="en-IN" sz="2400" b="1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n</a:t>
                      </a:r>
                      <a:endParaRPr lang="en-IN" sz="2400" b="1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Partition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Merge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02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da-DK" b="1" dirty="0"/>
              <a:t>Linear time partitioning procedure</a:t>
            </a:r>
          </a:p>
        </p:txBody>
      </p:sp>
      <p:sp>
        <p:nvSpPr>
          <p:cNvPr id="415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da-DK" dirty="0"/>
              <a:t>Partitioning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709613" y="2054544"/>
          <a:ext cx="7086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49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For multiplying </a:t>
            </a:r>
            <a:r>
              <a:rPr lang="en-IN" b="1" i="1" dirty="0" smtClean="0"/>
              <a:t>big integers</a:t>
            </a:r>
            <a:r>
              <a:rPr lang="en-IN" dirty="0" smtClean="0"/>
              <a:t>, which cannot be handled directly by the arithmetic unit of a single processor.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Data security (</a:t>
            </a:r>
            <a:r>
              <a:rPr lang="en-IN" sz="2400" b="1" i="1" dirty="0" smtClean="0"/>
              <a:t>big integers</a:t>
            </a:r>
            <a:r>
              <a:rPr lang="en-IN" sz="2400" dirty="0" smtClean="0"/>
              <a:t> are used in encryption schemes)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For integer multiplication, the number of bits has to be an </a:t>
            </a:r>
            <a:r>
              <a:rPr lang="en-IN" b="1" dirty="0" smtClean="0"/>
              <a:t>integral multiple of 2</a:t>
            </a:r>
            <a:r>
              <a:rPr lang="en-IN" dirty="0" smtClean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If not, ZERO’s are added to it.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 smtClean="0"/>
          </a:p>
          <a:p>
            <a:pPr lvl="1">
              <a:buFont typeface="Wingdings" panose="05000000000000000000" pitchFamily="2" charset="2"/>
              <a:buChar char="v"/>
            </a:pP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Integer Multiplication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9160" y="814680"/>
              <a:ext cx="8286840" cy="5825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680" y="810000"/>
                <a:ext cx="8299800" cy="58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11680" y="123840"/>
              <a:ext cx="8845560" cy="6699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480" y="114840"/>
                <a:ext cx="8861400" cy="671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54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9846*4679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Time complexity is O(n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Decimal Number </a:t>
            </a:r>
            <a:r>
              <a:rPr lang="en-IN" dirty="0" smtClean="0"/>
              <a:t>multiplication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87773" y="2533176"/>
          <a:ext cx="6096000" cy="2255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8738616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213221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429893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65296245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688434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8033264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21971024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6326809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617286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6405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12834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53049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110817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44584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713813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631701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4206925" y="3078065"/>
            <a:ext cx="33471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4575" y="4182797"/>
            <a:ext cx="5629702" cy="118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937075" y="4530067"/>
            <a:ext cx="5629702" cy="118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520" y="163080"/>
              <a:ext cx="8623080" cy="5911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80" y="158400"/>
                <a:ext cx="8641080" cy="592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807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11101010*10111001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Time complexity is O(n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Binary </a:t>
            </a:r>
            <a:r>
              <a:rPr lang="en-IN" dirty="0"/>
              <a:t>Number </a:t>
            </a:r>
            <a:r>
              <a:rPr lang="en-IN" dirty="0" smtClean="0"/>
              <a:t>multiplication</a:t>
            </a:r>
            <a:endParaRPr lang="en-IN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073824"/>
              </p:ext>
            </p:extLst>
          </p:nvPr>
        </p:nvGraphicFramePr>
        <p:xfrm>
          <a:off x="1821980" y="2036058"/>
          <a:ext cx="6712416" cy="3330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526">
                  <a:extLst>
                    <a:ext uri="{9D8B030D-6E8A-4147-A177-3AD203B41FA5}">
                      <a16:colId xmlns:a16="http://schemas.microsoft.com/office/drawing/2014/main" val="1515522665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2092792195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2295059628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1722688012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2282449835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1930048292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2073007013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2766709504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4176611407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3861723918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2656147355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4125757925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663472108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3121930982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4289961091"/>
                    </a:ext>
                  </a:extLst>
                </a:gridCol>
                <a:gridCol w="419526">
                  <a:extLst>
                    <a:ext uri="{9D8B030D-6E8A-4147-A177-3AD203B41FA5}">
                      <a16:colId xmlns:a16="http://schemas.microsoft.com/office/drawing/2014/main" val="2897103002"/>
                    </a:ext>
                  </a:extLst>
                </a:gridCol>
              </a:tblGrid>
              <a:tr h="333042">
                <a:tc>
                  <a:txBody>
                    <a:bodyPr/>
                    <a:lstStyle/>
                    <a:p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1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10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10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11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10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10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10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10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1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0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0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0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0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lgerian" panose="04020705040A02060702" pitchFamily="82" charset="0"/>
                        </a:rPr>
                        <a:t>0</a:t>
                      </a:r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b="1" dirty="0">
                        <a:solidFill>
                          <a:srgbClr val="C00000"/>
                        </a:solidFill>
                        <a:latin typeface="Algerian" panose="04020705040A02060702" pitchFamily="8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7643770"/>
                  </a:ext>
                </a:extLst>
              </a:tr>
              <a:tr h="333042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5818004"/>
                  </a:ext>
                </a:extLst>
              </a:tr>
              <a:tr h="333042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*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IN" sz="1400" b="1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7942715"/>
                  </a:ext>
                </a:extLst>
              </a:tr>
              <a:tr h="333042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540144"/>
                  </a:ext>
                </a:extLst>
              </a:tr>
              <a:tr h="333042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873270"/>
                  </a:ext>
                </a:extLst>
              </a:tr>
              <a:tr h="333042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0507192"/>
                  </a:ext>
                </a:extLst>
              </a:tr>
              <a:tr h="333042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7349585"/>
                  </a:ext>
                </a:extLst>
              </a:tr>
              <a:tr h="333042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091380"/>
                  </a:ext>
                </a:extLst>
              </a:tr>
              <a:tr h="333042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8647698"/>
                  </a:ext>
                </a:extLst>
              </a:tr>
              <a:tr h="333042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3942237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4792350" y="2960118"/>
            <a:ext cx="3668667" cy="64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57475" y="4731200"/>
            <a:ext cx="6687191" cy="46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585825" y="4976861"/>
            <a:ext cx="6768151" cy="19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-891360" y="927360"/>
              <a:ext cx="9868320" cy="5914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99280" y="920880"/>
                <a:ext cx="9884160" cy="593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394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05862" y="1295400"/>
            <a:ext cx="1697496" cy="1421470"/>
            <a:chOff x="640970" y="1789957"/>
            <a:chExt cx="947291" cy="1265441"/>
          </a:xfrm>
        </p:grpSpPr>
        <p:sp>
          <p:nvSpPr>
            <p:cNvPr id="10" name="TextBox 9"/>
            <p:cNvSpPr txBox="1"/>
            <p:nvPr/>
          </p:nvSpPr>
          <p:spPr>
            <a:xfrm>
              <a:off x="1260714" y="1864625"/>
              <a:ext cx="3275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dirty="0"/>
                <a:t>d</a:t>
              </a:r>
              <a:endParaRPr lang="en-IN" sz="1350" b="1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40970" y="1789957"/>
              <a:ext cx="873457" cy="1265441"/>
              <a:chOff x="716508" y="1740312"/>
              <a:chExt cx="873457" cy="1265441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1085446" y="2416508"/>
                <a:ext cx="327547" cy="31731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1350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716508" y="2065077"/>
                <a:ext cx="327547" cy="3173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1350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060614" y="2065077"/>
                <a:ext cx="327547" cy="317310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1350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716508" y="2416508"/>
                <a:ext cx="327547" cy="317310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135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16508" y="1771165"/>
                <a:ext cx="327547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c</a:t>
                </a:r>
                <a:endParaRPr lang="en-IN" sz="1350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18212" y="2703967"/>
                <a:ext cx="327547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e</a:t>
                </a:r>
                <a:endParaRPr lang="en-IN" sz="1350" b="1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62418" y="2705671"/>
                <a:ext cx="327547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f</a:t>
                </a:r>
                <a:endParaRPr lang="en-IN" sz="135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33167" y="1740312"/>
                <a:ext cx="6550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n = 4</a:t>
                </a:r>
                <a:endParaRPr lang="en-IN" sz="1350" b="1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633929"/>
                <a:ext cx="8659318" cy="48578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A = 98    46   = (98*</a:t>
                </a:r>
                <a:r>
                  <a:rPr lang="en-US" b="1" i="1" dirty="0" smtClean="0"/>
                  <a:t>10</a:t>
                </a:r>
                <a:r>
                  <a:rPr lang="en-US" b="1" i="1" baseline="30000" dirty="0" smtClean="0"/>
                  <a:t>2</a:t>
                </a:r>
                <a:r>
                  <a:rPr lang="en-US" dirty="0" smtClean="0"/>
                  <a:t> + 46)</a:t>
                </a:r>
              </a:p>
              <a:p>
                <a:r>
                  <a:rPr lang="en-US" dirty="0" smtClean="0"/>
                  <a:t>B = 46    79   = (46*</a:t>
                </a:r>
                <a:r>
                  <a:rPr lang="en-US" b="1" i="1" dirty="0" smtClean="0"/>
                  <a:t>10</a:t>
                </a:r>
                <a:r>
                  <a:rPr lang="en-US" b="1" i="1" baseline="30000" dirty="0" smtClean="0"/>
                  <a:t>2</a:t>
                </a:r>
                <a:r>
                  <a:rPr lang="en-US" dirty="0" smtClean="0"/>
                  <a:t> </a:t>
                </a:r>
                <a:r>
                  <a:rPr lang="en-US" dirty="0"/>
                  <a:t>+ </a:t>
                </a:r>
                <a:r>
                  <a:rPr lang="en-US" dirty="0" smtClean="0"/>
                  <a:t>79)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 smtClean="0"/>
              </a:p>
              <a:p>
                <a:r>
                  <a:rPr lang="en-US" dirty="0" smtClean="0"/>
                  <a:t>A* B = (9846*4679) = (</a:t>
                </a:r>
                <a:r>
                  <a:rPr lang="en-US" dirty="0"/>
                  <a:t>98*</a:t>
                </a:r>
                <a:r>
                  <a:rPr lang="en-US" b="1" i="1" dirty="0"/>
                  <a:t>10</a:t>
                </a:r>
                <a:r>
                  <a:rPr lang="en-US" b="1" i="1" baseline="30000" dirty="0"/>
                  <a:t>2</a:t>
                </a:r>
                <a:r>
                  <a:rPr lang="en-US" dirty="0"/>
                  <a:t> + </a:t>
                </a:r>
                <a:r>
                  <a:rPr lang="en-US" dirty="0" smtClean="0"/>
                  <a:t>46)*</a:t>
                </a:r>
                <a:r>
                  <a:rPr lang="en-US" dirty="0"/>
                  <a:t> </a:t>
                </a:r>
                <a:r>
                  <a:rPr lang="en-US" dirty="0" smtClean="0"/>
                  <a:t>(46*</a:t>
                </a:r>
                <a:r>
                  <a:rPr lang="en-US" b="1" i="1" dirty="0" smtClean="0"/>
                  <a:t>10</a:t>
                </a:r>
                <a:r>
                  <a:rPr lang="en-US" b="1" i="1" baseline="30000" dirty="0" smtClean="0"/>
                  <a:t>2</a:t>
                </a:r>
                <a:r>
                  <a:rPr lang="en-US" dirty="0" smtClean="0"/>
                  <a:t> </a:t>
                </a:r>
                <a:r>
                  <a:rPr lang="en-US" dirty="0"/>
                  <a:t>+ </a:t>
                </a:r>
                <a:r>
                  <a:rPr lang="en-US" dirty="0" smtClean="0"/>
                  <a:t>79)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                   = (98*46)*</a:t>
                </a:r>
                <a:r>
                  <a:rPr lang="en-US" b="1" i="1" dirty="0" smtClean="0"/>
                  <a:t>10</a:t>
                </a:r>
                <a:r>
                  <a:rPr lang="en-US" b="1" i="1" baseline="30000" dirty="0" smtClean="0"/>
                  <a:t>4</a:t>
                </a:r>
                <a:r>
                  <a:rPr lang="en-US" b="1" i="1" dirty="0" smtClean="0"/>
                  <a:t> </a:t>
                </a:r>
                <a:r>
                  <a:rPr lang="en-US" dirty="0" smtClean="0"/>
                  <a:t>+ ((98*79)+(46*46))*</a:t>
                </a:r>
                <a:r>
                  <a:rPr lang="en-US" b="1" i="1" dirty="0" smtClean="0"/>
                  <a:t>10</a:t>
                </a:r>
                <a:r>
                  <a:rPr lang="en-US" b="1" i="1" baseline="30000" dirty="0" smtClean="0"/>
                  <a:t>2</a:t>
                </a:r>
                <a:r>
                  <a:rPr lang="en-US" dirty="0" smtClean="0"/>
                  <a:t> + (46*79)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         =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𝒄𝒇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𝒅𝒆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𝒇𝒐𝒓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𝒂𝒅𝒅𝒊𝒕𝒊𝒐𝒏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 smtClean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33929"/>
                <a:ext cx="8659318" cy="4857800"/>
              </a:xfrm>
              <a:blipFill>
                <a:blip r:embed="rId2"/>
                <a:stretch>
                  <a:fillRect l="-915" t="-753" r="-5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8119672" cy="1143000"/>
          </a:xfrm>
        </p:spPr>
        <p:txBody>
          <a:bodyPr/>
          <a:lstStyle/>
          <a:p>
            <a:r>
              <a:rPr lang="en-IN" dirty="0"/>
              <a:t>Decimal Number </a:t>
            </a:r>
            <a:r>
              <a:rPr lang="en-IN" dirty="0" smtClean="0"/>
              <a:t>multiplication </a:t>
            </a:r>
            <a:r>
              <a:rPr lang="en-IN" dirty="0"/>
              <a:t>(D&amp;C</a:t>
            </a:r>
            <a:r>
              <a:rPr lang="en-IN" dirty="0" smtClean="0"/>
              <a:t>)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/>
              <p14:cNvContentPartPr/>
              <p14:nvPr/>
            </p14:nvContentPartPr>
            <p14:xfrm>
              <a:off x="117720" y="153720"/>
              <a:ext cx="8953560" cy="656676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800" y="145800"/>
                <a:ext cx="8970120" cy="65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617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r>
              <a:rPr lang="en-US" sz="3600" cap="all" dirty="0" smtClean="0"/>
              <a:t>Divide </a:t>
            </a:r>
            <a:r>
              <a:rPr lang="en-US" sz="3600" cap="all" dirty="0"/>
              <a:t>&amp; Conquer</a:t>
            </a:r>
            <a:endParaRPr lang="en-IN" sz="3600" cap="all" dirty="0"/>
          </a:p>
        </p:txBody>
      </p:sp>
    </p:spTree>
    <p:extLst>
      <p:ext uri="{BB962C8B-B14F-4D97-AF65-F5344CB8AC3E}">
        <p14:creationId xmlns:p14="http://schemas.microsoft.com/office/powerpoint/2010/main" val="84682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754505" y="1182288"/>
            <a:ext cx="2543331" cy="1421470"/>
            <a:chOff x="640970" y="1789957"/>
            <a:chExt cx="947291" cy="1265441"/>
          </a:xfrm>
        </p:grpSpPr>
        <p:sp>
          <p:nvSpPr>
            <p:cNvPr id="10" name="TextBox 9"/>
            <p:cNvSpPr txBox="1"/>
            <p:nvPr/>
          </p:nvSpPr>
          <p:spPr>
            <a:xfrm>
              <a:off x="1260714" y="1864625"/>
              <a:ext cx="3275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dirty="0"/>
                <a:t>d</a:t>
              </a:r>
              <a:endParaRPr lang="en-IN" sz="1350" b="1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40970" y="1789957"/>
              <a:ext cx="873457" cy="1265441"/>
              <a:chOff x="716508" y="1740312"/>
              <a:chExt cx="873457" cy="1265441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1085446" y="2416508"/>
                <a:ext cx="327547" cy="31731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1350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716508" y="2065077"/>
                <a:ext cx="327547" cy="3173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1350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060614" y="2065077"/>
                <a:ext cx="327547" cy="317310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1350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716508" y="2416508"/>
                <a:ext cx="327547" cy="317310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135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16508" y="1771165"/>
                <a:ext cx="327547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 smtClean="0"/>
                  <a:t>c</a:t>
                </a:r>
                <a:endParaRPr lang="en-IN" sz="1350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18212" y="2703967"/>
                <a:ext cx="327547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e</a:t>
                </a:r>
                <a:endParaRPr lang="en-IN" sz="1350" b="1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62418" y="2705671"/>
                <a:ext cx="327547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f</a:t>
                </a:r>
                <a:endParaRPr lang="en-IN" sz="135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33167" y="1740312"/>
                <a:ext cx="655094" cy="267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n = </a:t>
                </a:r>
                <a:r>
                  <a:rPr lang="en-US" sz="1350" b="1" dirty="0" smtClean="0"/>
                  <a:t>8</a:t>
                </a:r>
                <a:endParaRPr lang="en-IN" sz="1350" b="1" dirty="0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520433"/>
                <a:ext cx="8674308" cy="48578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A = 1110    1010     = ((1110*</a:t>
                </a:r>
                <a:r>
                  <a:rPr lang="en-US" b="1" i="1" dirty="0" smtClean="0"/>
                  <a:t>2</a:t>
                </a:r>
                <a:r>
                  <a:rPr lang="en-US" b="1" i="1" baseline="30000" dirty="0"/>
                  <a:t>4</a:t>
                </a:r>
                <a:r>
                  <a:rPr lang="en-US" dirty="0" smtClean="0"/>
                  <a:t> )+ (1010))</a:t>
                </a:r>
              </a:p>
              <a:p>
                <a:r>
                  <a:rPr lang="en-US" dirty="0" smtClean="0"/>
                  <a:t>B = 1011    1001     = ((</a:t>
                </a:r>
                <a:r>
                  <a:rPr lang="en-US" dirty="0" smtClean="0"/>
                  <a:t>1011*2</a:t>
                </a:r>
                <a:r>
                  <a:rPr lang="en-US" b="1" i="1" baseline="30000" dirty="0" smtClean="0"/>
                  <a:t>4</a:t>
                </a:r>
                <a:r>
                  <a:rPr lang="en-US" dirty="0" smtClean="0"/>
                  <a:t>)+ (1001))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 smtClean="0"/>
              </a:p>
              <a:p>
                <a:r>
                  <a:rPr lang="en-US" dirty="0" smtClean="0"/>
                  <a:t>A* B = (11101010*10111001)=(1110*</a:t>
                </a:r>
                <a:r>
                  <a:rPr lang="en-US" b="1" i="1" dirty="0" smtClean="0"/>
                  <a:t>2</a:t>
                </a:r>
                <a:r>
                  <a:rPr lang="en-US" b="1" i="1" baseline="30000" dirty="0" smtClean="0"/>
                  <a:t>4</a:t>
                </a:r>
                <a:r>
                  <a:rPr lang="en-US" dirty="0" smtClean="0"/>
                  <a:t> </a:t>
                </a:r>
                <a:r>
                  <a:rPr lang="en-US" dirty="0"/>
                  <a:t>+ </a:t>
                </a:r>
                <a:r>
                  <a:rPr lang="en-US" dirty="0" smtClean="0"/>
                  <a:t>1010)*(1011*</a:t>
                </a:r>
                <a:r>
                  <a:rPr lang="en-US" b="1" i="1" dirty="0" smtClean="0"/>
                  <a:t>2</a:t>
                </a:r>
                <a:r>
                  <a:rPr lang="en-US" b="1" i="1" baseline="30000" dirty="0" smtClean="0"/>
                  <a:t>4</a:t>
                </a:r>
                <a:r>
                  <a:rPr lang="en-US" dirty="0" smtClean="0"/>
                  <a:t> +1001)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= (1110*1011)*</a:t>
                </a:r>
                <a:r>
                  <a:rPr lang="en-US" b="1" i="1" dirty="0" smtClean="0"/>
                  <a:t>2</a:t>
                </a:r>
                <a:r>
                  <a:rPr lang="en-US" b="1" i="1" baseline="30000" dirty="0"/>
                  <a:t>8</a:t>
                </a:r>
                <a:r>
                  <a:rPr lang="en-US" b="1" i="1" dirty="0" smtClean="0"/>
                  <a:t> </a:t>
                </a:r>
                <a:r>
                  <a:rPr lang="en-US" dirty="0" smtClean="0"/>
                  <a:t>+ ((1110*1001)+(1010*1011))*</a:t>
                </a:r>
                <a:r>
                  <a:rPr lang="en-US" b="1" i="1" dirty="0" smtClean="0"/>
                  <a:t>2</a:t>
                </a:r>
                <a:r>
                  <a:rPr lang="en-US" b="1" i="1" baseline="30000" dirty="0"/>
                  <a:t>4</a:t>
                </a:r>
                <a:r>
                  <a:rPr lang="en-US" dirty="0" smtClean="0"/>
                  <a:t> + (1010*1001)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         =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𝒄𝒇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𝒅𝒆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𝒇𝒐𝒓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𝒂𝒅𝒅𝒊𝒕𝒊𝒐𝒏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 smtClean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520433"/>
                <a:ext cx="8674308" cy="4857800"/>
              </a:xfrm>
              <a:blipFill>
                <a:blip r:embed="rId2"/>
                <a:stretch>
                  <a:fillRect l="-914" t="-6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7355174" cy="1143000"/>
          </a:xfrm>
        </p:spPr>
        <p:txBody>
          <a:bodyPr/>
          <a:lstStyle/>
          <a:p>
            <a:r>
              <a:rPr lang="en-IN" dirty="0" smtClean="0"/>
              <a:t>Binary </a:t>
            </a:r>
            <a:r>
              <a:rPr lang="en-IN" dirty="0"/>
              <a:t>Number </a:t>
            </a:r>
            <a:r>
              <a:rPr lang="en-IN" dirty="0" smtClean="0"/>
              <a:t>multiplication </a:t>
            </a:r>
            <a:r>
              <a:rPr lang="en-IN" dirty="0"/>
              <a:t>(D&amp;C</a:t>
            </a:r>
            <a:r>
              <a:rPr lang="en-IN" dirty="0" smtClean="0"/>
              <a:t>)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/>
              <p14:cNvContentPartPr/>
              <p14:nvPr/>
            </p14:nvContentPartPr>
            <p14:xfrm>
              <a:off x="587838" y="157440"/>
              <a:ext cx="7670160" cy="227592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998" y="147720"/>
                <a:ext cx="7682040" cy="22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/>
              <p14:cNvContentPartPr/>
              <p14:nvPr/>
            </p14:nvContentPartPr>
            <p14:xfrm>
              <a:off x="93600" y="938520"/>
              <a:ext cx="8886240" cy="572760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560" y="930240"/>
                <a:ext cx="8901720" cy="574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049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64760" y="392242"/>
            <a:ext cx="8074703" cy="1143000"/>
          </a:xfrm>
        </p:spPr>
        <p:txBody>
          <a:bodyPr/>
          <a:lstStyle/>
          <a:p>
            <a:r>
              <a:rPr lang="en-IN" dirty="0" smtClean="0"/>
              <a:t>Binary Number multiplication</a:t>
            </a:r>
            <a:r>
              <a:rPr lang="en-IN" dirty="0"/>
              <a:t> (D&amp;C)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1480" y="180720"/>
              <a:ext cx="8808120" cy="6297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360" y="166680"/>
                <a:ext cx="8839800" cy="63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842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55680" y="60840"/>
              <a:ext cx="8338320" cy="6599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680" y="52560"/>
                <a:ext cx="8350200" cy="661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75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Terms and Definitions: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Nodes, Edges, Labeling, Weights, Paths…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Representation &amp; Storage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Edge </a:t>
            </a:r>
            <a:r>
              <a:rPr lang="en-US" sz="2400" dirty="0"/>
              <a:t>List,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Adjacency list,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Adjacency Matrix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Graph Traversals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BFS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DFS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7560" y="24120"/>
              <a:ext cx="8670600" cy="5819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840" y="15120"/>
                <a:ext cx="8690400" cy="583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829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Tree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Binary Tree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Spanning Tree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Minimum Spanning Tree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Shortest Path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4720" y="129960"/>
              <a:ext cx="8905680" cy="6578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800" y="120600"/>
                <a:ext cx="8919000" cy="659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72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28600" y="4343400"/>
            <a:ext cx="8763000" cy="1905000"/>
          </a:xfrm>
        </p:spPr>
        <p:txBody>
          <a:bodyPr rtlCol="0"/>
          <a:lstStyle/>
          <a:p>
            <a:endParaRPr lang="en-IN" sz="7200" dirty="0"/>
          </a:p>
          <a:p>
            <a:endParaRPr lang="en-IN" sz="7200" dirty="0"/>
          </a:p>
          <a:p>
            <a:r>
              <a:rPr lang="en-IN" sz="7200" dirty="0"/>
              <a:t>Greedy Algorithms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82840" y="557028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320" y="5567760"/>
                <a:ext cx="5400" cy="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023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60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Topics to be covered in </a:t>
            </a:r>
            <a:r>
              <a:rPr lang="en-US" b="1" dirty="0"/>
              <a:t>C</a:t>
            </a:r>
            <a:r>
              <a:rPr lang="en-US" b="1" dirty="0" smtClean="0"/>
              <a:t>ontact Session</a:t>
            </a:r>
            <a:r>
              <a:rPr lang="en-US" dirty="0" smtClean="0"/>
              <a:t>:</a:t>
            </a:r>
            <a:endParaRPr lang="en-US" dirty="0"/>
          </a:p>
          <a:p>
            <a:pPr marL="857250" lvl="1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/>
              <a:t>Introduction to the Divide and conquer Strategy</a:t>
            </a:r>
          </a:p>
          <a:p>
            <a:pPr marL="857250" lvl="1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/>
              <a:t>Algorithm and analysis</a:t>
            </a:r>
          </a:p>
          <a:p>
            <a:pPr marL="1257300" lvl="2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Merge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ort</a:t>
            </a:r>
          </a:p>
          <a:p>
            <a:pPr marL="1257300" lvl="2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Binary Search</a:t>
            </a:r>
          </a:p>
          <a:p>
            <a:pPr marL="1257300" lvl="2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Quick Sort</a:t>
            </a:r>
          </a:p>
          <a:p>
            <a:pPr marL="1257300" lvl="2" indent="-457200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Integer Multiplication</a:t>
            </a:r>
          </a:p>
          <a:p>
            <a:pPr marL="800100" lvl="2" indent="0" fontAlgn="base">
              <a:spcAft>
                <a:spcPct val="0"/>
              </a:spcAft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/>
              <a:t>Plan of 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5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What is Divide </a:t>
            </a:r>
            <a:r>
              <a:rPr lang="en-US" dirty="0"/>
              <a:t>and </a:t>
            </a:r>
            <a:r>
              <a:rPr lang="en-US" dirty="0" smtClean="0"/>
              <a:t>Conquer </a:t>
            </a:r>
            <a:r>
              <a:rPr lang="en-US" dirty="0"/>
              <a:t>Strategy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Factors affecting: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Design Choice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Number of Sub Problems.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Choice of granularity of Atomic Problems.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Examples: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Merge Sort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Binary Search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Quick Sort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/>
              <a:t>……..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Introduction to Divide and Conquer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300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799" y="1600202"/>
            <a:ext cx="8719279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 smtClean="0">
                <a:latin typeface="Arial" charset="0"/>
                <a:cs typeface="Arial" charset="0"/>
              </a:rPr>
              <a:t>The merge sort algorithm is defined recursively: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Arial" charset="0"/>
                <a:cs typeface="Arial" charset="0"/>
              </a:rPr>
              <a:t>If the list is of size </a:t>
            </a:r>
            <a:r>
              <a:rPr lang="en-US" altLang="en-US" sz="2400" b="1" dirty="0" smtClean="0">
                <a:latin typeface="Arial" charset="0"/>
                <a:cs typeface="Arial" charset="0"/>
              </a:rPr>
              <a:t>1: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latin typeface="Arial" charset="0"/>
                <a:cs typeface="Arial" charset="0"/>
              </a:rPr>
              <a:t>it </a:t>
            </a:r>
            <a:r>
              <a:rPr lang="en-US" altLang="en-US" sz="2400" dirty="0">
                <a:latin typeface="Arial" charset="0"/>
                <a:cs typeface="Arial" charset="0"/>
              </a:rPr>
              <a:t>is sorted—we are done;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Arial" charset="0"/>
                <a:cs typeface="Arial" charset="0"/>
              </a:rPr>
              <a:t>Otherwise: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latin typeface="Arial" charset="0"/>
                <a:cs typeface="Arial" charset="0"/>
              </a:rPr>
              <a:t>Divide an unsorted list into </a:t>
            </a:r>
            <a:r>
              <a:rPr lang="en-US" altLang="en-US" sz="2400" b="1" dirty="0" smtClean="0">
                <a:latin typeface="Arial" charset="0"/>
                <a:cs typeface="Arial" charset="0"/>
              </a:rPr>
              <a:t>two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sub-lists,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latin typeface="Arial" charset="0"/>
                <a:cs typeface="Arial" charset="0"/>
              </a:rPr>
              <a:t>Sort each sub-list recursively using merge sort,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latin typeface="Arial" charset="0"/>
                <a:cs typeface="Arial" charset="0"/>
              </a:rPr>
              <a:t>Merge the two sorted sub-lists into a single sorted list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 smtClean="0">
                <a:latin typeface="Arial" charset="0"/>
                <a:cs typeface="Arial" charset="0"/>
              </a:rPr>
              <a:t>Question: How quickly can we recombine the two sub-lists into a single sorted list?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Merge Sort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907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 In-Place sort (Uses extra space)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Merge Sort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420317"/>
              </p:ext>
            </p:extLst>
          </p:nvPr>
        </p:nvGraphicFramePr>
        <p:xfrm>
          <a:off x="838200" y="2133600"/>
          <a:ext cx="716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2T(n/2)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+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Break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Merge</a:t>
                      </a:r>
                      <a:endParaRPr lang="en-IN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959637"/>
              </p:ext>
            </p:extLst>
          </p:nvPr>
        </p:nvGraphicFramePr>
        <p:xfrm>
          <a:off x="838200" y="3124200"/>
          <a:ext cx="73914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1676679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984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 smtClean="0">
                <a:latin typeface="Arial" charset="0"/>
                <a:cs typeface="Arial" charset="0"/>
              </a:rPr>
              <a:t>The algorithm: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Arial" charset="0"/>
                <a:cs typeface="Arial" charset="0"/>
              </a:rPr>
              <a:t>Split the list into two </a:t>
            </a:r>
            <a:r>
              <a:rPr lang="en-US" altLang="en-US" sz="2400" b="1" dirty="0">
                <a:latin typeface="Arial" charset="0"/>
                <a:cs typeface="Arial" charset="0"/>
              </a:rPr>
              <a:t>approximately equal</a:t>
            </a:r>
            <a:r>
              <a:rPr lang="en-US" altLang="en-US" sz="2400" dirty="0">
                <a:latin typeface="Arial" charset="0"/>
                <a:cs typeface="Arial" charset="0"/>
              </a:rPr>
              <a:t> sub-lists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b="1" dirty="0">
                <a:latin typeface="Arial" charset="0"/>
                <a:cs typeface="Arial" charset="0"/>
              </a:rPr>
              <a:t>Recursively</a:t>
            </a:r>
            <a:r>
              <a:rPr lang="en-US" altLang="en-US" sz="2400" dirty="0">
                <a:latin typeface="Arial" charset="0"/>
                <a:cs typeface="Arial" charset="0"/>
              </a:rPr>
              <a:t> call merge sort on both sub lists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b="1" dirty="0">
                <a:latin typeface="Arial" charset="0"/>
                <a:cs typeface="Arial" charset="0"/>
              </a:rPr>
              <a:t>Merge</a:t>
            </a:r>
            <a:r>
              <a:rPr lang="en-US" altLang="en-US" sz="2400" dirty="0">
                <a:latin typeface="Arial" charset="0"/>
                <a:cs typeface="Arial" charset="0"/>
              </a:rPr>
              <a:t> the resulting sorted lists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altLang="en-US" sz="2000" dirty="0">
              <a:latin typeface="Consolas" pitchFamily="49" charset="0"/>
              <a:cs typeface="Consolas" pitchFamily="49" charset="0"/>
            </a:endParaRPr>
          </a:p>
          <a:p>
            <a:pPr marL="457200" lvl="1" indent="0">
              <a:buNone/>
            </a:pP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altLang="en-US" sz="2000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( Type *array, </a:t>
            </a:r>
            <a:r>
              <a:rPr lang="en-US" altLang="en-US" sz="20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 first, </a:t>
            </a:r>
            <a:r>
              <a:rPr lang="en-US" altLang="en-US" sz="20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 last ) </a:t>
            </a:r>
          </a:p>
          <a:p>
            <a:pPr marL="457200" lvl="1" indent="0">
              <a:buNone/>
            </a:pP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20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 midpoint = (first + last)/2;</a:t>
            </a:r>
          </a:p>
          <a:p>
            <a:pPr marL="457200" lvl="1" indent="0">
              <a:buNone/>
            </a:pP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2000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( array, first, midpoint );</a:t>
            </a:r>
          </a:p>
          <a:p>
            <a:pPr marL="457200" lvl="1" indent="0">
              <a:buNone/>
            </a:pP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2000" dirty="0" err="1">
                <a:latin typeface="Consolas" pitchFamily="49" charset="0"/>
                <a:cs typeface="Consolas" pitchFamily="49" charset="0"/>
              </a:rPr>
              <a:t>merge_sort</a:t>
            </a: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( array, midpoint, last );</a:t>
            </a:r>
          </a:p>
          <a:p>
            <a:pPr marL="457200" lvl="1" indent="0">
              <a:buNone/>
            </a:pP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        merge( array, first, midpoint, last );</a:t>
            </a:r>
          </a:p>
          <a:p>
            <a:pPr marL="457200" lvl="1" indent="0">
              <a:buNone/>
            </a:pPr>
            <a:r>
              <a:rPr lang="en-US" altLang="en-US" sz="2000" dirty="0">
                <a:latin typeface="Consolas" pitchFamily="49" charset="0"/>
                <a:cs typeface="Consolas" pitchFamily="49" charset="0"/>
              </a:rPr>
              <a:t>}</a:t>
            </a:r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The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002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 smtClean="0">
                <a:latin typeface="Arial" charset="0"/>
                <a:cs typeface="Arial" charset="0"/>
              </a:rPr>
              <a:t>Thus, the time required to sort an array of size </a:t>
            </a:r>
            <a:r>
              <a:rPr lang="en-US" altLang="en-US" b="1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="1" dirty="0" smtClean="0">
                <a:latin typeface="Times New Roman" pitchFamily="18" charset="0"/>
                <a:cs typeface="Arial" charset="0"/>
              </a:rPr>
              <a:t> &gt; 1</a:t>
            </a:r>
            <a:r>
              <a:rPr lang="en-US" altLang="en-US" b="1" dirty="0" smtClean="0">
                <a:latin typeface="Arial" charset="0"/>
                <a:cs typeface="Arial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is: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latin typeface="Arial" charset="0"/>
                <a:cs typeface="Arial" charset="0"/>
              </a:rPr>
              <a:t>Time </a:t>
            </a:r>
            <a:r>
              <a:rPr lang="en-US" altLang="en-US" sz="2400" dirty="0">
                <a:latin typeface="Arial" charset="0"/>
                <a:cs typeface="Arial" charset="0"/>
              </a:rPr>
              <a:t>required to </a:t>
            </a:r>
            <a:r>
              <a:rPr lang="en-US" altLang="en-US" sz="2400" b="1" dirty="0">
                <a:latin typeface="Arial" charset="0"/>
                <a:cs typeface="Arial" charset="0"/>
              </a:rPr>
              <a:t>S</a:t>
            </a:r>
            <a:r>
              <a:rPr lang="en-US" altLang="en-US" sz="2400" b="1" dirty="0" smtClean="0">
                <a:latin typeface="Arial" charset="0"/>
                <a:cs typeface="Arial" charset="0"/>
              </a:rPr>
              <a:t>ort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</a:t>
            </a:r>
            <a:r>
              <a:rPr lang="en-US" altLang="en-US" sz="2400" dirty="0">
                <a:latin typeface="Arial" charset="0"/>
                <a:cs typeface="Arial" charset="0"/>
              </a:rPr>
              <a:t>the </a:t>
            </a:r>
            <a:r>
              <a:rPr lang="en-US" altLang="en-US" sz="2400" b="1" dirty="0">
                <a:latin typeface="Arial" charset="0"/>
                <a:cs typeface="Arial" charset="0"/>
              </a:rPr>
              <a:t>first half</a:t>
            </a:r>
            <a:r>
              <a:rPr lang="en-US" altLang="en-US" sz="2400" dirty="0">
                <a:latin typeface="Arial" charset="0"/>
                <a:cs typeface="Arial" charset="0"/>
              </a:rPr>
              <a:t>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Arial" charset="0"/>
                <a:cs typeface="Arial" charset="0"/>
              </a:rPr>
              <a:t>T</a:t>
            </a:r>
            <a:r>
              <a:rPr lang="en-US" altLang="en-US" sz="2400" dirty="0" smtClean="0">
                <a:latin typeface="Arial" charset="0"/>
                <a:cs typeface="Arial" charset="0"/>
              </a:rPr>
              <a:t>ime </a:t>
            </a:r>
            <a:r>
              <a:rPr lang="en-US" altLang="en-US" sz="2400" dirty="0">
                <a:latin typeface="Arial" charset="0"/>
                <a:cs typeface="Arial" charset="0"/>
              </a:rPr>
              <a:t>required to </a:t>
            </a:r>
            <a:r>
              <a:rPr lang="en-US" altLang="en-US" sz="2400" b="1" dirty="0">
                <a:latin typeface="Arial" charset="0"/>
                <a:cs typeface="Arial" charset="0"/>
              </a:rPr>
              <a:t>S</a:t>
            </a:r>
            <a:r>
              <a:rPr lang="en-US" altLang="en-US" sz="2400" b="1" dirty="0" smtClean="0">
                <a:latin typeface="Arial" charset="0"/>
                <a:cs typeface="Arial" charset="0"/>
              </a:rPr>
              <a:t>ort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</a:t>
            </a:r>
            <a:r>
              <a:rPr lang="en-US" altLang="en-US" sz="2400" dirty="0">
                <a:latin typeface="Arial" charset="0"/>
                <a:cs typeface="Arial" charset="0"/>
              </a:rPr>
              <a:t>the </a:t>
            </a:r>
            <a:r>
              <a:rPr lang="en-US" altLang="en-US" sz="2400" b="1" dirty="0">
                <a:latin typeface="Arial" charset="0"/>
                <a:cs typeface="Arial" charset="0"/>
              </a:rPr>
              <a:t>second </a:t>
            </a:r>
            <a:r>
              <a:rPr lang="en-US" altLang="en-US" sz="2400" b="1" dirty="0" smtClean="0">
                <a:latin typeface="Arial" charset="0"/>
                <a:cs typeface="Arial" charset="0"/>
              </a:rPr>
              <a:t>half</a:t>
            </a:r>
            <a:endParaRPr lang="en-US" altLang="en-US" sz="2400" dirty="0">
              <a:latin typeface="Arial" charset="0"/>
              <a:cs typeface="Arial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Arial" charset="0"/>
                <a:cs typeface="Arial" charset="0"/>
              </a:rPr>
              <a:t>T</a:t>
            </a:r>
            <a:r>
              <a:rPr lang="en-US" altLang="en-US" sz="2400" dirty="0" smtClean="0">
                <a:latin typeface="Arial" charset="0"/>
                <a:cs typeface="Arial" charset="0"/>
              </a:rPr>
              <a:t>ime </a:t>
            </a:r>
            <a:r>
              <a:rPr lang="en-US" altLang="en-US" sz="2400" dirty="0">
                <a:latin typeface="Arial" charset="0"/>
                <a:cs typeface="Arial" charset="0"/>
              </a:rPr>
              <a:t>required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to </a:t>
            </a:r>
            <a:r>
              <a:rPr lang="en-US" altLang="en-US" sz="2400" b="1" dirty="0" smtClean="0">
                <a:latin typeface="Arial" charset="0"/>
                <a:cs typeface="Arial" charset="0"/>
              </a:rPr>
              <a:t>Merge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</a:t>
            </a:r>
            <a:r>
              <a:rPr lang="en-US" altLang="en-US" sz="2400" dirty="0">
                <a:latin typeface="Arial" charset="0"/>
                <a:cs typeface="Arial" charset="0"/>
              </a:rPr>
              <a:t>the two lists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 marL="0" indent="0"/>
            <a:r>
              <a:rPr lang="en-US" altLang="en-US" dirty="0" smtClean="0">
                <a:latin typeface="Arial" charset="0"/>
                <a:cs typeface="Arial" charset="0"/>
              </a:rPr>
              <a:t>	That is: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 smtClean="0">
                <a:latin typeface="Arial" charset="0"/>
                <a:cs typeface="Arial" charset="0"/>
              </a:rPr>
              <a:t>Simplifying </a:t>
            </a:r>
            <a:r>
              <a:rPr lang="en-US" altLang="en-US" dirty="0">
                <a:latin typeface="Arial" charset="0"/>
                <a:cs typeface="Arial" charset="0"/>
              </a:rPr>
              <a:t>this, we have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b="1" dirty="0" err="1">
                <a:latin typeface="Times New Roman" pitchFamily="18" charset="0"/>
                <a:cs typeface="Times New Roman" pitchFamily="18" charset="0"/>
              </a:rPr>
              <a:t>lg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Arial" charset="0"/>
                <a:cs typeface="Arial" charset="0"/>
              </a:rPr>
              <a:t>The run time is </a:t>
            </a:r>
            <a:r>
              <a:rPr lang="en-US" altLang="en-US" sz="2400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 l</a:t>
            </a:r>
            <a:r>
              <a:rPr lang="en-US" altLang="en-US" sz="2400" b="1" dirty="0">
                <a:latin typeface="Arial" charset="0"/>
                <a:cs typeface="Arial" charset="0"/>
              </a:rPr>
              <a:t>og 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799" y="317290"/>
            <a:ext cx="7115331" cy="1143000"/>
          </a:xfrm>
        </p:spPr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Run-time Analysis of Merge Sort</a:t>
            </a:r>
            <a:endParaRPr lang="en-IN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326010"/>
              </p:ext>
            </p:extLst>
          </p:nvPr>
        </p:nvGraphicFramePr>
        <p:xfrm>
          <a:off x="2590800" y="3505200"/>
          <a:ext cx="40132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7" name="Equation" r:id="rId3" imgW="1790700" imgH="482600" progId="Equation.3">
                  <p:embed/>
                </p:oleObj>
              </mc:Choice>
              <mc:Fallback>
                <p:oleObj name="Equation" r:id="rId3" imgW="17907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505200"/>
                        <a:ext cx="4013200" cy="1079500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350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The following table summarizes the run-times of merge sort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Run-time Summary</a:t>
            </a:r>
            <a:endParaRPr lang="en-IN" dirty="0"/>
          </a:p>
        </p:txBody>
      </p:sp>
      <p:graphicFrame>
        <p:nvGraphicFramePr>
          <p:cNvPr id="5" name="Group 45"/>
          <p:cNvGraphicFramePr>
            <a:graphicFrameLocks noGrp="1"/>
          </p:cNvGraphicFramePr>
          <p:nvPr>
            <p:extLst/>
          </p:nvPr>
        </p:nvGraphicFramePr>
        <p:xfrm>
          <a:off x="1187450" y="2148984"/>
          <a:ext cx="6864350" cy="1584816"/>
        </p:xfrm>
        <a:graphic>
          <a:graphicData uri="http://schemas.openxmlformats.org/drawingml/2006/table">
            <a:tbl>
              <a:tblPr/>
              <a:tblGrid>
                <a:gridCol w="1655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Case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Run Time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Comments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Worst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l</a:t>
                      </a:r>
                      <a:r>
                        <a:rPr lang="en-US" altLang="en-US" sz="2000" dirty="0" smtClean="0">
                          <a:latin typeface="Arial" charset="0"/>
                          <a:cs typeface="Arial" charset="0"/>
                        </a:rPr>
                        <a:t>og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))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 worst case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Average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l</a:t>
                      </a:r>
                      <a:r>
                        <a:rPr lang="en-US" altLang="en-US" sz="2000" dirty="0" smtClean="0">
                          <a:latin typeface="Arial" charset="0"/>
                          <a:cs typeface="Arial" charset="0"/>
                        </a:rPr>
                        <a:t>og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))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Best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Q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l</a:t>
                      </a:r>
                      <a:r>
                        <a:rPr lang="en-US" altLang="en-US" sz="2000" dirty="0" smtClean="0">
                          <a:latin typeface="Arial" charset="0"/>
                          <a:cs typeface="Arial" charset="0"/>
                        </a:rPr>
                        <a:t>og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))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 best case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87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1569</TotalTime>
  <Words>792</Words>
  <Application>Microsoft Office PowerPoint</Application>
  <PresentationFormat>On-screen Show (4:3)</PresentationFormat>
  <Paragraphs>372</Paragraphs>
  <Slides>26</Slides>
  <Notes>6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Algerian</vt:lpstr>
      <vt:lpstr>Arial</vt:lpstr>
      <vt:lpstr>Calibri</vt:lpstr>
      <vt:lpstr>Calibri Light</vt:lpstr>
      <vt:lpstr>Cambria Math</vt:lpstr>
      <vt:lpstr>Consolas</vt:lpstr>
      <vt:lpstr>Symbol</vt:lpstr>
      <vt:lpstr>Times New Roman</vt:lpstr>
      <vt:lpstr>Wingdings</vt:lpstr>
      <vt:lpstr>Office Theme</vt:lpstr>
      <vt:lpstr>Equation</vt:lpstr>
      <vt:lpstr>Data Structure Analysis and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Search Trees</vt:lpstr>
      <vt:lpstr>Examples</vt:lpstr>
      <vt:lpstr>Examples</vt:lpstr>
      <vt:lpstr>PowerPoint Presentation</vt:lpstr>
      <vt:lpstr>PowerPoint Presentation</vt:lpstr>
      <vt:lpstr>Partitioning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Admin</cp:lastModifiedBy>
  <cp:revision>84</cp:revision>
  <dcterms:created xsi:type="dcterms:W3CDTF">2019-03-07T07:01:24Z</dcterms:created>
  <dcterms:modified xsi:type="dcterms:W3CDTF">2020-10-24T04:31:36Z</dcterms:modified>
</cp:coreProperties>
</file>